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Convolutional_neural_networks" TargetMode="External"/><Relationship Id="rId4" Type="http://schemas.openxmlformats.org/officeDocument/2006/relationships/hyperlink" Target="https://en.wikipedia.org/wiki/Deep_belief_network" TargetMode="External"/><Relationship Id="rId5" Type="http://schemas.openxmlformats.org/officeDocument/2006/relationships/hyperlink" Target="https://en.wikipedia.org/wiki/Recurrent_neural_network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en.wikipedia.org/wiki/Deep_learning" TargetMode="External"/><Relationship Id="rId4" Type="http://schemas.openxmlformats.org/officeDocument/2006/relationships/hyperlink" Target="http://www.cs.umd.edu/~djacobs/CMSC733/CNN.pdf" TargetMode="External"/><Relationship Id="rId5" Type="http://schemas.openxmlformats.org/officeDocument/2006/relationships/hyperlink" Target="https://towardsdatascience.com/a-comprehensive-guide-to-convolutional-neural-networks-the-eli5-way-3bd2b1164a5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Convolutional Neural Networks 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Lecture-09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ConvNet?</a:t>
            </a:r>
            <a:endParaRPr/>
          </a:p>
        </p:txBody>
      </p:sp>
      <p:pic>
        <p:nvPicPr>
          <p:cNvPr id="139" name="Google Shape;13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1639094"/>
            <a:ext cx="73533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ConvNet?</a:t>
            </a:r>
            <a:endParaRPr/>
          </a:p>
        </p:txBody>
      </p:sp>
      <p:pic>
        <p:nvPicPr>
          <p:cNvPr id="145" name="Google Shape;14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12383"/>
            <a:ext cx="8229600" cy="4101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ConvNet?</a:t>
            </a:r>
            <a:endParaRPr/>
          </a:p>
        </p:txBody>
      </p:sp>
      <p:pic>
        <p:nvPicPr>
          <p:cNvPr id="151" name="Google Shape;15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28113"/>
            <a:ext cx="8229600" cy="3870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ConvNet?</a:t>
            </a:r>
            <a:endParaRPr/>
          </a:p>
        </p:txBody>
      </p:sp>
      <p:pic>
        <p:nvPicPr>
          <p:cNvPr id="157" name="Google Shape;15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14611"/>
            <a:ext cx="8229600" cy="409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ConvNet?</a:t>
            </a:r>
            <a:endParaRPr/>
          </a:p>
        </p:txBody>
      </p:sp>
      <p:pic>
        <p:nvPicPr>
          <p:cNvPr id="163" name="Google Shape;163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28096"/>
            <a:ext cx="8229600" cy="407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ConvNet?</a:t>
            </a:r>
            <a:endParaRPr/>
          </a:p>
        </p:txBody>
      </p:sp>
      <p:pic>
        <p:nvPicPr>
          <p:cNvPr id="169" name="Google Shape;169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96817"/>
            <a:ext cx="8229600" cy="4132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ConvNet?</a:t>
            </a:r>
            <a:endParaRPr/>
          </a:p>
        </p:txBody>
      </p:sp>
      <p:pic>
        <p:nvPicPr>
          <p:cNvPr id="175" name="Google Shape;17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62395"/>
            <a:ext cx="8229600" cy="4201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1" name="Google Shape;181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73272"/>
            <a:ext cx="8229600" cy="4179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7" name="Google Shape;187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76096"/>
            <a:ext cx="8229600" cy="417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93" name="Google Shape;193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14462"/>
            <a:ext cx="8229600" cy="409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What is deep learning?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Deep learning is part of a broader family of machine learning methods based on artificial neural networks with </a:t>
            </a:r>
            <a:r>
              <a:rPr b="1" lang="en-US"/>
              <a:t>representation learning.</a:t>
            </a:r>
            <a:endParaRPr b="1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ANN in its simplest form has only three layers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 ANN that is made up of more than three layers – i.e. an input layer, an output layer and multiple hidden layers – is called a ‘deep neural network’.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Deep learning architectures such as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convolutional neural networks</a:t>
            </a:r>
            <a:r>
              <a:rPr lang="en-US"/>
              <a:t>,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deep belief networks</a:t>
            </a:r>
            <a:r>
              <a:rPr lang="en-US"/>
              <a:t>, </a:t>
            </a:r>
            <a:r>
              <a:rPr lang="en-US" u="sng">
                <a:solidFill>
                  <a:schemeClr val="hlink"/>
                </a:solidFill>
                <a:hlinkClick r:id="rId5"/>
              </a:rPr>
              <a:t>recurrent neural networks</a:t>
            </a:r>
            <a:r>
              <a:rPr lang="en-US"/>
              <a:t>, etc.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99" name="Google Shape;199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88456"/>
            <a:ext cx="8229600" cy="414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05" name="Google Shape;20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0425"/>
            <a:ext cx="8229600" cy="422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0" y="1285875"/>
            <a:ext cx="6667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638" y="1266825"/>
            <a:ext cx="656272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713" y="1323975"/>
            <a:ext cx="688657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38" y="1266825"/>
            <a:ext cx="671512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" y="1271588"/>
            <a:ext cx="771525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50" y="1276350"/>
            <a:ext cx="77343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54" name="Google Shape;25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28738"/>
            <a:ext cx="77724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61" name="Google Shape;26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3" y="1257300"/>
            <a:ext cx="837247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Training Deep Neural Networks. Deep Learning Accessories | by Ravindra  Parmar | Towards Data Science" id="97" name="Google Shape;9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7200" y="893615"/>
            <a:ext cx="9982200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13" y="1223963"/>
            <a:ext cx="8867775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Convolution operation to detect vertical edges</a:t>
            </a:r>
            <a:endParaRPr/>
          </a:p>
        </p:txBody>
      </p:sp>
      <p:pic>
        <p:nvPicPr>
          <p:cNvPr id="274" name="Google Shape;274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87" y="1867694"/>
            <a:ext cx="797242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Padding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convolution operation shrinks the matrix if f&gt;1.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want to apply convolution operation multiple times, but if the image shrinks we will lose a lot of data on this process. Also the edges pixels are used less than other pixels in an image.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 the problems with convolutions are: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Shrinks output.</a:t>
            </a:r>
            <a:endParaRPr/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throwing away a lot of information that are in the edges.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solve these problems we can pad the input image before convolution by adding some rows and columns to it. We will call the padding amount P the number of row/columns that we will insert in top, bottom, left and right of the image.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almost all the cases the padding values are zeros.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general rule now, if a matrix nxn is convolved with fxf filter/kernel and padding p give us n+2p-f+1, n+2p-f+1 matrix.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Strided convolution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we are making the convolution operation we used S to tell us the number of pixels we will jump when we are convolving filter/kernel. The last examples we described S was 1.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a matrix nxn is convolved with fxf filter/kernel and padding p and stride s it give us (n+2p-f)/s + 1,(n+2p-f)/s + 1 matrix.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93" name="Google Shape;29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1243013"/>
            <a:ext cx="86106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00" name="Google Shape;30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3" y="1295400"/>
            <a:ext cx="882967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07" name="Google Shape;30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" y="1181100"/>
            <a:ext cx="88011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14" name="Google Shape;31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" y="1185863"/>
            <a:ext cx="897255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21" name="Google Shape;32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" y="1181100"/>
            <a:ext cx="89344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28" name="Google Shape;32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2900"/>
            <a:ext cx="9144000" cy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ConvNet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supervised deep learning method.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 </a:t>
            </a:r>
            <a:r>
              <a:rPr b="1" lang="en-US"/>
              <a:t>Convolutional Neural Network (ConvNet/CNN)</a:t>
            </a:r>
            <a:r>
              <a:rPr lang="en-US"/>
              <a:t> is a Deep Learning algorithm which can take in an input image, assign importance (learnable weights and biases) to various aspects/objects in the image and be able to differentiate one from the other.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The role of the ConvNet is to </a:t>
            </a:r>
            <a:r>
              <a:rPr b="1" lang="en-US" u="sng"/>
              <a:t>reduce the images </a:t>
            </a:r>
            <a:r>
              <a:rPr lang="en-US"/>
              <a:t>into a form which is easier to process, without losing features which are critical for getting a good prediction.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4" name="Google Shape;334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35" name="Google Shape;33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1209675"/>
            <a:ext cx="784860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42" name="Google Shape;34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63" y="1166813"/>
            <a:ext cx="829627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6736" y="3697210"/>
            <a:ext cx="57150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9" name="Google Shape;349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50" name="Google Shape;35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-13858"/>
            <a:ext cx="54959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2100" y="1412291"/>
            <a:ext cx="56102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7" name="Google Shape;357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58" name="Google Shape;35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3" y="928688"/>
            <a:ext cx="863917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Classification — Fully Connected Layer (FC Layer)</a:t>
            </a:r>
            <a:endParaRPr/>
          </a:p>
        </p:txBody>
      </p:sp>
      <p:pic>
        <p:nvPicPr>
          <p:cNvPr id="364" name="Google Shape;364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24844"/>
            <a:ext cx="7500937" cy="4094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0" name="Google Shape;370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71" name="Google Shape;37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3" y="1257300"/>
            <a:ext cx="875347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CNN in One Shot</a:t>
            </a:r>
            <a:endParaRPr/>
          </a:p>
        </p:txBody>
      </p:sp>
      <p:pic>
        <p:nvPicPr>
          <p:cNvPr id="377" name="Google Shape;377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83820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3" name="Google Shape;383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4" name="Google Shape;38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346" y="381001"/>
            <a:ext cx="8463307" cy="574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90" name="Google Shape;390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https://en.wikipedia.org/wiki/Deep_learning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Fei-Fei Li &amp; Justin Johnson &amp; Serena Yeung, Lecture 5 - 26 April 18, 2017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Andrew Ng (C4W1L08 Simple Convolutional Network Example)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http://www.cs.umd.edu/~djacobs/CMSC733/CNN.pdf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https://towardsdatascience.com/a-comprehensive-guide-to-convolutional-neural-networks-the-eli5-way-3bd2b1164a53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typical ConvNet</a:t>
            </a:r>
            <a:endParaRPr/>
          </a:p>
        </p:txBody>
      </p:sp>
      <p:pic>
        <p:nvPicPr>
          <p:cNvPr id="109" name="Google Shape;10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33601"/>
            <a:ext cx="8229600" cy="32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Layer in CNN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Fully Connected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Convolutional Layer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One of the challenges of computer vision problem that can be so large and we want a fast and accurate algorithm to work with that.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For example, a 1000x1000 image will represent 3 million feature/input to the full connected neural network. If the following hidden layer contains 1000, then we will want to learn weights of the shape [1000, 3 million] which is 3 billion parameter only in the first layer and thats so computationally expensive!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One of the solutions is to build this using </a:t>
            </a:r>
            <a:r>
              <a:rPr b="1" lang="en-US"/>
              <a:t>convolution layers</a:t>
            </a:r>
            <a:r>
              <a:rPr lang="en-US"/>
              <a:t> instead of the fully connected layers.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ConvNet?</a:t>
            </a:r>
            <a:endParaRPr/>
          </a:p>
        </p:txBody>
      </p:sp>
      <p:pic>
        <p:nvPicPr>
          <p:cNvPr id="127" name="Google Shape;12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95627"/>
            <a:ext cx="8229600" cy="3735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ConvNet?</a:t>
            </a:r>
            <a:endParaRPr/>
          </a:p>
        </p:txBody>
      </p:sp>
      <p:pic>
        <p:nvPicPr>
          <p:cNvPr id="133" name="Google Shape;13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20206"/>
            <a:ext cx="8229600" cy="38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