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2DB8-E187-48AD-8BF9-D66F96EC8394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CDC0-488B-4B1D-8CA6-83AF897AD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052" y="533400"/>
            <a:ext cx="8693548" cy="588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457199"/>
            <a:ext cx="8496300" cy="597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26156"/>
            <a:ext cx="8610600" cy="605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457200"/>
            <a:ext cx="828972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502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69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Notes for Chapter 6, Introduction to Data Mining, by Tan, Steinbach, Kumar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Association Rule Mining (also called as Association Rule Learning) is a common technique used to find associations between many variables (features) by looking at the transactions.</a:t>
            </a:r>
          </a:p>
          <a:p>
            <a:r>
              <a:rPr lang="en-US" b="1" dirty="0" smtClean="0"/>
              <a:t>Examples:</a:t>
            </a:r>
          </a:p>
          <a:p>
            <a:pPr lvl="1"/>
            <a:r>
              <a:rPr lang="en-US" b="1" dirty="0" smtClean="0"/>
              <a:t>Market Basket Analysis </a:t>
            </a:r>
            <a:r>
              <a:rPr lang="en-US" dirty="0" smtClean="0"/>
              <a:t>is a popular application of Association Rules.</a:t>
            </a:r>
          </a:p>
          <a:p>
            <a:pPr lvl="1"/>
            <a:r>
              <a:rPr lang="en-US" dirty="0" smtClean="0"/>
              <a:t>People who visit webpage X are likely to visit webpage Y </a:t>
            </a:r>
          </a:p>
          <a:p>
            <a:pPr lvl="1"/>
            <a:r>
              <a:rPr lang="en-US" dirty="0" smtClean="0"/>
              <a:t>People who have age-group [30,40] &amp; income [&gt;$100k] are likely to own home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for Market-Basket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Given a set of transactions, find rules that will predict the occurrence of an item based on the occurrences of other items in the transaction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71800"/>
            <a:ext cx="86106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ARM for web usage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 usage log files generated on web servers contain huge amount of information that can be used for discovering web usage association rules (</a:t>
            </a:r>
            <a:r>
              <a:rPr lang="en-US" sz="2800" dirty="0" err="1" smtClean="0"/>
              <a:t>Kosala</a:t>
            </a:r>
            <a:r>
              <a:rPr lang="en-US" sz="2800" dirty="0" smtClean="0"/>
              <a:t> &amp; </a:t>
            </a:r>
            <a:r>
              <a:rPr lang="en-US" sz="2800" dirty="0" err="1" smtClean="0"/>
              <a:t>Blockeel</a:t>
            </a:r>
            <a:r>
              <a:rPr lang="en-US" sz="2800" dirty="0" smtClean="0"/>
              <a:t>, 2000; Wang, Li, &amp; Zhang, 2005)</a:t>
            </a:r>
          </a:p>
          <a:p>
            <a:r>
              <a:rPr lang="en-US" sz="2800" dirty="0" smtClean="0"/>
              <a:t>Can be used for enhancing the effectiveness of websites through user personalization or developing directed web marketing campaigns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724400"/>
            <a:ext cx="603100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Measures of Effectiveness of the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measures of effectiveness of the rule are as Follows:</a:t>
            </a:r>
          </a:p>
          <a:p>
            <a:pPr lvl="1"/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Confidence</a:t>
            </a:r>
          </a:p>
          <a:p>
            <a:pPr lvl="1"/>
            <a:r>
              <a:rPr lang="en-US" dirty="0" smtClean="0"/>
              <a:t>Lift</a:t>
            </a:r>
          </a:p>
          <a:p>
            <a:pPr lvl="1"/>
            <a:r>
              <a:rPr lang="en-US" dirty="0" smtClean="0"/>
              <a:t>Others: Affinity, Leverage</a:t>
            </a:r>
          </a:p>
          <a:p>
            <a:r>
              <a:rPr lang="en-US" dirty="0" smtClean="0"/>
              <a:t>We are going to discuss Support and Confidence in more detail using an example dataset.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Definition: Association Rule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535712"/>
            <a:ext cx="2819400" cy="229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199"/>
            <a:ext cx="5029200" cy="494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974112"/>
            <a:ext cx="2990850" cy="187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1725" y="706912"/>
            <a:ext cx="2962275" cy="185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205" y="457200"/>
            <a:ext cx="8007195" cy="588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893" y="457200"/>
            <a:ext cx="8590307" cy="590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21" y="381000"/>
            <a:ext cx="8599779" cy="615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197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Association Rule Mining</vt:lpstr>
      <vt:lpstr>Introduction</vt:lpstr>
      <vt:lpstr>ARM for Market-Basket data</vt:lpstr>
      <vt:lpstr>ARM for web usage data</vt:lpstr>
      <vt:lpstr>Measures of Effectiveness of the Rule</vt:lpstr>
      <vt:lpstr>Definition: Association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Rules Mining</dc:title>
  <dc:creator>muhammad.shahzad</dc:creator>
  <cp:lastModifiedBy>IT</cp:lastModifiedBy>
  <cp:revision>13</cp:revision>
  <dcterms:created xsi:type="dcterms:W3CDTF">2020-05-04T08:52:40Z</dcterms:created>
  <dcterms:modified xsi:type="dcterms:W3CDTF">2020-12-30T15:16:04Z</dcterms:modified>
</cp:coreProperties>
</file>