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9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79 492 6703 0 0,'0'0'608'0'0,"1"0"-500"0"0,7 0 248 0 0,0-1 0 0 0,-1 0-1 0 0,1-1 1 0 0,-1 0-1 0 0,1 0 1 0 0,-1 0-1 0 0,0-1 1 0 0,0 0 0 0 0,0-1-1 0 0,0 1 1 0 0,-1-2-1 0 0,0 1 1 0 0,1 0-1 0 0,-1-1 1 0 0,8-9 0 0 0,16-16 656 0 0,37-26 0 0 0,-35 30-439 0 0,34-36 0 0 0,88-104 587 0 0,-137 148-872 0 0,-2-1 0 0 0,16-25 0 0 0,-23 29 74 0 0,-8 14 184 0 0,1 3-480 0 0,0 2-53 0 0,0 1 0 0 0,0 0 0 0 0,-1-1 0 0 0,1 1 0 0 0,-1 0 0 0 0,0 0 0 0 0,0 0 0 0 0,-2 8-1 0 0,-12 42 133 0 0,4-15-92 0 0,-10 39 76 0 0,-43 111 0 0 0,0 0 216 0 0,-59 168 652 0 0,53-160-414 0 0,27-75-386 0 0,33-98-170 0 0,-69 170 214 0 0,22-103 66 0 0,50-83-257 0 0,4-6-48 0 0,-7 3 75 0 0,8-5 14 0 0,-15 2 374 0 0,15-2-416 0 0,0-1-1 0 0,-1 1 1 0 0,1-1-1 0 0,0 0 1 0 0,0 0-1 0 0,0 1 1 0 0,-1-1 0 0 0,1 0-1 0 0,0 0 1 0 0,-2-1-1 0 0,2 1-34 0 0,1 0 0 0 0,0 0-1 0 0,0 0 1 0 0,-1 0 0 0 0,1 0 0 0 0,0 0-1 0 0,-1-1 1 0 0,1 1 0 0 0,0 0 0 0 0,0 0-1 0 0,-1 0 1 0 0,1-1 0 0 0,0 1-1 0 0,0 0 1 0 0,0 0 0 0 0,-1-1 0 0 0,1 1-1 0 0,0 0 1 0 0,0 0 0 0 0,0-1 0 0 0,0 1-1 0 0,0 0 1 0 0,-1 0 0 0 0,1-1 0 0 0,0 0-1 0 0,0-1-1 0 0,0 1 1 0 0,0 0 0 0 0,0 0 0 0 0,0 0 0 0 0,1 0 0 0 0,-1 0 0 0 0,0-1 0 0 0,1 1-1 0 0,-1 0 1 0 0,1-1 0 0 0,-1 1-13 0 0,1-1 0 0 0,-1 1 0 0 0,1 0 0 0 0,-1-1 0 0 0,1 1 0 0 0,-1 0 0 0 0,1 0 0 0 0,0-1 0 0 0,0 1 0 0 0,0 0 0 0 0,-1 0 0 0 0,1 0 0 0 0,0 0 0 0 0,0 0 0 0 0,1 0 0 0 0,-1 1 0 0 0,0-1 0 0 0,0 0 0 0 0,2-1 0 0 0,1 0 0 0 0,0 0 0 0 0,0 0 0 0 0,1-1 0 0 0,-1 1 0 0 0,0 1 0 0 0,1-1 0 0 0,-1 1 0 0 0,1 0 0 0 0,-1 0 0 0 0,1 0 0 0 0,8 0 0 0 0,-1 0 0 0 0,206-20 75 0 0,-140 19 58 0 0,-50 4 123 0 0,-27-2-13 0 0,1 0-150 0 0,8 4 148 0 0,-10-4-226 0 0,0 0 0 0 0,0 0 0 0 0,1 0-1 0 0,-1 0 1 0 0,0 0 0 0 0,0 0 0 0 0,0 0 0 0 0,0 0-1 0 0,0 0 1 0 0,0 1 0 0 0,0-1 0 0 0,0 0 0 0 0,0 0-1 0 0,0 0 1 0 0,1 0 0 0 0,-1 0 0 0 0,0 0 0 0 0,0 1-1 0 0,0-1 1 0 0,0 0 0 0 0,0 0 0 0 0,0 0 0 0 0,0 0-1 0 0,0 0 1 0 0,0 1 0 0 0,0-1 0 0 0,0 0-1 0 0,0 0 1 0 0,0 0 0 0 0,0 0 0 0 0,0 0 0 0 0,-1 1-1 0 0,1-1 1 0 0,0 0 0 0 0,0 0 0 0 0,0 0 0 0 0,-1 2 33 0 0,-1-1 1 0 0,1 0 0 0 0,-1 0-1 0 0,1 0 1 0 0,-1 0 0 0 0,0 0-1 0 0,0 0 1 0 0,1 0 0 0 0,-1-1-1 0 0,-2 1 1 0 0,-34 12 140 0 0,0-3 0 0 0,-1-1 0 0 0,-62 6 0 0 0,-73 4-1196 0 0,160-18 116 0 0,-4 1-1223 0 0,6 0-4384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435 188 5983 0 0,'1'-2'464'0'0,"5"-24"-468"0"0,-5 22 614 0 0,-1-1-1 0 0,0 1 1 0 0,1-1-1 0 0,-2 1 0 0 0,1-1 1 0 0,-1-6-1 0 0,0 8-194 0 0,0 0-1 0 0,0 0 1 0 0,0 0-1 0 0,0 0 0 0 0,-1 0 1 0 0,1 0-1 0 0,-1 0 1 0 0,0 1-1 0 0,0-1 0 0 0,0 1 1 0 0,0-1-1 0 0,0 1 1 0 0,0 0-1 0 0,-1-1 1 0 0,1 1-1 0 0,-1 0 0 0 0,0 1 1 0 0,-4-4-1 0 0,-1 1-68 0 0,0 1 0 0 0,-1 0 0 0 0,1 0 0 0 0,-1 0 0 0 0,0 1 0 0 0,1 0 0 0 0,-1 1 0 0 0,0 0 0 0 0,0 0 0 0 0,0 1 0 0 0,0 0 0 0 0,0 1 0 0 0,-11 2-1 0 0,8-1-217 0 0,0 1-1 0 0,0 1 1 0 0,0 0-1 0 0,0 0 1 0 0,1 1-1 0 0,-1 0 1 0 0,1 1-1 0 0,-19 15 1 0 0,18-12-114 0 0,0 2 0 0 0,1 0 0 0 0,1 0 0 0 0,0 1 0 0 0,0 0 0 0 0,2 1 0 0 0,-1 0 0 0 0,1 0 0 0 0,1 1 0 0 0,1-1 0 0 0,0 2 0 0 0,-8 26 0 0 0,8-15-28 0 0,0 1-1 0 0,2 0 1 0 0,1-1-1 0 0,1 1 1 0 0,2 0 0 0 0,3 41-1 0 0,-1-52-5 0 0,0 0 0 0 0,1-1 0 0 0,1 0 0 0 0,0 1 0 0 0,1-2 0 0 0,1 1 0 0 0,0 0 0 0 0,1-1-1 0 0,13 20 1 0 0,-14-26-4 0 0,1 1-1 0 0,-1-1 1 0 0,2 0-1 0 0,-1-1 1 0 0,1 1-1 0 0,0-2 1 0 0,1 1 0 0 0,-1-1-1 0 0,1 0 1 0 0,1-1-1 0 0,-1 0 1 0 0,1 0-1 0 0,0-1 1 0 0,19 5-1 0 0,-19-6 21 0 0,1-1-1 0 0,0 0 1 0 0,0 0 0 0 0,0-1-1 0 0,0 0 1 0 0,0-1 0 0 0,0-1-1 0 0,0 1 1 0 0,-1-2 0 0 0,1 0-1 0 0,0 0 1 0 0,0-1 0 0 0,-1 0-1 0 0,0 0 1 0 0,1-1 0 0 0,-1-1-1 0 0,-1 0 1 0 0,15-9-1 0 0,-6 1 125 0 0,-1-1-1 0 0,0 0 0 0 0,-1-1 1 0 0,-1-1-1 0 0,0 0 0 0 0,18-28 1 0 0,-22 28 141 0 0,-1 0 1 0 0,-1-1-1 0 0,-1 0 1 0 0,0 0 0 0 0,-1-1-1 0 0,-1 0 1 0 0,7-35-1 0 0,-12 40-137 0 0,0 1-1 0 0,-1-1 0 0 0,0 1 0 0 0,-1 0 0 0 0,-1-1 1 0 0,0 1-1 0 0,0 0 0 0 0,-1 0 0 0 0,-1 0 0 0 0,0 0 1 0 0,0 0-1 0 0,-9-14 0 0 0,-2-1 31 0 0,-1 0 1 0 0,-2 1-1 0 0,-34-39 0 0 0,47 59-136 0 0,-66-71 117 0 0,63 70-136 0 0,0 0 1 0 0,0 1-1 0 0,-1-1 1 0 0,0 2 0 0 0,0-1-1 0 0,0 1 1 0 0,-16-6-1 0 0,23 11-59 0 0,2 1-117 0 0,-1 1 98 0 0,1-1 0 0 0,-1 0 0 0 0,1 1 0 0 0,0-1 0 0 0,-1 1 0 0 0,1-1 0 0 0,0 1 0 0 0,0-1 0 0 0,0 1 0 0 0,1 2 0 0 0,1 6-601 0 0,0-1 0 0 0,1 1 0 0 0,1-1 0 0 0,-1 0 0 0 0,1 0 0 0 0,1 0 0 0 0,0 0 0 0 0,9 12 0 0 0,4 3-1235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346 401 9215 0 0,'-6'-23'921'0'0,"5"19"-590"0"0,0 0-1 0 0,0-1 1 0 0,0 1-1 0 0,-4-7 1 0 0,2 5 322 0 0,-1 0 0 0 0,1 0 0 0 0,-2 0 0 0 0,1 0 0 0 0,-1 1 0 0 0,1 0 0 0 0,-2 0 0 0 0,1 0 0 0 0,0 1 0 0 0,-1-1 0 0 0,0 1 0 0 0,0 1 0 0 0,0-1 0 0 0,-1 1 0 0 0,-8-3 0 0 0,9 4-508 0 0,0 0-1 0 0,-1 1 1 0 0,1 0-1 0 0,0 0 0 0 0,-1 0 1 0 0,1 1-1 0 0,-1 0 1 0 0,1 0-1 0 0,-1 1 0 0 0,1 0 1 0 0,-1 0-1 0 0,1 1 0 0 0,0-1 1 0 0,0 1-1 0 0,0 1 1 0 0,0-1-1 0 0,-7 4 0 0 0,5-1-88 0 0,0 0-1 0 0,1 0 1 0 0,-1 0-1 0 0,1 1 1 0 0,0 0-1 0 0,1 1 0 0 0,-1-1 1 0 0,1 1-1 0 0,0 1 1 0 0,-8 13-1 0 0,8-10-39 0 0,1 0 0 0 0,0 0 0 0 0,1 1 0 0 0,0-1-1 0 0,1 1 1 0 0,0 0 0 0 0,-2 17 0 0 0,4-5-31 0 0,0 0 0 0 0,2 0-1 0 0,0 0 1 0 0,2 0 0 0 0,0-1 0 0 0,2 1-1 0 0,14 42 1 0 0,-15-54-3 0 0,1 0 0 0 0,0 0 0 0 0,1 0 0 0 0,1-1 0 0 0,0 0 0 0 0,0 0 0 0 0,1-1 0 0 0,0 0 0 0 0,1 0 0 0 0,19 17 0 0 0,-20-22 16 0 0,-1 1-1 0 0,1-1 0 0 0,0 0 1 0 0,0-1-1 0 0,1 0 1 0 0,-1 0-1 0 0,1-1 1 0 0,0 0-1 0 0,0-1 1 0 0,0 1-1 0 0,0-2 1 0 0,0 1-1 0 0,1-2 0 0 0,-1 1 1 0 0,0-1-1 0 0,11-1 1 0 0,-5-1 83 0 0,0-2 0 0 0,0 1 0 0 0,0-2 0 0 0,0 0 0 0 0,-1 0 0 0 0,0-1 0 0 0,0-1 0 0 0,0-1 0 0 0,-1 0 0 0 0,0 0 0 0 0,12-12 0 0 0,-9 7 190 0 0,-1-1-1 0 0,-1-1 0 0 0,0 0 1 0 0,0-1-1 0 0,-2-1 1 0 0,0 0-1 0 0,17-33 1 0 0,-23 37-226 0 0,-1 0 0 0 0,0 0 0 0 0,-1-1 0 0 0,0 1 0 0 0,-2-1 0 0 0,1 0 0 0 0,-1 0 0 0 0,-1-15 0 0 0,-1 9 63 0 0,-1 1 0 0 0,-1-1 0 0 0,-1 1 0 0 0,-1 0 0 0 0,-7-24-1 0 0,-1 10 17 0 0,-1 1-1 0 0,-1 0 1 0 0,-2 1-1 0 0,-1 1 1 0 0,-2 1 0 0 0,-27-34-1 0 0,44 60-124 0 0,-58-67-850 0 0,54 64 718 0 0,0 1 0 0 0,0-1 1 0 0,-1 1-1 0 0,1 1 0 0 0,-1-1 0 0 0,0 1 0 0 0,-1 0 1 0 0,1 0-1 0 0,-8-2 0 0 0,13 6-54 0 0,0-1 1 0 0,0 1-1 0 0,0-1 1 0 0,0 1-1 0 0,0 0 1 0 0,0-1-1 0 0,0 1 0 0 0,0 0 1 0 0,0 0-1 0 0,0 1 1 0 0,0-1-1 0 0,0 0 0 0 0,0 1 1 0 0,0-1-1 0 0,0 1 1 0 0,-1 0-1 0 0,-14 11-1621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0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40 919 0 0,'0'0'6287'0'0,"-4"-1"-5863"0"0,-13 0 1533 0 0,13-7-1617 0 0,-1-2 2196 0 0,7 6-2198 0 0,-2 4-313 0 0,0 0-1 0 0,0-1 1 0 0,0 1-1 0 0,0-1 1 0 0,0 1-1 0 0,0 0 1 0 0,0-1-1 0 0,0 1 1 0 0,0 0-1 0 0,0-1 1 0 0,0 1-1 0 0,0 0 1 0 0,0-1-1 0 0,0 1 1 0 0,1 0-1 0 0,-1 0 1 0 0,0-1-1 0 0,0 1 1 0 0,0 0-1 0 0,1-1 1 0 0,-1 1-1 0 0,0 0 1 0 0,0 0-1 0 0,1-1 1 0 0,-1 1-1 0 0,0 0 1 0 0,1 0-1 0 0,2-2-8 0 0,0 1-1 0 0,0 0 1 0 0,0 0-1 0 0,1 0 0 0 0,-1 1 1 0 0,0-1-1 0 0,1 1 1 0 0,-1-1-1 0 0,0 1 0 0 0,1 0 1 0 0,4 1-1 0 0,1 0 47 0 0,-2-1-5 0 0,-1 1-1 0 0,1 0 1 0 0,-1 0-1 0 0,8 3 1 0 0,17 2 165 0 0,-10-4-15 0 0,0 2 0 0 0,29 8 0 0 0,-22-5-60 0 0,167 41 661 0 0,-148-33-437 0 0,-1 2 0 0 0,46 24 0 0 0,-86-38-308 0 0,4 2 30 0 0,0 1 0 0 0,0 1-1 0 0,-1-1 1 0 0,0 1 0 0 0,0 1 0 0 0,9 9-1 0 0,-1-1 62 0 0,0-2-56 0 0,11 12 13 0 0,-11-8-40 0 0,6-1-7 0 0,8 2 43 0 0,-29-18-106 0 0,-1-1 0 0 0,0 1 0 0 0,0 0 0 0 0,1 0 0 0 0,-1 0 0 0 0,0 0 0 0 0,0 0 0 0 0,0 0 0 0 0,0 1 0 0 0,1 1 0 0 0,-1-2 1 0 0,0 0 0 0 0,0 0 0 0 0,0-1 0 0 0,0 1 0 0 0,0 0-1 0 0,0 0 1 0 0,0-1 0 0 0,0 1 0 0 0,0-1 0 0 0,0 1 0 0 0,1-1 0 0 0,-1 1 0 0 0,0-1 0 0 0,2 1 0 0 0,2 1-188 0 0,1-1 0 0 0,-1 1 0 0 0,1-1 0 0 0,0 0 0 0 0,-1 0 1 0 0,10 0-1 0 0,-8-1-95 0 0,-4 0 88 0 0,-1 0 0 0 0,1 0-1 0 0,-1-1 1 0 0,1 1 0 0 0,-1-1-1 0 0,0 0 1 0 0,1 1 0 0 0,2-3-1 0 0,8-2-1218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0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22 3967 0 0,'0'0'2840'0'0,"1"-2"-2428"0"0,3-13 1464 0 0,-7 11 665 0 0,-5 5-1802 0 0,4 3-685 0 0,-1-1-1 0 0,1 1 0 0 0,0 0 0 0 0,0-1 1 0 0,1 2-1 0 0,-1-1 0 0 0,1 0 0 0 0,0 1 0 0 0,0-1 1 0 0,1 1-1 0 0,-4 7 0 0 0,-13 20 275 0 0,-12 1 37 0 0,12-14-135 0 0,-2 7 141 0 0,0 1 0 0 0,-24 41 0 0 0,26-36-84 0 0,-38 45-1 0 0,46-63-161 0 0,-17 29 0 0 0,-1 2 161 0 0,20-33-111 0 0,-11 23 1 0 0,15-24-40 0 0,-1 0 1 0 0,-1 0 0 0 0,-10 12 0 0 0,-2 2 477 0 0,-21 33 1 0 0,23-31-150 0 0,16-25-287 0 0,-1 1-23 0 0,0 1 1 0 0,1-1 0 0 0,-1 0 0 0 0,-1 0 0 0 0,-1 4 0 0 0,0-3 59 0 0,3-2-139 0 0,0 0-1 0 0,0-1 0 0 0,0 0 1 0 0,0 1-1 0 0,-1-1 1 0 0,1 0-1 0 0,-3 3 0 0 0,2-2-112 0 0,1-1 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50 2303 0 0,'0'0'102'0'0,"0"-3"115"0"0,0 2-79 0 0,0 0 0 0 0,0 0 0 0 0,0 0-1 0 0,-1 0 1 0 0,1 0 0 0 0,0 0 0 0 0,-1 0 0 0 0,1 0-1 0 0,-1 0 1 0 0,1 0 0 0 0,-1 0 0 0 0,1 1 0 0 0,-1-1 0 0 0,1 0-1 0 0,-1 0 1 0 0,0 0 0 0 0,0 1 0 0 0,1-1 0 0 0,-1 0-1 0 0,0 1 1 0 0,-1-2 0 0 0,1 2 446 0 0,-8-9 469 0 0,6 5 2163 0 0,-2-2-3188 0 0,0-1 2347 0 0,11 13-806 0 0,3 3-969 0 0,17 13 0 0 0,-16-15-347 0 0,-2 1 1 0 0,11 10-1 0 0,32 42 429 0 0,75 79 412 0 0,-14-31 34 0 0,-3 6-360 0 0,-107-112-755 0 0,4 5-1375 0 0,1 1 0 0 0,0-1 0 0 0,11 8 1 0 0,-11-10-4133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64 6535 0 0,'0'0'592'0'0,"4"-15"-480"0"0,-1 7 558 0 0,-1 5 17 0 0,-1-1 1 0 0,0 1-1 0 0,0 0 1 0 0,0 0-1 0 0,0-1 0 0 0,-1 1 1 0 0,1-1-1 0 0,-1 1 1 0 0,0-8 1399 0 0,-1 11-2040 0 0,0 1 0 0 0,0-1 0 0 0,0 0 0 0 0,0 1 0 0 0,0-1 0 0 0,0 1 0 0 0,0-1 0 0 0,0 1 0 0 0,0 0 0 0 0,0-1 0 0 0,1 1 0 0 0,-1 0 0 0 0,0-1 0 0 0,1 1 0 0 0,-1 0 0 0 0,-1 1 0 0 0,-9 17 189 0 0,10-18-171 0 0,-15 25 438 0 0,-29 34 1 0 0,29-41-279 0 0,2 0 0 0 0,0 2 1 0 0,-13 25-1 0 0,-29 53 752 0 0,3-6-150 0 0,46-79-741 0 0,-33 72 88 0 0,15-45-91 0 0,25-40-82 0 0,0-1 1 0 0,0 0 0 0 0,0 0-1 0 0,-1 0 1 0 0,1 0-1 0 0,0 0 1 0 0,0 0-1 0 0,0 1 1 0 0,0-1 0 0 0,0 0-1 0 0,0 0 1 0 0,0 0-1 0 0,0 0 1 0 0,-1 1 0 0 0,1-1-1 0 0,0 0 1 0 0,0 0-1 0 0,0 0 1 0 0,0 0-1 0 0,0 1 1 0 0,0-1 0 0 0,0 0-1 0 0,0 0 1 0 0,0 0-1 0 0,0 0 1 0 0,0 1 0 0 0,0-1-1 0 0,0 0 1 0 0,0 0-1 0 0,1 0 1 0 0,-1 0-1 0 0,0 1 1 0 0,0-1 0 0 0,0 0-1 0 0,1 4-5 0 0,-7 5 6 0 0,5-8-66 0 0,-1 0 0 0 0,1 0 0 0 0,0 1 0 0 0,-1-1 0 0 0,1 0 0 0 0,-1 0 0 0 0,1-1 0 0 0,-1 1 0 0 0,1 0 0 0 0,-1 0 0 0 0,-2 0 0 0 0,-6 3-6350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4607 0 0,'0'0'10848'0'0,"2"0"-10516"0"0,15 5 101 0 0,-1 0 0 0 0,-1 1 0 0 0,1 0 0 0 0,23 14 0 0 0,59 43 377 0 0,-72-46-658 0 0,7 6-102 0 0,0 2-1 0 0,-2 1 1 0 0,0 1 0 0 0,-2 2-1 0 0,-1 1 1 0 0,-2 1 0 0 0,39 59-1 0 0,21 34-2438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84 5983 0 0,'1'-1'464'0'0,"47"-75"6420"0"0,-45 73-5924 0 0,-3 3-866 0 0,0 0-1 0 0,1 0 1 0 0,-1-1-1 0 0,0 1 1 0 0,0 0-1 0 0,0 0 1 0 0,0-1-1 0 0,0 1 1 0 0,1 0-1 0 0,-1 0 1 0 0,0 0-1 0 0,0 0 1 0 0,0-1-1 0 0,1 1 1 0 0,-1 0-1 0 0,0 0 1 0 0,0 0-1 0 0,1 0 1 0 0,-1 0-1 0 0,0-1 1 0 0,0 1-1 0 0,1 0 1 0 0,-1 0-1 0 0,0 0 1 0 0,1 0-1 0 0,-1 0 1 0 0,0 0-1 0 0,0 0 1 0 0,1 0-1 0 0,-1 0 1 0 0,1 8 76 0 0,0 0-1 0 0,-1 0 1 0 0,0 0-1 0 0,-1 0 1 0 0,0 0 0 0 0,0 0-1 0 0,0 0 1 0 0,-1-1 0 0 0,-5 13-1 0 0,-4 9 214 0 0,-17 31-1 0 0,-26 60 473 0 0,-12 22 62 0 0,-41 80-169 0 0,105-217-744 0 0,-72 166 48 0 0,68-154-568 0 0,0-1-1 0 0,-6 27 1 0 0,11-26-1139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549 393 4607 0 0,'3'-8'475'0'0,"0"0"451"0"0,0-1-1 0 0,-1 1 1 0 0,0 0 0 0 0,0 0-1 0 0,-1-1 1 0 0,0 1 0 0 0,0-18-1 0 0,-1 23-661 0 0,0 1 0 0 0,0-1 0 0 0,-1 0 0 0 0,1 1 0 0 0,-1-1 0 0 0,0 1 0 0 0,1-1 0 0 0,-1 1 0 0 0,0-1 0 0 0,-1 1 0 0 0,1-1 0 0 0,0 1 0 0 0,-1 0 0 0 0,1 0 0 0 0,-1 0 0 0 0,1-1 0 0 0,-1 2 0 0 0,0-1 0 0 0,0 0 0 0 0,0 0 0 0 0,0 1 0 0 0,-1-1 0 0 0,1 1 0 0 0,0-1 0 0 0,0 1 0 0 0,-1 0 0 0 0,1 0 0 0 0,-1 0 0 0 0,-3-1 0 0 0,-1 1-35 0 0,-1 0 0 0 0,0 1 0 0 0,1 0 0 0 0,-1 0 0 0 0,1 0 0 0 0,-1 1 0 0 0,1 0 0 0 0,-1 1-1 0 0,-13 4 1 0 0,-1 2 0 0 0,2 0-1 0 0,-23 13 1 0 0,29-12-195 0 0,-1 0 1 0 0,1 1-1 0 0,1 0 1 0 0,0 2-1 0 0,0-1 1 0 0,-17 22-1 0 0,4 0 46 0 0,-36 58 0 0 0,37-46-80 0 0,2 1 0 0 0,1 0 0 0 0,3 2 0 0 0,2 0 0 0 0,-14 63 0 0 0,28-99-8 0 0,1 0 0 0 0,1 0 0 0 0,0 0 0 0 0,0 0 0 0 0,1 0 0 0 0,1 0 0 0 0,3 22-1 0 0,-3-29 6 0 0,1-1-1 0 0,-1 1 0 0 0,1 0 0 0 0,-1-1 0 0 0,1 1 0 0 0,1-1 1 0 0,-1 1-1 0 0,0-1 0 0 0,1 0 0 0 0,0 0 0 0 0,0 0 0 0 0,1 0 0 0 0,-1-1 1 0 0,1 1-1 0 0,-1-1 0 0 0,1 0 0 0 0,0 0 0 0 0,0 0 0 0 0,0-1 1 0 0,1 0-1 0 0,7 4 0 0 0,-1-3-11 0 0,0 0 1 0 0,0-1-1 0 0,0 0 0 0 0,0 0 1 0 0,1-2-1 0 0,-1 1 1 0 0,0-1-1 0 0,13-2 1 0 0,10-3-18 0 0,46-12 0 0 0,-57 11 79 0 0,-2-2 0 0 0,1 0 0 0 0,-1-2-1 0 0,0 0 1 0 0,-1-1 0 0 0,-1-2 0 0 0,1 0 0 0 0,-2 0 0 0 0,0-2-1 0 0,-1 0 1 0 0,22-25 0 0 0,-21 19 255 0 0,-1 0-1 0 0,0-2 0 0 0,-2 0 1 0 0,-1-1-1 0 0,0 0 0 0 0,-2-1 1 0 0,-1 0-1 0 0,-1-1 1 0 0,8-33-1 0 0,-13 39-108 0 0,-2 0 1 0 0,0 0-1 0 0,-1-1 1 0 0,-1 1-1 0 0,-1-1 1 0 0,-1 1-1 0 0,-1-1 0 0 0,0 1 1 0 0,-2 0-1 0 0,0 0 1 0 0,-13-37-1 0 0,8 37-155 0 0,0 0 0 0 0,-1 0 0 0 0,-1 1 0 0 0,-1 0 1 0 0,-1 1-1 0 0,0 0 0 0 0,-1 1 0 0 0,-1 0 0 0 0,-1 2 0 0 0,-33-27 0 0 0,31 29-354 0 0,-1 1 1 0 0,0 1-1 0 0,-25-12 0 0 0,-30-4-7575 0 0,17 12-975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232 261 2303 0 0,'1'-2'167'0'0,"8"-10"528"0"0,-2 0 0 0 0,1-1 0 0 0,-2 0-1 0 0,1 0 1 0 0,-2-1 0 0 0,0 0 0 0 0,3-16 0 0 0,-7 29-166 0 0,0-2-14 0 0,-1-2-256 0 0,1 1 0 0 0,-1-1 0 0 0,0 1 0 0 0,0 0 0 0 0,0-1 0 0 0,0 1-1 0 0,-1-1 1 0 0,0 1 0 0 0,0-1 0 0 0,0 1 0 0 0,0 0 0 0 0,-3-6 0 0 0,3 8 207 0 0,-21-9 556 0 0,13 9-706 0 0,7 2-17 0 0,-3 0-176 0 0,1 1 1 0 0,0 0-1 0 0,-1 0 1 0 0,1 0-1 0 0,0 0 1 0 0,-1 1-1 0 0,1-1 0 0 0,0 1 1 0 0,-7 4-1 0 0,-34 26 509 0 0,35-24-441 0 0,2-1-49 0 0,0 1 0 0 0,0 0 1 0 0,1 1-1 0 0,0 0 0 0 0,1 0 0 0 0,0 0 0 0 0,-8 16 0 0 0,-9 14 193 0 0,15-26-300 0 0,1 0-1 0 0,1 0 1 0 0,0 1-1 0 0,1 0 1 0 0,1 0-1 0 0,0 0 1 0 0,-4 26-1 0 0,4-6 37 0 0,1 0 0 0 0,2 41-1 0 0,2-60-43 0 0,0 0-1 0 0,1-1 0 0 0,1 1 1 0 0,5 21-1 0 0,-5-29-4 0 0,-1 0 1 0 0,1 0-1 0 0,1 0 0 0 0,-1 0 0 0 0,1-1 0 0 0,0 1 0 0 0,0-1 1 0 0,1 0-1 0 0,0 0 0 0 0,7 6 0 0 0,-11-11 0 0 0,6 6 130 0 0,1-1-1 0 0,-1 0 1 0 0,10 5-1 0 0,-14-9-116 0 0,1-1-1 0 0,-1 1 0 0 0,1-1 1 0 0,-1 0-1 0 0,1 0 0 0 0,0 0 1 0 0,-1-1-1 0 0,1 1 0 0 0,0-1 1 0 0,0 0-1 0 0,3 0 0 0 0,14-2 144 0 0,0 0-1 0 0,0-2 0 0 0,0 0 1 0 0,-1-2-1 0 0,33-12 0 0 0,-30 10-7 0 0,0-2 0 0 0,-1-1 0 0 0,32-20 0 0 0,-40 22-83 0 0,-1-1 1 0 0,1-1-1 0 0,14-15 0 0 0,-25 23-36 0 0,0-1 0 0 0,0 0 1 0 0,0 0-1 0 0,0 0 0 0 0,0 0 0 0 0,-1 0 0 0 0,0-1 0 0 0,0 1 0 0 0,0-1 0 0 0,0 0 0 0 0,-1 0 0 0 0,0 1 1 0 0,0-1-1 0 0,0 0 0 0 0,0-7 0 0 0,-2-1 175 0 0,0 0-1 0 0,-1 0 1 0 0,0 1 0 0 0,-1 0-1 0 0,0-1 1 0 0,-1 1 0 0 0,-1 0-1 0 0,-7-15 1 0 0,-2 1 116 0 0,-2-1-1 0 0,-25-31 1 0 0,24 36-259 0 0,-2 1 1 0 0,0 0-1 0 0,-1 2 1 0 0,-25-18-1 0 0,-95-59-242 0 0,97 65-411 0 0,41 30 299 0 0,1-2-466 0 0,-3-2 379 0 0,22 2-8453 0 0,5 4 2125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985 129 6911 0 0,'0'0'528'0'0,"0"-2"-341"0"0,-1-4 173 0 0,0 1 0 0 0,0-1 1 0 0,0 1-1 0 0,-1-1 0 0 0,0 1 0 0 0,0 0 1 0 0,0-1-1 0 0,-1 1 0 0 0,0 0 0 0 0,0 0 0 0 0,0 1 1 0 0,0-1-1 0 0,-1 1 0 0 0,0-1 0 0 0,0 1 1 0 0,0 0-1 0 0,0 1 0 0 0,-1-1 0 0 0,0 1 0 0 0,1 0 1 0 0,-1 0-1 0 0,0 0 0 0 0,-9-3 0 0 0,1 2 106 0 0,0 0 0 0 0,1 1 0 0 0,-1 1 0 0 0,-1 0 0 0 0,1 1 0 0 0,0 0 0 0 0,-17 2 0 0 0,9 1 69 0 0,0 1 0 0 0,0 1-1 0 0,-37 11 1 0 0,-146 68 726 0 0,179-71-1183 0 0,1 2 0 0 0,0 1 0 0 0,1 0 0 0 0,0 2 0 0 0,2 0 0 0 0,-27 27-1 0 0,20-14 101 0 0,2 1 0 0 0,0 1-1 0 0,-34 59 1 0 0,38-50-122 0 0,2 0 0 0 0,1 1 0 0 0,3 0 0 0 0,-20 80 0 0 0,32-100-49 0 0,0 1 0 0 0,2-1-1 0 0,0 1 1 0 0,2 0 0 0 0,0 0 0 0 0,2 0 0 0 0,0-1-1 0 0,2 1 1 0 0,0-1 0 0 0,11 30 0 0 0,-12-41 18 0 0,1 0-1 0 0,1 0 1 0 0,0-1 0 0 0,0 0 0 0 0,1 1 0 0 0,0-2 0 0 0,1 1-1 0 0,0-1 1 0 0,0 0 0 0 0,1 0 0 0 0,0-1 0 0 0,1 0 0 0 0,0-1-1 0 0,0 0 1 0 0,12 7 0 0 0,-3-5 25 0 0,1-1 0 0 0,0-1 0 0 0,1 0 0 0 0,-1-2 0 0 0,1 0 0 0 0,0-1 0 0 0,1-1 0 0 0,-1-1 0 0 0,0-1 0 0 0,28-2 0 0 0,-14-2-21 0 0,0-1 1 0 0,0-2-1 0 0,-1-1 0 0 0,0-2 0 0 0,45-17 0 0 0,-30 4 61 0 0,-1-3 0 0 0,56-37 0 0 0,-91 55-66 0 0,2-3-1 0 0,0 1 0 0 0,0-2 1 0 0,-1 0-1 0 0,13-14 0 0 0,-21 20-16 0 0,-1 0 0 0 0,0 0 0 0 0,0 0 0 0 0,0-1 0 0 0,-1 0 0 0 0,1 0 0 0 0,-2 0 0 0 0,1 0 0 0 0,0 0-1 0 0,-1-1 1 0 0,0 1 0 0 0,-1-1 0 0 0,2-9 0 0 0,-3 14-7 0 0,0 0 1 0 0,0 0-1 0 0,0-1 0 0 0,-1 1 0 0 0,1 0 1 0 0,0 0-1 0 0,-1-1 0 0 0,0 1 1 0 0,1 0-1 0 0,-1 0 0 0 0,0 0 0 0 0,0 0 1 0 0,0 0-1 0 0,0 0 0 0 0,-1 0 0 0 0,-1-1 1 0 0,1 0 0 0 0,-1 0 0 0 0,0 0 0 0 0,0 1 0 0 0,-1-1 0 0 0,1 1 0 0 0,0 0 0 0 0,-1 0-1 0 0,-5-2 1 0 0,0 1-1 0 0,1 0 0 0 0,-1 0-1 0 0,1 1 1 0 0,-1 1 0 0 0,0-1-1 0 0,0 1 1 0 0,-14 1 0 0 0,16 1-17 0 0,1 0-1 0 0,0 0 1 0 0,0 1 0 0 0,-1-1 0 0 0,1 1 0 0 0,0 1 0 0 0,1-1 0 0 0,-1 1-1 0 0,0 0 1 0 0,1 1 0 0 0,-9 5 0 0 0,6-2-19 0 0,1-1 0 0 0,0 1 1 0 0,0 1-1 0 0,0-1 0 0 0,1 1 1 0 0,-10 15-1 0 0,15-21-122 0 0,0 1-1 0 0,0-1 1 0 0,0 1 0 0 0,0 0 0 0 0,0-1 0 0 0,0 1-1 0 0,1 0 1 0 0,-1-1 0 0 0,1 1 0 0 0,0 5 0 0 0,4 14-4425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3223 0 0,'23'-90'1746'0'0,"-14"29"5387"0"0,-9 56-6555 0 0,2-19 3192 0 0,-2 24-3752 0 0,0 0 0 0 0,0 0-1 0 0,0 0 1 0 0,0 0 0 0 0,0 0 0 0 0,0 0 0 0 0,0 0 0 0 0,0 0 0 0 0,0 1 0 0 0,0-1-1 0 0,0 0 1 0 0,0 0 0 0 0,0 0 0 0 0,0 0 0 0 0,0 0 0 0 0,0 0 0 0 0,1 0 0 0 0,-1 0-1 0 0,0 0 1 0 0,0 0 0 0 0,0 0 0 0 0,0 0 0 0 0,0 0 0 0 0,0 0 0 0 0,0 0 0 0 0,0 0-1 0 0,0 0 1 0 0,0 0 0 0 0,0 0 0 0 0,0 1 0 0 0,0-1 0 0 0,0 0 0 0 0,0 0 0 0 0,0 0 0 0 0,0 0-1 0 0,0 0 1 0 0,0 0 0 0 0,0 0 0 0 0,0 0 0 0 0,1 0 0 0 0,-1 0 0 0 0,0 0 0 0 0,0 0-1 0 0,0 0 1 0 0,0 0 0 0 0,0 0 0 0 0,0 0 0 0 0,0 0 0 0 0,0 0 0 0 0,0 0 0 0 0,0 0-1 0 0,0 0 1 0 0,0 0 0 0 0,0 0 0 0 0,0 0 0 0 0,0-1 0 0 0,0 1 0 0 0,1 0 0 0 0,-1 0-1 0 0,0 0 1 0 0,0 0 0 0 0,0 0 0 0 0,0 0 0 0 0,4 15 298 0 0,0 12-204 0 0,0 1 0 0 0,-2-1 0 0 0,-1 30 0 0 0,-10 86 331 0 0,1-37-141 0 0,-3 113 204 0 0,-6 177 588 0 0,12-256-870 0 0,4-126-324 0 0,1 0 0 0 0,1 0-1 0 0,0 0 1 0 0,4 15 0 0 0,-5-27-745 0 0,8 6-981 0 0,-4-6-1319 0 0,6-2 1542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2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296 156 1839 0 0,'0'0'83'0'0,"-1"-2"-6"0"0,-3-21 345 0 0,-17-47 9819 0 0,10 42-8258 0 0,10 26-1801 0 0,1 0 0 0 0,-1 0 1 0 0,0 0-1 0 0,-1 0 0 0 0,1 0 1 0 0,0 0-1 0 0,-1 1 1 0 0,1-1-1 0 0,-1 0 0 0 0,1 1 1 0 0,-1-1-1 0 0,0 1 0 0 0,1-1 1 0 0,-1 1-1 0 0,0 0 1 0 0,0 0-1 0 0,0 0 0 0 0,-3-1 1 0 0,3 1-40 0 0,0 1 0 0 0,0 0 0 0 0,-1 0 0 0 0,1-1 0 0 0,0 1 0 0 0,0 1 0 0 0,-1-1 0 0 0,1 0 0 0 0,0 1 0 0 0,0-1 0 0 0,-1 1 0 0 0,1-1 0 0 0,0 1 0 0 0,-4 2 0 0 0,-2 2 74 0 0,0 0 0 0 0,1 0 0 0 0,0 1 0 0 0,0 0 0 0 0,0 0 0 0 0,1 1 0 0 0,-9 10 0 0 0,1 1 31 0 0,1-3-75 0 0,2 1 1 0 0,-18 29-1 0 0,19-24-149 0 0,1 1-1 0 0,0 0 1 0 0,2 1-1 0 0,1-1 1 0 0,0 1-1 0 0,2 1 1 0 0,-2 30-1 0 0,4-21 0 0 0,3 0 1 0 0,0 0-1 0 0,2 0 0 0 0,12 54 0 0 0,-9-59-36 0 0,2 0-1 0 0,0 0 1 0 0,2-1 0 0 0,1 0-1 0 0,15 26 1 0 0,-18-38 18 0 0,1 0-1 0 0,1-1 0 0 0,1 0 1 0 0,0 0-1 0 0,21 19 0 0 0,-27-28 1 0 0,0-1-1 0 0,0 0 0 0 0,0-1 0 0 0,1 0 0 0 0,0 1 0 0 0,0-2 0 0 0,0 1 0 0 0,0-1 0 0 0,0 1 0 0 0,0-2 0 0 0,0 1 0 0 0,1-1 0 0 0,-1 0 0 0 0,1 0 0 0 0,-1-1 0 0 0,1 0 0 0 0,-1 0 0 0 0,9-1 0 0 0,8-4 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90 793 1375 0 0,'-2'-1'107'0'0,"-8"-3"572"0"0,0 1 1 0 0,1-2-1 0 0,-16-9 0 0 0,22 11-276 0 0,1 1-1 0 0,0-1 0 0 0,0 0 0 0 0,0 0 1 0 0,0 0-1 0 0,0-1 0 0 0,1 1 0 0 0,-1 0 0 0 0,1-1 1 0 0,0 1-1 0 0,-1-7 0 0 0,1 4-90 0 0,0 0 0 0 0,1 0 0 0 0,0 0 0 0 0,1 0 0 0 0,-1 1 1 0 0,1-1-1 0 0,0 0 0 0 0,1 0 0 0 0,-1 0 0 0 0,1 1 0 0 0,3-8 0 0 0,4-6 637 0 0,20-33 0 0 0,8 0-196 0 0,-23 33-480 0 0,19-32-1 0 0,-12 15 181 0 0,35-44-1 0 0,-31 45-74 0 0,-3 6 217 0 0,2 1 0 0 0,39-37 0 0 0,59-41 1016 0 0,-109 96-1412 0 0,0 0-1 0 0,1 1 1 0 0,27-14-1 0 0,-33 19-161 0 0,0 1 0 0 0,0 0-1 0 0,0 1 1 0 0,0-1-1 0 0,1 2 1 0 0,0-1 0 0 0,-1 1-1 0 0,18 0 1 0 0,-21 1-35 0 0,0 1-1 0 0,0 0 1 0 0,0 0 0 0 0,0 1-1 0 0,0-1 1 0 0,0 1 0 0 0,0 0-1 0 0,-1 0 1 0 0,1 1 0 0 0,-1-1-1 0 0,1 1 1 0 0,-1 0 0 0 0,0 0-1 0 0,0 1 1 0 0,0-1 0 0 0,-1 1-1 0 0,1 0 1 0 0,-1 0 0 0 0,5 6-1 0 0,3 8 4 0 0,-1 0 0 0 0,-1 0 0 0 0,11 30 0 0 0,-18-41-5 0 0,10 25 15 0 0,-2 1 0 0 0,-1 0 0 0 0,-1 1 0 0 0,-3 0 0 0 0,0 1 1 0 0,-2-1-1 0 0,-2 1 0 0 0,-1-1 0 0 0,-8 61 0 0 0,-2-39 13 0 0,-2 1-1 0 0,-2-2 1 0 0,-3 0 0 0 0,-3-1 0 0 0,-27 55 0 0 0,-39 57 43 0 0,71-140-71 0 0,-2-2 1 0 0,0 0 0 0 0,-1-1-1 0 0,-29 28 1 0 0,36-42 15 0 0,1 0-1 0 0,-2 0 1 0 0,1-1 0 0 0,-1 0-1 0 0,0-1 1 0 0,0-1-1 0 0,-1 0 1 0 0,0 0 0 0 0,0-1-1 0 0,-1-1 1 0 0,1 0-1 0 0,-1-1 1 0 0,0-1 0 0 0,0 0-1 0 0,0 0 1 0 0,0-2-1 0 0,0 1 1 0 0,0-2 0 0 0,0 0-1 0 0,0-1 1 0 0,0 0-1 0 0,0-1 1 0 0,1-1 0 0 0,-1 0-1 0 0,1-1 1 0 0,-18-8-1 0 0,22 8 54 0 0,-1 1 0 0 0,1-1 0 0 0,1-1 0 0 0,-1 0 0 0 0,1 0 0 0 0,0-1-1 0 0,0 0 1 0 0,1 0 0 0 0,0 0 0 0 0,0-1 0 0 0,1 0 0 0 0,0-1-1 0 0,0 1 1 0 0,1-1 0 0 0,0-1 0 0 0,1 1 0 0 0,0 0 0 0 0,-5-16-1 0 0,5 6 42 0 0,1 0-1 0 0,0 0 0 0 0,1 0 0 0 0,1 0 0 0 0,1 0 0 0 0,1 0 0 0 0,0 0 0 0 0,1 0 0 0 0,2 0 0 0 0,8-29 0 0 0,4-1-36 0 0,2 0 1 0 0,40-75-1 0 0,65-107-1623 0 0,-102 194 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2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 5695 0 0,'0'0'264'0'0,"-2"0"-8"0"0,-9-4-162 0 0,4-6 3 0 0,-10-22 6172 0 0,16 34-6127 0 0,1 12 4 0 0,0-1 0 0 0,1 0 0 0 0,1 0 0 0 0,0 1 1 0 0,0-1-1 0 0,8 23 0 0 0,5 23 253 0 0,11 50 321 0 0,-6-32-230 0 0,-13-48-182 0 0,2-1 1 0 0,2 0 0 0 0,24 49-1 0 0,-27-56-164 0 0,0-1-1 0 0,-2 1 1 0 0,7 34 0 0 0,-10-42-51 0 0,-1-4-59 0 0,-1-4-7 0 0,0 0 1 0 0,0 1-1 0 0,-1-1 0 0 0,0 0 0 0 0,0 10 1 0 0,-4 58 254 0 0,3-63-308 0 0,1-8-114 0 0,-2 10-157 0 0,2-10-46 0 0,0 0 0 0 0,-1 0 0 0 0,1 1 1 0 0,-1-1-1 0 0,1 0 0 0 0,-1 0 0 0 0,0 0 0 0 0,0 0 1 0 0,0 1-1 0 0,0-1 0 0 0,0-1 0 0 0,-2 5 0 0 0,-7 5-4505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115 384 3679 0 0,'0'-3'284'0'0,"0"-8"224"0"0,0 0 0 0 0,1 0 0 0 0,3-14-1 0 0,-3 20-38 0 0,1 1 0 0 0,-1-1 0 0 0,1 0 0 0 0,0 0 0 0 0,1 1 0 0 0,-1-1 0 0 0,1 1 0 0 0,-1 0-1 0 0,8-8 1 0 0,-3 4 13 0 0,0 1 0 0 0,1 0 0 0 0,0 0 0 0 0,0 0 0 0 0,13-6 0 0 0,-1-4 241 0 0,-18 15-656 0 0,0-1 0 0 0,0 1 1 0 0,1 1-1 0 0,-1-1 1 0 0,0 0-1 0 0,1 0 0 0 0,-1 1 1 0 0,1-1-1 0 0,-1 1 1 0 0,1 0-1 0 0,0 0 1 0 0,4-1-1 0 0,-1 1-9 0 0,0 0 0 0 0,-1 0 0 0 0,1 1 1 0 0,0 0-1 0 0,0 0 0 0 0,0 1 0 0 0,0-1 0 0 0,0 1 0 0 0,0 1 0 0 0,0-1 1 0 0,0 1-1 0 0,-1 0 0 0 0,1 0 0 0 0,-1 1 0 0 0,1-1 0 0 0,-1 1 0 0 0,0 0 1 0 0,0 1-1 0 0,-1-1 0 0 0,1 1 0 0 0,0 0 0 0 0,3 5 0 0 0,70 83 375 0 0,-16-15-250 0 0,58 60 17 0 0,-79-91-76 0 0,-11-22 258 0 0,-28-23 80 0 0,1-2-420 0 0,0 0-1 0 0,0-1 0 0 0,0 1 1 0 0,0-1-1 0 0,-1 0 0 0 0,1 1 1 0 0,0-1-1 0 0,-1 0 0 0 0,1-1 1 0 0,-1 1-1 0 0,0 0 0 0 0,1-1 1 0 0,-1 1-1 0 0,0-1 1 0 0,-1 0-1 0 0,1 0 0 0 0,1-3 1 0 0,4-7 117 0 0,-1-1 0 0 0,6-22 0 0 0,-5 15-119 0 0,8-25 298 0 0,18-82 0 0 0,-31 108-277 0 0,1 1 0 0 0,-2 0 0 0 0,-2-24 0 0 0,-8-59 173 0 0,8 98-234 0 0,2-5 0 0 0,1-4 0 0 0,-1 1 0 0 0,-1 9 0 0 0,0 0 0 0 0,0 0 0 0 0,1 0 0 0 0,-1 0 0 0 0,1 0 0 0 0,0 0 0 0 0,0 0 0 0 0,0 0 0 0 0,0 1 0 0 0,0-1 0 0 0,2-3 0 0 0,2-4 0 0 0,-1 1 0 0 0,-6 4 14 0 0,1 5-9 0 0,0 0 1 0 0,0 0-1 0 0,1 0 1 0 0,-1 0 0 0 0,0 0-1 0 0,0 0 1 0 0,0 1 0 0 0,0-1-1 0 0,0 0 1 0 0,0 0-1 0 0,0 1 1 0 0,-1 0 0 0 0,2-1 3 0 0,-15 6 48 0 0,1 0 0 0 0,0 0 0 0 0,-16 11 1 0 0,-21 10 55 0 0,-2 0-17 0 0,2 2 0 0 0,-56 41 0 0 0,86-55-64 0 0,-6 4 37 0 0,-40 21 0 0 0,37-24-5 0 0,17-9-47 0 0,1 0 0 0 0,-1-1-1 0 0,0-1 1 0 0,0 0 0 0 0,-24 5-1 0 0,28-8-5 0 0,1 1 0 0 0,-1-1 0 0 0,-12 7-1 0 0,-16 5 7 0 0,29-12-17 0 0,-1 0 0 0 0,1 1 0 0 0,0 0 0 0 0,0 1 0 0 0,-12 6 0 0 0,12-6 0 0 0,1-4 0 0 0,-22 12 0 0 0,3-3 0 0 0,16-4 0 0 0,1 3 0 0 0,-2-1 0 0 0,-4 4-39 0 0,13-9-43 0 0,1-1-181 0 0,0 0 144 0 0,0 0-1 0 0,0 0 1 0 0,1 0-1 0 0,-1 0 1 0 0,0 0-1 0 0,1 0 1 0 0,-1 0-1 0 0,0 0 1 0 0,1 0-1 0 0,-1 0 1 0 0,1 0-1 0 0,0 0 1 0 0,-1 0-1 0 0,1 1 1 0 0,0-1 0 0 0,0 0-1 0 0,0 0 1 0 0,-1 2-1 0 0,1-2-60 0 0,0 1-1394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9703 0 0,'-1'-8'303'0'0,"0"-1"-93"0"0,1-1 0 0 0,0 1 0 0 0,0-1 0 0 0,1 1 0 0 0,0 0 1 0 0,2-10-1 0 0,-1 9 384 0 0,-1 3 394 0 0,0 1 0 0 0,0 0 0 0 0,5-11 0 0 0,-5 15 8 0 0,0 2-985 0 0,1 1 0 0 0,-1-1 0 0 0,1 0 0 0 0,-1 1 0 0 0,1 0 0 0 0,-1-1 0 0 0,1 1 0 0 0,-1 0 0 0 0,0-1 0 0 0,1 1 0 0 0,-1 0 1 0 0,0 0-1 0 0,0 0 0 0 0,0 0 0 0 0,1 0 0 0 0,-1 1 0 0 0,0-1 0 0 0,-1 0 0 0 0,1 0 0 0 0,1 2 0 0 0,15 31 140 0 0,-17-33-146 0 0,8 21 123 0 0,0 2 0 0 0,-2-1-1 0 0,6 39 1 0 0,1 74 529 0 0,-12-130-625 0 0,5 309 1047 0 0,-13-149-834 0 0,0 40 23 0 0,1-106-153 0 0,0-7-1316 0 0,6-90 570 0 0,0-1-117 0 0,-2 21-4779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0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493 151 13159 0 0,'0'0'598'0'0,"1"-2"-9"0"0,0-1-507 0 0,0 0 1 0 0,-1-1-1 0 0,1 1 1 0 0,0 0-1 0 0,-1-1 0 0 0,0 1 1 0 0,0-1-1 0 0,0 1 1 0 0,-1-4-1 0 0,0-5 1637 0 0,1 11-1622 0 0,-1 1 0 0 0,0-1 0 0 0,0 0 1 0 0,1 0-1 0 0,-1 0 0 0 0,0 1 0 0 0,0-1 1 0 0,0 0-1 0 0,0 1 0 0 0,0-1 1 0 0,0 1-1 0 0,-1-1 0 0 0,1 0 20 0 0,-2 0-14 0 0,0 0 1 0 0,1 0-1 0 0,-1 0 0 0 0,0 0 1 0 0,0 0-1 0 0,0 0 0 0 0,0 1 1 0 0,0-1-1 0 0,0 1 0 0 0,0 0 1 0 0,0 0-1 0 0,0 0 1 0 0,-4 1-1 0 0,2 0-26 0 0,-1 1 1 0 0,1-1-1 0 0,0 1 1 0 0,0 0-1 0 0,0 0 1 0 0,-8 6-1 0 0,-2 2-50 0 0,0 2 0 0 0,1 0 0 0 0,-17 17 0 0 0,29-26-11 0 0,-15 16-36 0 0,0 1-1 0 0,2 1 1 0 0,0 0-1 0 0,2 1 1 0 0,0 1-1 0 0,2 0 1 0 0,-12 31-1 0 0,13-27 1 0 0,2 0 1 0 0,0 0-1 0 0,-4 33 0 0 0,10-46 13 0 0,1 1-1 0 0,0-1 0 0 0,1 1 1 0 0,0-1-1 0 0,1 1 0 0 0,1-1 1 0 0,7 29-1 0 0,-1-24 8 0 0,-6-15 49 0 0,0-1-1 0 0,1 0 1 0 0,-1 1-1 0 0,1-1 1 0 0,0 0-1 0 0,0 0 1 0 0,0 0-1 0 0,0-1 1 0 0,1 1-1 0 0,-1-1 1 0 0,1 0-1 0 0,-1 0 0 0 0,1 0 1 0 0,0 0-1 0 0,0-1 1 0 0,0 1-1 0 0,0-1 1 0 0,0 0-1 0 0,0 0 1 0 0,0-1-1 0 0,0 1 1 0 0,1-1-1 0 0,-1 0 1 0 0,0 0-1 0 0,0 0 1 0 0,0 0-1 0 0,0-1 1 0 0,0 0-1 0 0,1 0 1 0 0,-1 0-1 0 0,0 0 1 0 0,4-3-1 0 0,12-6 235 0 0,-1 0 1 0 0,0-2-1 0 0,0 0 0 0 0,-1-2 0 0 0,-1 0 0 0 0,16-16 0 0 0,87-104 912 0 0,-112 125-1116 0 0,0-1 23 0 0,0 0-1 0 0,-1 0 1 0 0,0-1-1 0 0,0 0 1 0 0,-1 0-1 0 0,-1-1 1 0 0,0 0-1 0 0,4-13 1 0 0,-8 18-28 0 0,1 0 1 0 0,-1-1-1 0 0,0 1 0 0 0,0-1 1 0 0,-1 0-1 0 0,0 1 0 0 0,-1-1 1 0 0,0 1-1 0 0,0-1 1 0 0,0 1-1 0 0,-1-1 0 0 0,0 1 1 0 0,0 0-1 0 0,-7-13 0 0 0,1 5-24 0 0,-1 0 0 0 0,-1 1 0 0 0,0 0 0 0 0,-1 1 0 0 0,-1 0 0 0 0,0 1 0 0 0,0 0 0 0 0,-24-17 0 0 0,17 16 7 0 0,0 0 1 0 0,-1 2-1 0 0,-1 0 1 0 0,0 1 0 0 0,-42-13-1 0 0,50 19-171 0 0,-1 1 0 0 0,1 1 0 0 0,0 0 0 0 0,-1 0 0 0 0,0 2-1 0 0,1 0 1 0 0,-1 0 0 0 0,0 1 0 0 0,-13 3 0 0 0,12 0-155 0 0,-1 0 0 0 0,1 1 0 0 0,0 0 1 0 0,0 1-1 0 0,1 1 0 0 0,0 1 0 0 0,-19 13 0 0 0,-14 13-1855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4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19 143 1375 0 0,'-2'-4'40'0'0,"-3"-14"48"0"0,2-3 859 0 0,1 13 588 0 0,1-1-1 0 0,-1 0 1 0 0,2 0 0 0 0,0-13-1 0 0,-2-9 2284 0 0,1 21-2912 0 0,1 8 293 0 0,0 5-1124 0 0,10 45-62 0 0,13 74 52 0 0,21 87 12 0 0,-23-126-15 0 0,5 30 258 0 0,70 185 0 0 0,-84-270-269 0 0,23 67-10 0 0,-34-89-809 0 0,0 0 0 0 0,0 0 0 0 0,0 0 0 0 0,-1 10 0 0 0,0-10-1612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4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8 203 4607 0 0,'0'-3'15'0'0,"-2"-3"94"0"0,0-1-1 0 0,1 1 0 0 0,-1-14 0 0 0,3 5-98 0 0,1 11 60 0 0,0 1 92 0 0,3-13 2378 0 0,-3 11-1100 0 0,0 1 0 0 0,-1-1-1 0 0,0 0 1 0 0,0 0 0 0 0,1-8-1 0 0,10 16-1251 0 0,-3 0-186 0 0,-1 0 0 0 0,1 1 0 0 0,-1 0 0 0 0,0 0 0 0 0,0 1 0 0 0,0 0 0 0 0,0 1 0 0 0,12 11 0 0 0,0 4-26 0 0,-1 0 0 0 0,-1 1 1 0 0,27 42-1 0 0,16 20 96 0 0,16 0 115 0 0,-68-75-170 0 0,1 1 50 0 0,0-1 0 0 0,14 9 0 0 0,-22-16-34 0 0,1 0 0 0 0,0 0 0 0 0,-1-1 0 0 0,1 0 0 0 0,0 1 0 0 0,0-1 0 0 0,0 0 0 0 0,0 0 0 0 0,0-1 0 0 0,0 1 0 0 0,0-1 0 0 0,0 1 0 0 0,0-1 0 0 0,0 0 0 0 0,4 0 0 0 0,-1-2 85 0 0,-1 1 1 0 0,0-1-1 0 0,10-4 0 0 0,-4 1 73 0 0,-8 3-131 0 0,0 1-1 0 0,0-1 0 0 0,0 0 1 0 0,0 1-1 0 0,0-1 0 0 0,0-1 1 0 0,0 1-1 0 0,-1 0 1 0 0,5-6-1 0 0,16-24 219 0 0,-23 32-267 0 0,10-17 187 0 0,-2-1 1 0 0,0 0 0 0 0,-1-1-1 0 0,9-35 1 0 0,0 1-1 0 0,-13 42-180 0 0,0 1 1 0 0,0-1 0 0 0,-1-1 0 0 0,-1 1 0 0 0,0 0 0 0 0,0 0-1 0 0,-2-13 1 0 0,1 11 97 0 0,2-25 0 0 0,1 3 140 0 0,-3 33-192 0 0,-2-10 64 0 0,-7-26 192 0 0,7 37-256 0 0,-5-3 6 0 0,5 4-55 0 0,0 0 1 0 0,0-1 0 0 0,1 1-1 0 0,-1 0 1 0 0,0 0 0 0 0,0 0-1 0 0,0 0 1 0 0,0 1 0 0 0,0-1-1 0 0,0 0 1 0 0,-3 2 0 0 0,0-1 22 0 0,-22 5 97 0 0,1 2-1 0 0,0 0 0 0 0,-36 18 1 0 0,-1 0 39 0 0,-265 94 269 0 0,322-118-435 0 0,-1 0-7 0 0,0 2 0 0 0,0-1-1 0 0,0 1 1 0 0,-13 9 0 0 0,18-12-215 0 0,2 0-143 0 0,1-1 282 0 0,-1 1-1 0 0,0-1 0 0 0,0 1 0 0 0,1-1 1 0 0,-1 0-1 0 0,0 1 0 0 0,0-1 0 0 0,1 1 1 0 0,-1-1-1 0 0,1 0 0 0 0,-1 1 0 0 0,0-1 1 0 0,1 0-1 0 0,-1 1 0 0 0,1-1 0 0 0,-1 0 1 0 0,1 0-1 0 0,-1 1 0 0 0,0-1 0 0 0,1 0 1 0 0,-1 0-1 0 0,1 0 0 0 0,-1 0 0 0 0,1 0 1 0 0,1 1-1 0 0,21 0-1535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4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0 377 919 0 0,'2'0'67'0'0,"-1"0"-67"0"0,-1 0-1 0 0,1 0 1 0 0,-1 0-1 0 0,0 0 1 0 0,1 0-1 0 0,-1 0 1 0 0,1 0-1 0 0,-1 0 1 0 0,1 0-1 0 0,-1 0 1 0 0,0 0-1 0 0,1 0 1 0 0,-1 0-1 0 0,1-1 1 0 0,-1 1-1 0 0,0 0 1 0 0,1 0-1 0 0,-1 0 1 0 0,0-1-1 0 0,1 1 1 0 0,-1 0-1 0 0,0-1 1 0 0,1 1-1 0 0,-1 0 1 0 0,0-1-1 0 0,0 1 1 0 0,1-1-1 0 0,7-16 46 0 0,0-26 1362 0 0,-7 39-922 0 0,4-34 1522 0 0,-2-1 0 0 0,-1 1-1 0 0,-2 0 1 0 0,-5-47 0 0 0,5 79-1524 0 0,-1 0 0 0 0,2 0-1 0 0,-1 0 1 0 0,1 0 0 0 0,0 1 0 0 0,3-11-1 0 0,0-2 3251 0 0,6 40-3247 0 0,-8-5-378 0 0,0 0 0 0 0,-2 31 0 0 0,0-17 12 0 0,-3 194 571 0 0,0-52-277 0 0,3-147-404 0 0,-6 625 393 0 0,3-337-263 0 0,2-53-1496 0 0,1-222-3829 0 0,2-1-1734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6447 0 0,'0'0'499'0'0,"1"-1"37"0"0,3-3 1204 0 0,1-1 0 0 0,0 1 1 0 0,0 0-1 0 0,1 0 0 0 0,-1 0 0 0 0,8-3 0 0 0,-11 6-758 0 0,8 5 485 0 0,-7-3-1398 0 0,-1 1 0 0 0,0 0 0 0 0,0 0 0 0 0,0 0 0 0 0,0 0-1 0 0,0 0 1 0 0,-1 0 0 0 0,1 0 0 0 0,-1 1 0 0 0,1-1 0 0 0,-1 1-1 0 0,0-1 1 0 0,0 1 0 0 0,0-1 0 0 0,0 1 0 0 0,0 0-1 0 0,-1-1 1 0 0,1 1 0 0 0,-1 3 0 0 0,2 7-78 0 0,-1-1 1 0 0,-2 23-1 0 0,-17 107 9 0 0,-1 13 0 0 0,16-129-15 0 0,1-19 150 0 0,1-1-1 0 0,1 0 0 0 0,-1 1 0 0 0,1 9 0 0 0,1-18-77 0 0,-1 0 0 0 0,1 0 0 0 0,-1 0-1 0 0,1 0 1 0 0,0 1 0 0 0,0-1 0 0 0,0 0-1 0 0,1-2 1 0 0,2-3 65 0 0,63-151 941 0 0,-43 101-989 0 0,50-84 1 0 0,-62 122-521 0 0,1 0 1 0 0,1 0-1 0 0,1 2 1 0 0,0-1 0 0 0,1 2-1 0 0,1 0 1 0 0,29-21 0 0 0,-18 20-989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95 606 5063 0 0,'-28'-50'830'0'0,"20"37"189"0"0,0 0 0 0 0,1 0 0 0 0,0-1 0 0 0,1 0 0 0 0,1 0 0 0 0,0-1 0 0 0,-3-16 0 0 0,2 4-71 0 0,4 23-806 0 0,1-1 0 0 0,0 0 0 0 0,0 1 0 0 0,0-1 0 0 0,1 0 0 0 0,0 1 0 0 0,0-1 0 0 0,0-6 0 0 0,1 5 42 0 0,-1 4-37 0 0,0-1 1 0 0,0 1-1 0 0,0 0 1 0 0,1-1-1 0 0,-1 1 0 0 0,1 0 1 0 0,-1-1-1 0 0,2-2 1 0 0,-1 5-137 0 0,1 1 0 0 0,-1-1 0 0 0,0 1 0 0 0,0-1 0 0 0,0 1 1 0 0,0 0-1 0 0,0-1 0 0 0,0 1 0 0 0,-1 0 0 0 0,1 0 0 0 0,0-1 0 0 0,1 3 0 0 0,0-1 8 0 0,11 11-49 0 0,-1 1 0 0 0,-1 0 1 0 0,0 1-1 0 0,12 22 0 0 0,-8-13 5 0 0,104 166 785 0 0,-27-26-349 0 0,-64-110-827 0 0,2-1 1 0 0,60 80-1 0 0,-82-124 419 0 0,0 0 1 0 0,1-1-1 0 0,0 0 0 0 0,0-1 1 0 0,18 11-1 0 0,53 24 141 0 0,-79-42-144 0 0,9 5 65 0 0,-7-3-37 0 0,1 0 1 0 0,0-1-1 0 0,0 1 1 0 0,0-1 0 0 0,5 2-1 0 0,-7-3 0 0 0,-1 0 0 0 0,1-1 0 0 0,0 1 0 0 0,-1 0 0 0 0,0-1 0 0 0,1 1 0 0 0,-1-1 0 0 0,1 0 0 0 0,-1 1 0 0 0,0-1 0 0 0,1 0 0 0 0,-1 0 0 0 0,0 0 0 0 0,2-2 0 0 0,14-14 326 0 0,-12 9-166 0 0,-1 0 1 0 0,0-1-1 0 0,0 1 1 0 0,-1-1-1 0 0,0 0 1 0 0,0 0-1 0 0,1-15 1 0 0,-1 11 43 0 0,10-59 1095 0 0,7-123 0 0 0,-18-7-1018 0 0,-3 113-139 0 0,12-100-1 0 0,-9 169-176 0 0,15-92-222 0 0,-13 96 170 0 0,0 1 0 0 0,0-1 0 0 0,2 1-1 0 0,13-26 1 0 0,-17 36-47 0 0,1 1-1 0 0,0 0 1 0 0,0-1-1 0 0,0 1 1 0 0,1 1 0 0 0,-1-1-1 0 0,1 0 1 0 0,0 1-1 0 0,0 0 1 0 0,5-3-1 0 0,-6 4-84 0 0,0 0 0 0 0,0 1-1 0 0,1 0 1 0 0,-1-1 0 0 0,0 1-1 0 0,1 0 1 0 0,-1 1-1 0 0,1-1 1 0 0,-1 1 0 0 0,1-1-1 0 0,0 1 1 0 0,-1 0 0 0 0,1 0-1 0 0,6 2 1 0 0,17 5-1189 0 0,1 1-11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283 835 9215 0 0,'0'0'707'0'0,"-2"-1"-464"0"0,0 1-150 0 0,-1-1 0 0 0,1 0 1 0 0,0 0-1 0 0,-1 1 0 0 0,1-1 1 0 0,-1 1-1 0 0,1 0 0 0 0,-1 0 1 0 0,0 0-1 0 0,-3 0 0 0 0,-4 0 363 0 0,3 0-264 0 0,-1 0 0 0 0,0 0 0 0 0,1 1 0 0 0,-1 0 0 0 0,0 0 0 0 0,1 0 0 0 0,-1 1-1 0 0,1 1 1 0 0,0-1 0 0 0,-1 1 0 0 0,1 0 0 0 0,0 1 0 0 0,1-1 0 0 0,-1 2 0 0 0,1-1 0 0 0,0 1 0 0 0,-7 5-1 0 0,4 0-197 0 0,-1 0 0 0 0,1 0-1 0 0,1 1 1 0 0,0 0 0 0 0,0 0 0 0 0,1 1-1 0 0,1 0 1 0 0,-9 22 0 0 0,11-24 17 0 0,0 0-15 0 0,0 0-1 0 0,1 0 1 0 0,0 1-1 0 0,-3 21 1 0 0,5-28 2 0 0,1-1 0 0 0,0 0 0 0 0,1 1 0 0 0,-1-1 0 0 0,1 1 0 0 0,-1-1 0 0 0,1 0 0 0 0,0 1 0 0 0,0-1 0 0 0,1 0 0 0 0,-1 0 0 0 0,1 0 0 0 0,-1 0-1 0 0,1 0 1 0 0,0 0 0 0 0,0 0 0 0 0,0-1 0 0 0,0 1 0 0 0,1-1 0 0 0,3 4 0 0 0,-1-2 19 0 0,0-1 0 0 0,0 0 0 0 0,0-1 0 0 0,0 1-1 0 0,0-1 1 0 0,1 0 0 0 0,-1 0 0 0 0,1 0 0 0 0,-1-1-1 0 0,8 1 1 0 0,6 1 159 0 0,33-1-1 0 0,-31-3 28 0 0,0 0 0 0 0,25-5-1 0 0,-42 5-134 0 0,0 0 1 0 0,-1 0-1 0 0,1 0 0 0 0,-1-1 0 0 0,1 0 0 0 0,-1 1 0 0 0,0-1 1 0 0,0 0-1 0 0,0 0 0 0 0,0-1 0 0 0,0 1 0 0 0,0-1 0 0 0,0 1 0 0 0,3-6 1 0 0,1-2 231 0 0,0-1 0 0 0,-1 1 1 0 0,6-13-1 0 0,-7 11-117 0 0,3-5 35 0 0,-1 0-1 0 0,-1 0 1 0 0,4-20 0 0 0,8-56 241 0 0,-16 83-404 0 0,5-40 259 0 0,-2 0-1 0 0,-2-54 0 0 0,-2 94-283 0 0,0 7-36 0 0,-1 1 0 0 0,1-1 0 0 0,-1 0 0 0 0,0 0 0 0 0,0 1 1 0 0,0-1-1 0 0,-1-4 0 0 0,11 102-283 0 0,-8-60 180 0 0,1 0-1 0 0,3 0 1 0 0,15 57-1 0 0,-18-82 37 0 0,1-1 1 0 0,0 1-1 0 0,0-1 0 0 0,1 0 0 0 0,11 16 0 0 0,-14-22 66 0 0,1 0-1 0 0,-1 0 1 0 0,1-1-1 0 0,0 1 1 0 0,0-1-1 0 0,0 0 0 0 0,0 0 1 0 0,1 0-1 0 0,-1 0 1 0 0,0-1-1 0 0,1 1 1 0 0,-1-1-1 0 0,1 0 1 0 0,0 0-1 0 0,-1 0 0 0 0,1 0 1 0 0,0-1-1 0 0,0 1 1 0 0,5-1-1 0 0,-4 0 21 0 0,0-1 1 0 0,-1 1-1 0 0,1-1 0 0 0,0 0 0 0 0,-1 0 0 0 0,1 0 0 0 0,-1-1 1 0 0,1 0-1 0 0,-1 0 0 0 0,1 0 0 0 0,6-5 0 0 0,-5 3 20 0 0,0-1-1 0 0,0 0 0 0 0,-1 0 0 0 0,1-1 0 0 0,-1 0 0 0 0,7-11 1 0 0,-2 2 41 0 0,-2 0 1 0 0,0-1 0 0 0,-1 0 0 0 0,-1 0-1 0 0,8-30 1 0 0,35-187 516 0 0,-39 186-478 0 0,11-141-31 0 0,-18 138-76 0 0,8-62 35 0 0,4-84 54 0 0,-14 191-95 0 0,-2-11 0 0 0,2 32-103 0 0,-1 1-1 0 0,-3 21 1 0 0,-1 14-100 0 0,-3 128 42 0 0,0 95 36 0 0,9-216 117 0 0,2 1 0 0 0,20 95-1 0 0,-16-122-157 0 0,0 6 281 0 0,1-1 0 0 0,16 39 0 0 0,-21-67-314 0 0,0-1 0 0 0,0 1 1 0 0,1-1-1 0 0,1 0 0 0 0,0 0 0 0 0,0-1 1 0 0,0 1-1 0 0,1-1 0 0 0,0-1 0 0 0,1 1 0 0 0,0-1 1 0 0,14 10-1 0 0,-7-9-916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31 299 11519 0 0,'-5'-6'312'0'0,"-9"-11"465"0"0,10 10 2757 0 0,-1 69-3491 0 0,2-1 0 0 0,11 117 0 0 0,-6-165-53 0 0,1-1 0 0 0,0 1 0 0 0,0-1 0 0 0,1 1 0 0 0,1-1 0 0 0,7 14 0 0 0,-10-22 58 0 0,0 0-1 0 0,0 0 1 0 0,1 0-1 0 0,-1-1 1 0 0,1 1 0 0 0,0 0-1 0 0,0-1 1 0 0,0 0-1 0 0,1 0 1 0 0,-1 0-1 0 0,1 0 1 0 0,0 0-1 0 0,0-1 1 0 0,0 0-1 0 0,0 0 1 0 0,0 0-1 0 0,0 0 1 0 0,1-1-1 0 0,-1 1 1 0 0,9 1-1 0 0,-9-3 108 0 0,1 0 1 0 0,-1 0-1 0 0,0 0 0 0 0,0-1 0 0 0,1 1 1 0 0,-1-1-1 0 0,0 0 0 0 0,0 0 0 0 0,0 0 1 0 0,0-1-1 0 0,0 0 0 0 0,0 1 0 0 0,5-5 0 0 0,-3 2 38 0 0,-1 0-1 0 0,1 0 0 0 0,-1-1 1 0 0,-1 0-1 0 0,1 0 0 0 0,-1 0 1 0 0,8-11-1 0 0,-5 3 8 0 0,0 1 1 0 0,-1-2-1 0 0,0 1 1 0 0,-2-1 0 0 0,1 1-1 0 0,-1-1 1 0 0,2-22-1 0 0,-1-26 42 0 0,-2 0 1 0 0,-7-69-1 0 0,2 100-221 0 0,-1-25-677 0 0,0 33-601 0 0,2-1-1 0 0,0 0 1 0 0,2 0 0 0 0,0 0 0 0 0,7-31-1 0 0,-2 32-5238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145 409 14687 0 0,'2'1'671'0'0,"2"-1"-567"0"0,1 0-1 0 0,-1 0 1 0 0,1 0 0 0 0,-1-1 0 0 0,1 0 0 0 0,-1 0-1 0 0,1 0 1 0 0,-1 0 0 0 0,0-1 0 0 0,0 1-1 0 0,8-5 1 0 0,-1 0 428 0 0,0-1 0 0 0,-1 0-1 0 0,12-10 1 0 0,-16 12-407 0 0,0-1 0 0 0,-1 0 0 0 0,0 0 0 0 0,0-1 0 0 0,0 0 0 0 0,-1 1 0 0 0,0-1 0 0 0,-1-1 0 0 0,1 1 0 0 0,-1 0 0 0 0,-1-1 0 0 0,4-14 0 0 0,-1-4 388 0 0,-2-1 1 0 0,1-39-1 0 0,-3 53-489 0 0,0-1-26 0 0,-1-1 0 0 0,-1 0 0 0 0,0 0 1 0 0,-1 1-1 0 0,0-1 0 0 0,-6-17 0 0 0,8 32-3 0 0,0 0 1 0 0,0-1 0 0 0,-1 1-1 0 0,1 0 1 0 0,0-1-1 0 0,0 1 1 0 0,-1 0 0 0 0,1-1-1 0 0,0 1 1 0 0,-1 0-1 0 0,1 0 1 0 0,0-1 0 0 0,-1 1-1 0 0,1 0 1 0 0,-1 0-1 0 0,1 0 1 0 0,0 0 0 0 0,-1 0-1 0 0,1-1 1 0 0,-1 1-1 0 0,1 0 1 0 0,-1 0 0 0 0,1 0-1 0 0,0 0 1 0 0,-1 0-1 0 0,1 0 1 0 0,-1 0 0 0 0,0 1-1 0 0,-12 2-83 0 0,11-3 77 0 0,-2 2-8 0 0,0 0 1 0 0,-1 0-1 0 0,1 1 0 0 0,0 0 0 0 0,0-1 1 0 0,1 1-1 0 0,-1 0 0 0 0,0 1 0 0 0,1-1 1 0 0,0 1-1 0 0,-4 5 0 0 0,-5 8-57 0 0,-13 25-1 0 0,10-16 21 0 0,-126 234-86 0 0,131-237 149 0 0,2-1-1 0 0,0 1 0 0 0,1 0 1 0 0,2 1-1 0 0,0 0 1 0 0,2 0-1 0 0,-1 26 0 0 0,3-38 21 0 0,2 0 0 0 0,-1 0-1 0 0,2 0 1 0 0,-1 0 0 0 0,2 0-1 0 0,0-1 1 0 0,0 1 0 0 0,1-1-1 0 0,0 1 1 0 0,1-1-1 0 0,0-1 1 0 0,1 1 0 0 0,0-1-1 0 0,1 0 1 0 0,0 0 0 0 0,9 9-1 0 0,-10-13-2 0 0,0-1 1 0 0,1 0-1 0 0,0 0 0 0 0,0-1 1 0 0,0 0-1 0 0,0 0 0 0 0,1 0 1 0 0,0-1-1 0 0,-1 0 0 0 0,1-1 1 0 0,0 0-1 0 0,0 0 0 0 0,1 0 0 0 0,-1-1 1 0 0,0-1-1 0 0,9 1 0 0 0,14-2-132 0 0,1-1 0 0 0,56-12-1 0 0,-62 10-1475 0 0,41-14 0 0 0,12-11-298 0 0,-10-1-20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12 267 12439 0 0,'-1'0'124'0'0,"1"0"-98"0"0,-1 0 0 0 0,1 0 0 0 0,0 0 0 0 0,-1 0 0 0 0,1 0 0 0 0,-1 0-1 0 0,1 0 1 0 0,0 0 0 0 0,-1 0 0 0 0,1-1 0 0 0,-1 1 0 0 0,1 0 0 0 0,0 0 0 0 0,-1 0 0 0 0,1 0 0 0 0,-1-1 0 0 0,1 1 0 0 0,0 0 0 0 0,-1 0 0 0 0,1-1 0 0 0,0 1 0 0 0,0 0 0 0 0,-1-1 0 0 0,1 1 0 0 0,0 0 0 0 0,0-1 0 0 0,-1 1 0 0 0,1 0 0 0 0,0-1 0 0 0,0 1 0 0 0,0 0 0 0 0,0-1 0 0 0,-1 1 0 0 0,1-1 0 0 0,0 1 0 0 0,0 0 0 0 0,0-1 0 0 0,0 1 0 0 0,0-1 0 0 0,0 1-1 0 0,0 0 1 0 0,0-1 0 0 0,0 1 0 0 0,0-1 0 0 0,0 1 0 0 0,1-1 0 0 0,0-2 153 0 0,0 0 0 0 0,1 0 0 0 0,-1 0 0 0 0,1 0 0 0 0,0 0 0 0 0,0 0 0 0 0,0 0 1 0 0,0 1-1 0 0,0-1 0 0 0,0 1 0 0 0,1 0 0 0 0,0 0 0 0 0,-1 0 0 0 0,4-2 0 0 0,6-4 1279 0 0,1 1 1 0 0,14-5-1 0 0,0-1-320 0 0,21-15-668 0 0,-28 15-294 0 0,32-14 0 0 0,-3 5-323 0 0,73-29-669 0 0,-37 25-6975 0 0,-57 21 1716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15663 0 0,'0'0'1207'0'0,"2"0"-723"0"0,81-25 1090 0 0,0-4 0 0 0,118-59 0 0 0,-177 77-2920 0 0,2 1-1 0 0,49-12 1 0 0,-69 21 914 0 0,9-3-1270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3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34 13647 0 0,'-11'-7'628'0'0,"7"-5"224"0"0,2 10-805 0 0,0 1-1 0 0,0-1 1 0 0,0 1-1 0 0,0 0 0 0 0,0 0 1 0 0,-1 0-1 0 0,1 0 1 0 0,0 0-1 0 0,0 0 0 0 0,-1 0 1 0 0,1 1-1 0 0,-1-1 1 0 0,1 1-1 0 0,0 0 0 0 0,-1 0 1 0 0,-3 0-1 0 0,-5 1 446 0 0,0 0 0 0 0,-15 4-1 0 0,17-3-317 0 0,-11 2-23 0 0,1 0 1 0 0,0 1-1 0 0,1 2 1 0 0,-1 0-1 0 0,1 0 1 0 0,0 2-1 0 0,1 0 1 0 0,0 1-1 0 0,1 1 1 0 0,0 1-1 0 0,0 0 1 0 0,1 1-1 0 0,1 0 1 0 0,0 2-1 0 0,1-1 1 0 0,-14 21 0 0 0,11-11-117 0 0,1 1 1 0 0,1 1-1 0 0,-13 32 1 0 0,21-44-5 0 0,2-1 0 0 0,0 1 0 0 0,0 0 1 0 0,1 0-1 0 0,1 0 0 0 0,0 1 0 0 0,1-1 0 0 0,1 23 0 0 0,1-31 11 0 0,0 0-1 0 0,0 0 0 0 0,0 0 0 0 0,1 0 1 0 0,0 0-1 0 0,0 0 0 0 0,0 0 1 0 0,1-1-1 0 0,4 8 0 0 0,-5-10 31 0 0,1 1-1 0 0,-1-1 1 0 0,1 0-1 0 0,0 0 0 0 0,0 0 1 0 0,1 0-1 0 0,-1-1 0 0 0,0 1 1 0 0,1-1-1 0 0,-1 0 1 0 0,1 0-1 0 0,0 0 0 0 0,0 0 1 0 0,6 1-1 0 0,-2-1 79 0 0,0 0 0 0 0,-1 0 1 0 0,1 0-1 0 0,0-1 0 0 0,0-1 0 0 0,0 1 0 0 0,0-1 0 0 0,0-1 1 0 0,0 0-1 0 0,0 0 0 0 0,0 0 0 0 0,9-3 0 0 0,20-8 550 0 0,1-2 0 0 0,68-36 0 0 0,-88 40-535 0 0,0-1 1 0 0,-2-1-1 0 0,1 0 1 0 0,-1-1-1 0 0,-1-1 1 0 0,-1-1 0 0 0,21-25-1 0 0,-32 36-137 0 0,-1 1-1 0 0,0-1 1 0 0,1 0-1 0 0,-2 0 1 0 0,1 0-1 0 0,0-1 1 0 0,-1 1-1 0 0,0 0 1 0 0,0-1-1 0 0,0 1 1 0 0,0-1 0 0 0,-1 1-1 0 0,1-1 1 0 0,-1 1-1 0 0,0-1 1 0 0,-1 1-1 0 0,1-1 1 0 0,-1 1-1 0 0,0 0 1 0 0,0-1-1 0 0,0 1 1 0 0,-1 0-1 0 0,0 0 1 0 0,-2-6 0 0 0,-1 2-12 0 0,0 0 0 0 0,0 0 0 0 0,0 1 0 0 0,-1 0 0 0 0,0 0 1 0 0,0 1-1 0 0,-1-1 0 0 0,0 1 0 0 0,0 1 0 0 0,0-1 1 0 0,-10-4-1 0 0,-10-5-93 0 0,0 1 1 0 0,-1 2 0 0 0,-1 1-1 0 0,-57-15 1 0 0,63 22-767 0 0,0 0 0 0 0,0 2 0 0 0,0 1 0 0 0,-27 1-1 0 0,7 5-7817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4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0 12175 0 0,'0'0'1106'0'0,"-1"4"-913"0"0,-12 23-138 0 0,12-16 178 0 0,0-1 166 0 0,-22 120 3427 0 0,-20 88-1190 0 0,-23 18-1268 0 0,-38 56-629 0 0,80-232-642 0 0,-14 30-56 0 0,-77 133 0 0 0,-75 68-110 0 0,39-51-1549 0 0,128-201 625 0 0,15-26-687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4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10135 0 0,'11'-51'1032'0'0,"-5"19"-220"0"0,-5 30 914 0 0,-1-1-810 0 0,2-4 3869 0 0,-1 16-3673 0 0,0 25-744 0 0,0 206 661 0 0,41 327-1 0 0,-16-315-2324 0 0,4 40-1250 0 0,-20-219 732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12895 0 0,'13'-26'576'0'0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84 11055 0 0,'-2'-5'368'0'0,"0"0"0"0"0,-1 0 0 0 0,1 1 0 0 0,-1-1 0 0 0,0 0 0 0 0,0 1 0 0 0,0 0 0 0 0,-1 0 0 0 0,1 0 0 0 0,-1 0 0 0 0,0 0 0 0 0,0 1 0 0 0,-1 0 0 0 0,1-1 0 0 0,-1 2 0 0 0,1-1 0 0 0,-1 0 0 0 0,0 1 0 0 0,0 0 0 0 0,0 0 0 0 0,0 1 0 0 0,-1-1 0 0 0,1 1 0 0 0,0 0 0 0 0,-1 1 0 0 0,-6-1 0 0 0,0 1-31 0 0,1 0-1 0 0,-1 0 1 0 0,1 1-1 0 0,-1 1 1 0 0,1 0-1 0 0,0 1 1 0 0,-16 5-1 0 0,20-5-299 0 0,0 0-1 0 0,0 0 1 0 0,0 1 0 0 0,1 0-1 0 0,0 0 1 0 0,0 0-1 0 0,0 1 1 0 0,0 0 0 0 0,1 0-1 0 0,-1 1 1 0 0,1 0 0 0 0,-6 8-1 0 0,1 3-36 0 0,0 0 0 0 0,0 1 0 0 0,2 0 0 0 0,0 1 0 0 0,-6 22 0 0 0,11-29 0 0 0,1 0 0 0 0,-1 0 0 0 0,2 0 0 0 0,0 0 0 0 0,0 0 0 0 0,1 1 0 0 0,1-1 0 0 0,0 0 0 0 0,5 23 0 0 0,-5-30 0 0 0,1 0 1 0 0,0 1-1 0 0,0-1 0 0 0,0 0 1 0 0,1 0-1 0 0,0 0 0 0 0,0-1 1 0 0,0 1-1 0 0,0 0 0 0 0,1-1 1 0 0,0 0-1 0 0,-1 0 0 0 0,2 0 1 0 0,-1-1-1 0 0,0 1 0 0 0,1-1 0 0 0,-1 0 1 0 0,1 0-1 0 0,0 0 0 0 0,0-1 1 0 0,0 0-1 0 0,1 0 0 0 0,-1 0 1 0 0,0-1-1 0 0,1 1 0 0 0,-1-1 1 0 0,1-1-1 0 0,-1 1 0 0 0,1-1 1 0 0,0 0-1 0 0,-1 0 0 0 0,1-1 0 0 0,10-1 1 0 0,-5-1 5 0 0,0 0-1 0 0,0-1 1 0 0,0 0 0 0 0,-1-1 0 0 0,0 0 0 0 0,0 0-1 0 0,0-1 1 0 0,0-1 0 0 0,10-9 0 0 0,-9 6-7 0 0,0 0 0 0 0,-1 0 1 0 0,-1-1-1 0 0,0-1 0 0 0,0 1 1 0 0,13-26-1 0 0,-10 13 29 0 0,-1-1-1 0 0,0 0 1 0 0,-2-1-1 0 0,-1 0 1 0 0,6-40-1 0 0,-11 50 33 0 0,0 0 183 0 0,1-28 1 0 0,-4 43-81 0 0,0 0 77 0 0,0 1-232 0 0,0 0 0 0 0,0 0 0 0 0,0 0 0 0 0,0 0 0 0 0,0-1 0 0 0,0 1-1 0 0,0 0 1 0 0,0 0 0 0 0,0 0 0 0 0,0 0 0 0 0,0 0 0 0 0,0 0 0 0 0,0 0 0 0 0,0 0 0 0 0,0 0 0 0 0,0 0 0 0 0,0 0 0 0 0,0 0 0 0 0,0 0 0 0 0,0-1 0 0 0,0 1-1 0 0,0 0 1 0 0,0 0 0 0 0,0 0 0 0 0,0 0 0 0 0,0 0 0 0 0,0 0 0 0 0,0 0 0 0 0,0 0 0 0 0,0 0 0 0 0,0 0 0 0 0,0 0 0 0 0,0 0 0 0 0,0 0 0 0 0,0 0 0 0 0,0 0 0 0 0,0 0-1 0 0,-1 0 1 0 0,1 0 0 0 0,0 0 0 0 0,0-1 0 0 0,0 1 0 0 0,0 0 0 0 0,0 0 0 0 0,0 0 0 0 0,0 0 0 0 0,0 0 0 0 0,0 0 0 0 0,0 0 0 0 0,0 0 0 0 0,0 0 0 0 0,0 0-1 0 0,0 0 1 0 0,-1 0 0 0 0,1 0 0 0 0,0 0 0 0 0,0 0 0 0 0,0 0 0 0 0,0 0 0 0 0,0 1 0 0 0,0-1 0 0 0,0 0 0 0 0,0 0 0 0 0,-8 22-3 0 0,2 1-1 0 0,0 0 1 0 0,-4 46 0 0 0,8-49-7 0 0,-1-3-234 0 0,2-1 0 0 0,0 1 0 0 0,1 0 0 0 0,0-1-1 0 0,2 1 1 0 0,0 0 0 0 0,1-1 0 0 0,8 30 0 0 0,-4-33-1480 0 0,3-2-3935 0 0,2-2-1417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1614 56 1839 0 0,'-2'-1'83'0'0,"-5"-6"276"0"0,0 1-1 0 0,0 0 0 0 0,-1 0 1 0 0,-13-7-1 0 0,18 12 435 0 0,-16-14 9347 0 0,17 15-9884 0 0,-15 8-42 0 0,2 0 0 0 0,-1 1 0 0 0,1 0-1 0 0,0 1 1 0 0,-19 18 0 0 0,8-8-15 0 0,-163 137 846 0 0,115-97-584 0 0,-121 77 0 0 0,42-33-54 0 0,-44 47 48 0 0,-66 46-136 0 0,216-163-394 0 0,0 1 1 0 0,-73 76 0 0 0,41-21-5417 0 0,44-46-449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382 104 2759 0 0,'3'-1'129'0'0,"9"-10"-10"0"0,-10 9-83 0 0,1-1 565 0 0,0-1 1 0 0,1 1-1 0 0,-2-1 1 0 0,1 0-1 0 0,0 0 1 0 0,-1 0-1 0 0,0 0 1 0 0,0 0-1 0 0,0 0 1 0 0,2-8-1 0 0,-3 10 139 0 0,-2 1-10 0 0,1-1-597 0 0,0 0 0 0 0,-1 1 0 0 0,1-1 0 0 0,-1 0 0 0 0,1 0 0 0 0,-1 1 0 0 0,0-1 0 0 0,0 1 0 0 0,0-1 0 0 0,0 1 0 0 0,0-1 0 0 0,0 1 0 0 0,0 0 0 0 0,0-1 0 0 0,0 1 0 0 0,-1 0 0 0 0,1 0 0 0 0,-1 0 0 0 0,-2-2 0 0 0,2 2-46 0 0,-1 0 0 0 0,1 0 0 0 0,-1 0 0 0 0,0 1 0 0 0,1-1 0 0 0,-1 1 0 0 0,0-1 0 0 0,1 1 0 0 0,-1 0 0 0 0,0 0 0 0 0,0 0 0 0 0,1 1 0 0 0,-5 0 0 0 0,1 0-9 0 0,0 1 0 0 0,1 0 0 0 0,-1 0 0 0 0,1 1 0 0 0,-1-1 0 0 0,1 1 0 0 0,-6 5 1 0 0,-34 28 133 0 0,38-30-173 0 0,-12 12-21 0 0,0 1-1 0 0,1 0 0 0 0,-30 43 0 0 0,-34 74-1 0 0,82-135-17 0 0,-11 18-12 0 0,1 0 0 0 0,1 1-1 0 0,2 1 1 0 0,-1-1 0 0 0,-6 39-1 0 0,10-41 21 0 0,-1 1-17 0 0,2 1 0 0 0,0 0-1 0 0,0 0 1 0 0,2 0 0 0 0,1 0 0 0 0,3 28 0 0 0,0-28 12 0 0,2 0-1 0 0,0 0 1 0 0,12 28-1 0 0,-14-41 45 0 0,0 0 0 0 0,0-1 0 0 0,0 1 0 0 0,1-1 0 0 0,0 0 0 0 0,1 0 0 0 0,-1 0 0 0 0,1-1 0 0 0,0 0 0 0 0,0 0 0 0 0,1 0 0 0 0,-1 0 0 0 0,9 4 0 0 0,-11-8 31 0 0,0 1 0 0 0,1-2 1 0 0,-1 1-1 0 0,0 0 1 0 0,0 0-1 0 0,0-1 0 0 0,1 0 1 0 0,-1 1-1 0 0,0-1 1 0 0,0-1-1 0 0,1 1 0 0 0,-1 0 1 0 0,0-1-1 0 0,0 0 1 0 0,0 1-1 0 0,0-1 1 0 0,1 0-1 0 0,-1-1 0 0 0,4-2 1 0 0,5-2 364 0 0,0-1 1 0 0,-1-1 0 0 0,14-11-1 0 0,-3 0 68 0 0,-2 0-1 0 0,0-2 0 0 0,-1 0 1 0 0,18-26-1 0 0,-11 7 62 0 0,37-70-1 0 0,-53 90-520 0 0,-1 0-1 0 0,-1-1 0 0 0,0-1 1 0 0,-2 1-1 0 0,0-1 1 0 0,-1 0-1 0 0,-2 0 1 0 0,0-1-1 0 0,-1 1 0 0 0,-2-1 1 0 0,0 1-1 0 0,-6-43 1 0 0,1 38-7 0 0,-14-49 0 0 0,17 69-258 0 0,-1-1-1 0 0,0 1 0 0 0,0 1 0 0 0,0-1 0 0 0,-1 0 1 0 0,0 1-1 0 0,0 0 0 0 0,-1 0 0 0 0,0 0 1 0 0,0 0-1 0 0,-10-7 0 0 0,14 12-271 0 0,0 0 0 0 0,0 0 0 0 0,0 1 1 0 0,0-1-1 0 0,0 0 0 0 0,0 1 0 0 0,0-1 0 0 0,-1 1 0 0 0,1 0 0 0 0,-2-1 0 0 0,-15 3-6521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374 240 8751 0 0,'0'0'674'0'0,"1"-3"-438"0"0,0-4-195 0 0,-5 5 268 0 0,-12 12 876 0 0,-5 3 292 0 0,11-8-899 0 0,0 1 0 0 0,0 1 0 0 0,1 0 0 0 0,-14 13 1 0 0,-15 11 302 0 0,22-18-777 0 0,0 0 0 0 0,1 1 1 0 0,0 0-1 0 0,1 1 0 0 0,1 1 1 0 0,-13 18-1 0 0,10-8-104 0 0,0 1 0 0 0,2 1 0 0 0,2 0 0 0 0,0 1 0 0 0,2 0 0 0 0,1 1 0 0 0,1 0 0 0 0,2 1 0 0 0,0-1 0 0 0,0 37 0 0 0,3-16 11 0 0,2 0 0 0 0,2-1-1 0 0,2 1 1 0 0,3-1 0 0 0,18 78-1 0 0,-17-104 31 0 0,2 0 0 0 0,0 0-1 0 0,1-1 1 0 0,2 0 0 0 0,0-1-1 0 0,21 28 1 0 0,-21-34-7 0 0,1 0 0 0 0,0-1-1 0 0,1-1 1 0 0,1 0 0 0 0,0-1 0 0 0,1-1 0 0 0,0 0 0 0 0,27 14 0 0 0,-38-24-11 0 0,0 1 1 0 0,0-1 0 0 0,0 0 0 0 0,1 0 0 0 0,-1-1 0 0 0,1 0 0 0 0,-1 0 0 0 0,1 0 0 0 0,0-1 0 0 0,-1 1 0 0 0,1-1 0 0 0,0-1 0 0 0,-1 1 0 0 0,1-1 0 0 0,9-2 0 0 0,-8 1 39 0 0,0-1 1 0 0,-1 0-1 0 0,1 0 1 0 0,-1-1 0 0 0,0 0-1 0 0,1 0 1 0 0,-2 0 0 0 0,1 0-1 0 0,0-1 1 0 0,-1 0 0 0 0,9-11-1 0 0,7-12 232 0 0,0-1 0 0 0,-2-1-1 0 0,-1 0 1 0 0,26-64 0 0 0,-28 51 93 0 0,-2-1 0 0 0,-2-1 1 0 0,8-56-1 0 0,-11 29 230 0 0,0-100 0 0 0,-19-71-97 0 0,-13 45-273 0 0,16 159-236 0 0,-3 1-1 0 0,-27-75 1 0 0,32 101-62 0 0,-1 0 0 0 0,0 1 0 0 0,-1-1 0 0 0,0 2 0 0 0,-15-18 1 0 0,17 22-166 0 0,0 1-1 0 0,0 0 1 0 0,-1 0 0 0 0,0 0 0 0 0,0 1 0 0 0,0 0 0 0 0,-1 0 0 0 0,1 1 0 0 0,-1-1 0 0 0,0 1 0 0 0,-8-2 0 0 0,-20-1-1188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4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305 404 9215 0 0,'0'0'1243'0'0,"-4"-11"3949"0"0,4 9-4927 0 0,-1 0-1 0 0,0 0 1 0 0,0 0 0 0 0,0 0 0 0 0,0 0 0 0 0,0 1-1 0 0,0-1 1 0 0,0 0 0 0 0,-1 1 0 0 0,1-1-1 0 0,-1 1 1 0 0,1-1 0 0 0,-1 1 0 0 0,0 0-1 0 0,1-1 1 0 0,-1 1 0 0 0,0 0 0 0 0,-3-1-1 0 0,1 1-125 0 0,0 0 0 0 0,1 0 0 0 0,-1 0-1 0 0,0 0 1 0 0,0 1 0 0 0,0 0 0 0 0,0 0-1 0 0,0 0 1 0 0,-6 1 0 0 0,1 0-123 0 0,0 1 1 0 0,0 0 0 0 0,0 1-1 0 0,0 0 1 0 0,1 0 0 0 0,-1 1-1 0 0,1 0 1 0 0,-9 6 0 0 0,7-2 14 0 0,0-1-1 0 0,1 2 1 0 0,0-1 0 0 0,0 1 0 0 0,1 1-1 0 0,0-1 1 0 0,0 1 0 0 0,1 1 0 0 0,1-1-1 0 0,0 1 1 0 0,0 1 0 0 0,-4 12-1 0 0,2-1-45 0 0,2 1-1 0 0,0 0 0 0 0,2 0 1 0 0,0 0-1 0 0,0 31 0 0 0,2-19-3 0 0,2 0 0 0 0,0 1 0 0 0,3-1 0 0 0,8 40 0 0 0,-8-62 32 0 0,1-1 0 0 0,0 0-1 0 0,1 0 1 0 0,0 0 0 0 0,14 22 0 0 0,-13-26 28 0 0,0-1 1 0 0,0 0-1 0 0,1 0 1 0 0,0 0-1 0 0,1-1 1 0 0,0 0-1 0 0,0-1 0 0 0,16 11 1 0 0,-12-11 1 0 0,1 0-1 0 0,-1-1 1 0 0,1 0 0 0 0,0-1 0 0 0,1 0 0 0 0,-1-1-1 0 0,1 0 1 0 0,-1-2 0 0 0,1 1 0 0 0,0-2 0 0 0,0 1 0 0 0,-1-2-1 0 0,18-2 1 0 0,-12 0 21 0 0,-1-1-1 0 0,0 0 0 0 0,1-2 1 0 0,-2 0-1 0 0,1-1 1 0 0,-1 0-1 0 0,0-2 0 0 0,0 0 1 0 0,16-12-1 0 0,1-6 146 0 0,-1-1 0 0 0,-2-2 0 0 0,-1-1 0 0 0,-1-1 0 0 0,-2-2-1 0 0,-1 0 1 0 0,-2-2 0 0 0,24-46 0 0 0,-39 66-85 0 0,-2 0-1 0 0,0 0 1 0 0,-1 0 0 0 0,0-1-1 0 0,-2 0 1 0 0,0 0 0 0 0,2-20-1 0 0,-5 23-37 0 0,0-1 0 0 0,-1 1 0 0 0,-1-1-1 0 0,-1 1 1 0 0,0-1 0 0 0,0 1 0 0 0,-2 0-1 0 0,0 0 1 0 0,-5-14 0 0 0,-10-11 97 0 0,0 1 0 0 0,-30-42 0 0 0,24 41-123 0 0,12 17-48 0 0,-1 2-1 0 0,-1 0 0 0 0,-1 0 1 0 0,-33-30-1 0 0,38 41-59 0 0,0 0-1 0 0,-1 0 0 0 0,0 1 0 0 0,0 1 0 0 0,-1 0 0 0 0,0 1 0 0 0,0 0 0 0 0,0 1 0 0 0,-27-7 0 0 0,5 7-393 0 0,0 1 0 0 0,0 1 0 0 0,1 2 0 0 0,-62 7-1 0 0,1 5-1522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25 8175 0 0,'0'0'742'0'0,"-1"-2"-520"0"0,1 1-53 0 0,0-1 0 0 0,0 1-1 0 0,-1 0 1 0 0,1 0-1 0 0,-1 0 1 0 0,1 0-1 0 0,-1 0 1 0 0,0 0 0 0 0,1 0-1 0 0,-1 0 1 0 0,0 0-1 0 0,0 0 1 0 0,0 0 0 0 0,0 0-1 0 0,0 0 1 0 0,0 0-1 0 0,0 1 1 0 0,0-1 0 0 0,0 0-1 0 0,-2 0 1 0 0,2 1-70 0 0,-1-1 1 0 0,0 1-1 0 0,0 0 0 0 0,0-1 1 0 0,0 1-1 0 0,0 0 1 0 0,0 0-1 0 0,0 0 0 0 0,0 1 1 0 0,0-1-1 0 0,-4 1 1 0 0,-4 3-120 0 0,0 0 1 0 0,-1 1 0 0 0,-17 11 0 0 0,19-11 278 0 0,-43 26-35 0 0,-58 45 0 0 0,73-47-120 0 0,-37 38 0 0 0,26-20 24 0 0,-46 49 47 0 0,69-66-59 0 0,2 2 0 0 0,1 0 1 0 0,-35 69-1 0 0,46-76-90 0 0,1 0 1 0 0,2 0-1 0 0,0 0 0 0 0,1 1 1 0 0,2 0-1 0 0,-4 45 0 0 0,8-57-27 0 0,1 0-1 0 0,1 1 0 0 0,0-1 1 0 0,1 0-1 0 0,1 0 1 0 0,0 0-1 0 0,1-1 0 0 0,0 1 1 0 0,1-1-1 0 0,1 0 1 0 0,10 18-1 0 0,-11-22 25 0 0,0-1 0 0 0,1 0-1 0 0,0 0 1 0 0,0-1 0 0 0,1 0 0 0 0,0 0-1 0 0,1 0 1 0 0,-1-1 0 0 0,1 0 0 0 0,0 0-1 0 0,1-1 1 0 0,0 0 0 0 0,-1-1 0 0 0,1 0 0 0 0,1 0-1 0 0,-1-1 1 0 0,11 3 0 0 0,0-3 35 0 0,0 0 1 0 0,-1-2-1 0 0,1 0 0 0 0,0-1 1 0 0,0-1-1 0 0,0-1 0 0 0,25-6 1 0 0,-18 2 24 0 0,-1-1 0 0 0,0-2-1 0 0,0 0 1 0 0,42-23 0 0 0,-54 24-55 0 0,-2 0-1 0 0,1-2 0 0 0,-1 1 0 0 0,17-18 1 0 0,39-50 107 0 0,-43 47-119 0 0,-6 7 48 0 0,-1-1 0 0 0,20-33 0 0 0,-30 43-32 0 0,-1 0 0 0 0,0-1 0 0 0,-2 1 0 0 0,1-1 0 0 0,-2-1 0 0 0,4-16 0 0 0,-8 29 34 0 0,0 0-1 0 0,0-1 0 0 0,0 1 1 0 0,0 0-1 0 0,0 0 0 0 0,-1 0 1 0 0,1-1-1 0 0,-1 1 0 0 0,0 0 1 0 0,0 0-1 0 0,0 0 0 0 0,-1 0 1 0 0,1 0-1 0 0,-1 1 0 0 0,1-1 1 0 0,-1 0-1 0 0,0 1 0 0 0,0-1 1 0 0,0 1-1 0 0,0-1 0 0 0,-1 1 1 0 0,1 0-1 0 0,-3-2 0 0 0,3 3-6 0 0,0 0-1 0 0,0 0 0 0 0,0 0 1 0 0,0 1-1 0 0,0-1 0 0 0,0 1 1 0 0,0-1-1 0 0,0 1 0 0 0,0 0 1 0 0,-4-1-1 0 0,0 1 26 0 0,0-1-29 0 0,1 1 0 0 0,-1 0 0 0 0,0 0 0 0 0,0 1 0 0 0,0 0 0 0 0,0 0 0 0 0,-10 3 0 0 0,-39 17 99 0 0,55-20-154 0 0,-74 41 80 0 0,39-20-80 0 0,34-21-9 0 0,1-1-1 0 0,0 0 0 0 0,0 0 1 0 0,-1 1-1 0 0,1-1 0 0 0,0 0 1 0 0,0 0-1 0 0,-1 0 1 0 0,1 1-1 0 0,0-1 0 0 0,-1 0 1 0 0,1 0-1 0 0,0 0 1 0 0,-1 0-1 0 0,1 0 0 0 0,0 0 1 0 0,-1 0-1 0 0,1 0 1 0 0,0 0-1 0 0,-1 0 0 0 0,1 0 1 0 0,0 0-1 0 0,-1 0 0 0 0,1 0 1 0 0,0 0-1 0 0,-1 0 1 0 0,1 0-1 0 0,0 0 0 0 0,-1 0 1 0 0,1 0-1 0 0,0 0 1 0 0,-1-1-1 0 0,1 1 0 0 0,0 0 1 0 0,0 0-1 0 0,-1 0 0 0 0,1-1 1 0 0,0 1-1 0 0,0 0 1 0 0,-1 0-1 0 0,1-1 0 0 0,0 1 1 0 0,0 0-1 0 0,0 0 1 0 0,-1-1-1 0 0,1 1 0 0 0,0 0 1 0 0,0-1-1 0 0,0 1 0 0 0,0 0 1 0 0,0-1-1 0 0,0 1 1 0 0,0 0-1 0 0,-1-1 0 0 0,1 1 1 0 0,0 0-1 0 0,0-1 1 0 0,0 1-1 0 0,1 0 0 0 0,-1-1 1 0 0,0 1-1 0 0,0 0 0 0 0,0-1 1 0 0,0 0-1 0 0,1-2-101 0 0,-1 0 0 0 0,1 0-1 0 0,0 0 1 0 0,0 0 0 0 0,0 0-1 0 0,3-3 1 0 0,8-12-510 0 0,1 0 1 0 0,1 1-1 0 0,1 1 0 0 0,17-16 0 0 0,-8 8-543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10135 0 0,'0'0'1738'0'0,"2"2"-1025"0"0,5 3-464 0 0,-1 0 0 0 0,1 0 0 0 0,-2 1 0 0 0,1 0 0 0 0,-1 0 1 0 0,1 1-1 0 0,-2-1 0 0 0,1 1 0 0 0,-1 0 0 0 0,5 10 0 0 0,-2 4-115 0 0,0 0-1 0 0,-1 1 1 0 0,-1-1-1 0 0,3 32 1 0 0,-5-11-27 0 0,-3 58-1 0 0,1-79-105 0 0,0-12-15 0 0,0-1-1 0 0,-1 1 1 0 0,-1-1 0 0 0,0 1-1 0 0,-1 9 1 0 0,1-16 929 0 0,-8-13 337 0 0,8 8-1095 0 0,-1-1 0 0 0,1 0 0 0 0,0 0 0 0 0,0 0 0 0 0,0 0 0 0 0,0 0 0 0 0,1 0 0 0 0,-1 0 0 0 0,1-5 1 0 0,3-41 860 0 0,0 28-661 0 0,4-57 133 0 0,32-144 0 0 0,-33 200-529 0 0,1 1-1 0 0,1 0 1 0 0,0 1-1 0 0,2 0 0 0 0,19-31 1 0 0,-23 42-337 0 0,0 1 1 0 0,1 0-1 0 0,0 0 0 0 0,1 1 1 0 0,0 0-1 0 0,0 0 1 0 0,0 1-1 0 0,1 0 0 0 0,0 1 1 0 0,1-1-1 0 0,-1 2 0 0 0,1-1 1 0 0,17-5-1 0 0,-1 4-1432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 11055 0 0,'0'0'852'0'0,"-7"-1"-131"0"0,4 1 2169 0 0,0 1-2787 0 0,0 0 1 0 0,1 0 0 0 0,-1 0-1 0 0,0 0 1 0 0,1 1-1 0 0,-1 0 1 0 0,1-1-1 0 0,0 1 1 0 0,-1 0-1 0 0,1 0 1 0 0,0 0 0 0 0,0 0-1 0 0,0 1 1 0 0,0-1-1 0 0,-2 5 1 0 0,-3 5 94 0 0,-12 24 0 0 0,4-1-173 0 0,2 0 0 0 0,2 1 0 0 0,-15 73 0 0 0,24-96-25 0 0,1 0 0 0 0,0 0 0 0 0,1 0 0 0 0,1 0 0 0 0,2 14 0 0 0,-2-19 0 0 0,0-1 0 0 0,1 1 0 0 0,0-1 0 0 0,1 0 0 0 0,0 1 0 0 0,0-1 0 0 0,0-1 0 0 0,1 1 0 0 0,8 12 0 0 0,0-9 0 0 0,-8-8 0 0 0,-1 0-1 0 0,1 0 1 0 0,-1-1-1 0 0,1 1 1 0 0,-1-1-1 0 0,1 0 0 0 0,0 0 1 0 0,-1 0-1 0 0,1-1 1 0 0,5 1-1 0 0,-7-1 6 0 0,1 0 0 0 0,-1-1-1 0 0,1 1 1 0 0,-1-1 0 0 0,1 1-1 0 0,-1-1 1 0 0,1 0 0 0 0,-1 0-1 0 0,1 0 1 0 0,-1 0 0 0 0,0 0-1 0 0,0 0 1 0 0,0-1 0 0 0,0 1-1 0 0,0-1 1 0 0,3-2 0 0 0,2-4 29 0 0,1 1 45 0 0,0 0 0 0 0,-1-1 0 0 0,0 0 0 0 0,0-1 0 0 0,-1 1 0 0 0,0-1 0 0 0,0 0 0 0 0,7-18 0 0 0,3-24 720 0 0,-3-1 0 0 0,14-101 0 0 0,-27 151-777 0 0,1-4 46 0 0,0-1 0 0 0,0 1 1 0 0,1 0-1 0 0,-1 0 0 0 0,1 0 1 0 0,4-8-1 0 0,-5 13-9 0 0,1 1-4 0 0,8 5-59 0 0,-6-2-4 0 0,-1 0 1 0 0,0 0 0 0 0,0 0 0 0 0,-1 1 0 0 0,1-1-1 0 0,-1 1 1 0 0,1 0 0 0 0,-1 0 0 0 0,-1 0 0 0 0,3 4 0 0 0,13 47 12 0 0,-14-45-17 0 0,3 16-98 0 0,2 0 0 0 0,1-1 0 0 0,0-1 0 0 0,2 1 0 0 0,20 32 0 0 0,-29-53 65 0 0,1-1 0 0 0,-1-1-1 0 0,0 1 1 0 0,1 0 0 0 0,0 0 0 0 0,-1-1-1 0 0,1 0 1 0 0,0 0 0 0 0,0 1 0 0 0,0-2-1 0 0,1 1 1 0 0,-1 0 0 0 0,5 1 0 0 0,-3-1-747 0 0,1-1 1 0 0,-1 0 0 0 0,1 0 0 0 0,0 0 0 0 0,-1-1 0 0 0,1 0 0 0 0,11-1 0 0 0,8-2-5151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330 139 6911 0 0,'-6'-38'819'0'0,"-2"-24"617"0"0,6 24 9849 0 0,11 197-10991 0 0,-5-128-405 0 0,1 1 1 0 0,2-2 0 0 0,12 35-1 0 0,-12-49 47 0 0,1-5 11 0 0,2-3 42 0 0,2-8 22 0 0,-10 0-5 0 0,0-1 0 0 0,-1 0 0 0 0,1 1 0 0 0,0-1 0 0 0,-1 0 1 0 0,1 0-1 0 0,-1 0 0 0 0,0 0 0 0 0,1 0 0 0 0,-1 0 0 0 0,0 0 0 0 0,0-1 0 0 0,1 1 0 0 0,-1 0 1 0 0,1-3-1 0 0,0 0 21 0 0,0 1 0 0 0,-1-1 0 0 0,1 1 0 0 0,-1-1 0 0 0,0 0 0 0 0,1-6 0 0 0,0-4 143 0 0,-1 1-1 0 0,-2-28 1 0 0,1 36-110 0 0,-7-118 1344 0 0,7 121-1235 0 0,0-1-102 0 0,0 3-67 0 0,0 0 0 0 0,0 0 0 0 0,1 0 0 0 0,-1 1 0 0 0,0-1 1 0 0,0 0-1 0 0,0 0 0 0 0,0 0 0 0 0,0 0 0 0 0,0 0 0 0 0,0 0 0 0 0,0 0 0 0 0,0 0 0 0 0,0 0 1 0 0,0 0-1 0 0,0 0 0 0 0,0 0 0 0 0,1 0 0 0 0,-1 0 0 0 0,0 0 0 0 0,0 0 0 0 0,0 0 0 0 0,0 0 1 0 0,0 0-1 0 0,0 0 0 0 0,0 0 0 0 0,0-1 0 0 0,0 1 0 0 0,0 0 0 0 0,0 0 0 0 0,0 0 1 0 0,0 0-1 0 0,0 0 0 0 0,1 0 0 0 0,-1 0 0 0 0,0 0 0 0 0,0 0 0 0 0,0 0 0 0 0,0 0 0 0 0,0 0 1 0 0,0 0-1 0 0,0 0 0 0 0,0 0 0 0 0,0 0 0 0 0,0-1 0 0 0,0 1 0 0 0,0 0 0 0 0,0 0 0 0 0,0 0 1 0 0,0 0-1 0 0,0 0 0 0 0,0 0 0 0 0,0 0 0 0 0,0 0 0 0 0,0 0 0 0 0,0 0 0 0 0,0 0 1 0 0,0 0-1 0 0,0 0 0 0 0,0-1 0 0 0,0 1 0 0 0,0 0 0 0 0,0 0 0 0 0,0 0 0 0 0,0 0 0 0 0,0 0 1 0 0,5 8-20 0 0,4 11-30 0 0,70 207-176 0 0,-20-50 126 0 0,-17-68 88 0 0,-6-19 11 0 0,28 107 0 0 0,-61-182 8 0 0,0-1 0 0 0,0 1-1 0 0,-2 0 1 0 0,0 0 0 0 0,0 0 0 0 0,-1 0-1 0 0,-1 0 1 0 0,0 0 0 0 0,-1 0-1 0 0,-1 0 1 0 0,0 0 0 0 0,-1-1 0 0 0,0 0-1 0 0,-1 1 1 0 0,-1-1 0 0 0,0-1 0 0 0,0 1-1 0 0,-1-1 1 0 0,-12 15 0 0 0,0-5 75 0 0,0-1 1 0 0,-27 22 0 0 0,-48 34 143 0 0,68-57-181 0 0,-39 28 34 0 0,-2-3 1 0 0,-78 39-1 0 0,130-76-362 0 0,0-1-1 0 0,-1 0 0 0 0,-20 5 1 0 0,30-10 132 0 0,1-1 1 0 0,0 0-1 0 0,-1 0 1 0 0,1-1 0 0 0,-1 1-1 0 0,1-1 1 0 0,-1 0-1 0 0,1 0 1 0 0,-1-1-1 0 0,1 0 1 0 0,-1 0-1 0 0,1 0 1 0 0,-11-4 0 0 0,-1-7-1869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16271 0 0,'0'0'1470'0'0,"2"0"-1137"0"0,0 0-222 0 0,1 0 0 0 0,-1 0 0 0 0,0 0 0 0 0,1 0 0 0 0,-1 0-1 0 0,1 1 1 0 0,-1-1 0 0 0,0 1 0 0 0,0 0 0 0 0,1-1 0 0 0,-1 1 0 0 0,0 0 0 0 0,0 1 0 0 0,0-1 0 0 0,0 0 0 0 0,0 0 0 0 0,0 1 0 0 0,0-1 0 0 0,0 1-1 0 0,-1 0 1 0 0,1 0 0 0 0,-1-1 0 0 0,1 1 0 0 0,-1 0 0 0 0,0 0 0 0 0,3 5 0 0 0,1 4 145 0 0,0 1 0 0 0,-1-1 0 0 0,6 25 0 0 0,-9-31-271 0 0,8 32 166 0 0,-3 0 0 0 0,-1 1 0 0 0,0 52 0 0 0,-12 115 12 0 0,1-94-89 0 0,7-65-166 0 0,7 55 0 0 0,-7-91-82 0 0,1 1 0 0 0,1 0 1 0 0,0-1-1 0 0,6 14 0 0 0,-8-21-969 0 0,1-3-323 0 0,11-2-64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145 556 12895 0 0,'-15'-21'569'0'0,"0"0"0"0"0,-22-44 0 0 0,-15-51 1682 0 0,47 104-2020 0 0,0-1 1 0 0,1 0 0 0 0,1 0 0 0 0,0 0 0 0 0,0-1 0 0 0,2 1 0 0 0,0 0 0 0 0,0-23 0 0 0,2 30-143 0 0,0-1 1 0 0,-1 1-1 0 0,2-1 0 0 0,-1 1 1 0 0,1-1-1 0 0,0 1 0 0 0,0 0 1 0 0,1 0-1 0 0,0 0 1 0 0,0 0-1 0 0,0 1 0 0 0,1-1 1 0 0,0 1-1 0 0,0 0 0 0 0,0 0 1 0 0,1 0-1 0 0,-1 0 0 0 0,1 1 1 0 0,9-6-1 0 0,3-1-85 0 0,1 1 0 0 0,-1 1 0 0 0,2 1 0 0 0,-1 0 0 0 0,1 2 0 0 0,32-8 0 0 0,-36 11 1 0 0,0 1 1 0 0,-1 0-1 0 0,1 2 0 0 0,0-1 0 0 0,-1 2 0 0 0,1 0 1 0 0,0 0-1 0 0,-1 2 0 0 0,25 6 0 0 0,-28-5 18 0 0,0 0-1 0 0,-1 1 1 0 0,0 0-1 0 0,0 1 1 0 0,0 0-1 0 0,0 0 0 0 0,-1 1 1 0 0,0 0-1 0 0,-1 1 1 0 0,1 0-1 0 0,-2 0 1 0 0,1 1-1 0 0,-1 0 1 0 0,0 0-1 0 0,-1 1 1 0 0,0 0-1 0 0,-1 0 1 0 0,0 0-1 0 0,0 1 1 0 0,5 19-1 0 0,-5-10-1 0 0,-1 0 0 0 0,0 0 0 0 0,-2 0 0 0 0,0 0 1 0 0,-2 0-1 0 0,0 0 0 0 0,-1 1 0 0 0,-1-1 0 0 0,-1 0 0 0 0,-10 38 0 0 0,2-23-28 0 0,-2 0 0 0 0,-2-1 0 0 0,-1 0 0 0 0,-1-2-1 0 0,-24 35 1 0 0,11-26-4 0 0,-2 0 0 0 0,-1-2-1 0 0,-44 39 1 0 0,74-74 12 0 0,-1 1-3 0 0,-14 4 14 0 0,-2-1 44 0 0,18-8-47 0 0,-2 0 39 0 0,-1-2-48 0 0,4 1-61 0 0,1-1-37 0 0,1 0 80 0 0,-1 0-1 0 0,1 0 0 0 0,0 0 0 0 0,0 0 0 0 0,0 0 1 0 0,0 0-1 0 0,0 0 0 0 0,1 0 0 0 0,-1 0 1 0 0,1 0-1 0 0,-1 1 0 0 0,1-1 0 0 0,-1 1 0 0 0,1-1 1 0 0,0 1-1 0 0,0 0 0 0 0,3-2 0 0 0,2-2-6 0 0,-1 1 0 0 0,1 1 0 0 0,1-1 0 0 0,7-2 0 0 0,-11 4 16 0 0,19-1 15 0 0,-17 2 14 0 0,0 1-1 0 0,0-1 1 0 0,1 1 0 0 0,-1 1-1 0 0,0-1 1 0 0,0 1 0 0 0,11 3-1 0 0,4 4 87 0 0,-17-4-93 0 0,0 0 2 0 0,39 30 59 0 0,-29-21-63 0 0,-9-7-9 0 0,0 1 0 0 0,0-1 0 0 0,-1 1 1 0 0,1 1-1 0 0,-1-1 0 0 0,-1 0 0 0 0,1 1 0 0 0,-2 0 1 0 0,1 0-1 0 0,-1 0 0 0 0,0 0 0 0 0,0 0 1 0 0,-1 1-1 0 0,0-1 0 0 0,-1 0 0 0 0,0 0 0 0 0,0 1 1 0 0,-1-1-1 0 0,0 0 0 0 0,0 1 0 0 0,-1-1 0 0 0,0 0 1 0 0,0 0-1 0 0,-1 0 0 0 0,0-1 0 0 0,-1 1 0 0 0,1-1 1 0 0,-7 10-1 0 0,-7 7 63 0 0,10-12-36 0 0,-1-1-1 0 0,0-1 1 0 0,0 1-1 0 0,-13 10 1 0 0,-3 1 32 0 0,-7 5 43 0 0,-43 32-1 0 0,65-53-83 0 0,-1 0-1 0 0,-1 0 1 0 0,1 0-1 0 0,-1-2 1 0 0,1 1 0 0 0,-1-1-1 0 0,0-1 1 0 0,-1 0-1 0 0,-15 2 1 0 0,24-5-130 0 0,1 1 0 0 0,-1-1 1 0 0,0 0-1 0 0,1 0 0 0 0,-1 0 0 0 0,0-1 1 0 0,0 1-1 0 0,1-1 0 0 0,-1 1 0 0 0,1-1 1 0 0,-1 0-1 0 0,0 0 0 0 0,1 0 0 0 0,-1 0 1 0 0,1-1-1 0 0,0 1 0 0 0,-1-1 0 0 0,1 1 1 0 0,0-1-1 0 0,0 0 0 0 0,0 0 0 0 0,0 0 1 0 0,1 0-1 0 0,-1 0 0 0 0,0 0 0 0 0,1-1 1 0 0,-1 1-1 0 0,1 0 0 0 0,0-1 0 0 0,0 1 1 0 0,0-1-1 0 0,0 1 0 0 0,0-1 0 0 0,0-3 1 0 0,-3-10-1525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219 112 1375 0 0,'-17'-22'381'0'0,"6"6"3607"0"0,-4 3 4487 0 0,15 13-8073 0 0,-1-1 0 0 0,0 1 0 0 0,0-1 0 0 0,0 1 0 0 0,0 0 0 0 0,0-1 0 0 0,0 1 0 0 0,0 0 0 0 0,0 0-1 0 0,0 0 1 0 0,0 0 0 0 0,0 0 0 0 0,0 0 0 0 0,0 0 0 0 0,-1 0 0 0 0,1 0 0 0 0,-1 1 0 0 0,0-1-181 0 0,0 1 0 0 0,1 0 0 0 0,-1 0 0 0 0,0 0 0 0 0,0 0 0 0 0,1 0 0 0 0,-1 0 0 0 0,-2 3 0 0 0,1-1-185 0 0,0 1 0 0 0,0-1-1 0 0,0 1 1 0 0,0 0 0 0 0,1 0-1 0 0,-1 0 1 0 0,-1 6-1 0 0,1-3-36 0 0,0 0 0 0 0,1 1-1 0 0,0-1 1 0 0,1 1 0 0 0,-1-1-1 0 0,2 1 1 0 0,-1-1-1 0 0,1 1 1 0 0,0 0 0 0 0,0-1-1 0 0,1 1 1 0 0,0 0-1 0 0,0-1 1 0 0,1 1 0 0 0,0-1-1 0 0,0 0 1 0 0,1 0-1 0 0,0 0 1 0 0,0 0 0 0 0,1 0-1 0 0,0 0 1 0 0,0-1 0 0 0,10 12-1 0 0,-11-15 10 0 0,-1 0 0 0 0,2 0 1 0 0,-1-1-1 0 0,0 1 0 0 0,0-1 0 0 0,1 1 0 0 0,0-1 1 0 0,-1 0-1 0 0,1 0 0 0 0,0-1 0 0 0,0 1 0 0 0,0-1 0 0 0,0 0 1 0 0,0 0-1 0 0,0 0 0 0 0,0-1 0 0 0,0 1 0 0 0,8-1 0 0 0,-4-1 12 0 0,0 0-1 0 0,0 0 1 0 0,0-1-1 0 0,-1 1 1 0 0,1-2-1 0 0,-1 1 1 0 0,1-1-1 0 0,12-7 1 0 0,-16 7-13 0 0,3 0 8 0 0,0-1 1 0 0,-1 0-1 0 0,0 0 1 0 0,0 0-1 0 0,0-1 1 0 0,0 0-1 0 0,5-6 0 0 0,1-3-8 0 0,-7 9 17 0 0,0-1 1 0 0,-1 1-1 0 0,1-1 0 0 0,5-12 0 0 0,-5 7 189 0 0,0 0-1 0 0,-1 0 1 0 0,0-1-1 0 0,-1 0 0 0 0,0 1 1 0 0,-1-1-1 0 0,-1 0 0 0 0,1 0 1 0 0,-2 0-1 0 0,0 0 1 0 0,0 0-1 0 0,-1 0 0 0 0,-5-23 1 0 0,1 19 297 0 0,3 63-512 0 0,33 259-118 0 0,-8-113 73 0 0,-17-128 54 0 0,9 125 63 0 0,-14-157-54 0 0,-1 0 0 0 0,-3 1 0 0 0,-9 51 0 0 0,7-68 15 0 0,-1-1-1 0 0,0 0 1 0 0,-2 0-1 0 0,0-1 1 0 0,-12 19-1 0 0,3-5 11 0 0,6-12-52 0 0,0-1-1 0 0,-1 0 0 0 0,-1 0 0 0 0,-1-1 0 0 0,0-1 0 0 0,-1 0 0 0 0,0-1 1 0 0,-1 0-1 0 0,-1-2 0 0 0,0 0 0 0 0,0-1 0 0 0,-1 0 0 0 0,0-2 0 0 0,-1 0 1 0 0,0-1-1 0 0,0 0 0 0 0,-24 3 0 0 0,27-7-670 0 0,-1 0 0 0 0,-21 0-1 0 0,7-5-1390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4607 0 0,'0'0'208'0'0,"2"2"-9"0"0,25 24 816 0 0,-18-15 1489 0 0,0 0 1 0 0,0 1 0 0 0,-1 0-1 0 0,7 14 1 0 0,-2 4-2104 0 0,-4-7-342 0 0,-2 0 0 0 0,0 1 0 0 0,-2-1 1 0 0,-1 1-1 0 0,0 1 0 0 0,-2-1 0 0 0,-1 0 1 0 0,-2 26-1 0 0,-1-11-1860 0 0,1-26 59 0 0</inkml:trace>
  <inkml:trace contextRef="#ctx0" brushRef="#br0" timeOffset="1">273 11 16295 0 0,'0'0'1768'0'0,"-2"-10"-160"0"0,12 16-1840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14399 0 0,'0'0'1306'0'0,"2"-1"-1077"0"0,10 1-117 0 0,0 1-1 0 0,19 3 1 0 0,-17-2 557 0 0,-10-1-486 0 0,0 0-1 0 0,0 0 1 0 0,0 0-1 0 0,0 1 1 0 0,0-1 0 0 0,-1 1-1 0 0,1 0 1 0 0,-1 0 0 0 0,1 1-1 0 0,-1-1 1 0 0,0 1 0 0 0,5 5-1 0 0,0 0-41 0 0,-1 0 0 0 0,0 1 0 0 0,7 12 1 0 0,-11-15-130 0 0,1 0 1 0 0,-1 1 0 0 0,-1 0-1 0 0,1 0 1 0 0,-1 0 0 0 0,2 12-1 0 0,3 45 82 0 0,-4-27-74 0 0,-1-11-80 0 0,-2-18 11 0 0,0 0 0 0 0,1 0 1 0 0,0 0-1 0 0,4 14 0 0 0,-4-20-53 0 0,-1-1 94 0 0,0-1 0 0 0,1 1 1 0 0,-1-1-1 0 0,0 1 1 0 0,1-1-1 0 0,-1 1 0 0 0,1-1 1 0 0,-1 1-1 0 0,0-1 1 0 0,1 1-1 0 0,-1-1 0 0 0,1 1 1 0 0,-1-1-1 0 0,1 0 1 0 0,0 1-1 0 0,-1-1 0 0 0,1 0 1 0 0,-1 1-1 0 0,2-1 1 0 0,18-31 345 0 0,-1-1 0 0 0,21-48 1 0 0,-16 31-74 0 0,19-49 2 0 0,-25 57-186 0 0,40-73 1 0 0,-8 49-33 0 0,-45 59-23 0 0,-3 5-8 0 0,0 0 0 0 0,0 0 0 0 0,0 0 0 0 0,0 0 0 0 0,0 0 0 0 0,0 1 0 0 0,0-1 0 0 0,0 0 0 0 0,0 1 0 0 0,3 0 1 0 0,-3 0 3 0 0,-1 0 0 0 0,1 0 0 0 0,0 0 0 0 0,0 1 0 0 0,-1-1 0 0 0,1 1 0 0 0,0 0 0 0 0,-1-1 0 0 0,1 1 0 0 0,0 0 0 0 0,-1 0 0 0 0,1 0 0 0 0,-1 0 0 0 0,1 0 0 0 0,-1 0 0 0 0,0 1 0 0 0,1-1 0 0 0,-1 0 0 0 0,1 3 1 0 0,1 0 14 0 0,-1-1 0 0 0,1 1 0 0 0,-1 0 0 0 0,0 0 0 0 0,0 1 0 0 0,1 4-1 0 0,2 14 67 0 0,0-1 0 0 0,3 45-1 0 0,-5 48 106 0 0,-4-72-270 0 0,2 1 1 0 0,9 47-1 0 0,-10-88-123 0 0,1-1-1 0 0,0 1 1 0 0,-1 0 0 0 0,1-1 0 0 0,0 1-1 0 0,1-1 1 0 0,-1 1 0 0 0,0-1-1 0 0,1 0 1 0 0,0 0 0 0 0,-1 1-1 0 0,1-1 1 0 0,0 0 0 0 0,3 2-1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35 8287 0 0,'-1'-2'460'0'0,"0"-1"-1"0"0,0 1 0 0 0,1 0 1 0 0,-1 0-1 0 0,-1 0 0 0 0,1 0 1 0 0,0 0-1 0 0,0 0 0 0 0,-1 0 1 0 0,1 1-1 0 0,-1-1 0 0 0,1 0 1 0 0,-1 1-1 0 0,0-1 0 0 0,0 1 1 0 0,0-1-1 0 0,-2 0 0 0 0,3 2-371 0 0,1 0 0 0 0,-1 0 0 0 0,0 0 0 0 0,0 0 0 0 0,0 0 0 0 0,1 0 0 0 0,-1 0 0 0 0,0 0 0 0 0,1 0 0 0 0,-1 0 0 0 0,0 0 0 0 0,0 1-1 0 0,1-1 1 0 0,-1 0 0 0 0,0 1 0 0 0,0 0 0 0 0,-2 0 133 0 0,-6 2-13 0 0,0 1-1 0 0,1 0 1 0 0,0 0-1 0 0,0 1 0 0 0,0 0 1 0 0,1 0-1 0 0,-9 7 1 0 0,-44 49 29 0 0,34-34-134 0 0,5-3-103 0 0,0 1 0 0 0,1 1 0 0 0,-28 51 0 0 0,42-67-10 0 0,1 0 1 0 0,1 0-1 0 0,-1 1 0 0 0,2-1 0 0 0,-1 1 1 0 0,2 0-1 0 0,-1 0 0 0 0,1 0 0 0 0,1 0 0 0 0,0 0 1 0 0,1 18-1 0 0,4-11-13 0 0,3-2-25 0 0,4-5 36 0 0,-9-10 13 0 0,0 0 0 0 0,0 0-1 0 0,0 0 1 0 0,1 0 0 0 0,-1-1-1 0 0,0 1 1 0 0,1-1 0 0 0,-1 1-1 0 0,0-1 1 0 0,1 0 0 0 0,-1 0 0 0 0,1 0-1 0 0,-1-1 1 0 0,0 1 0 0 0,1 0-1 0 0,-1-1 1 0 0,0 1 0 0 0,0-1-1 0 0,1 0 1 0 0,-1 0 0 0 0,0 0-1 0 0,3-2 1 0 0,2-1 36 0 0,0 0 0 0 0,0-1 1 0 0,0 1-1 0 0,-1-2 0 0 0,7-6 0 0 0,11-12 43 0 0,-2-1-1 0 0,0-2 1 0 0,-2 0 0 0 0,-1-1-1 0 0,-1 0 1 0 0,-2-2 0 0 0,-1 0-1 0 0,13-37 1 0 0,12-40 219 0 0,-39 105 918 0 0,10 27-609 0 0,-9-11-544 0 0,-1 0-1 0 0,0 0 1 0 0,-2 1 0 0 0,-2 26-1 0 0,-1-1-72 0 0,-4 129-345 0 0,8-147-1029 0 0,7 38 1 0 0,-3-34-1133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2759 0 0,'0'0'126'0'0,"0"-2"-5"0"0,3-8-96 0 0,1-7 997 0 0,-1 15 1360 0 0,-3 2-2262 0 0,1 0 0 0 0,-1 0 0 0 0,0 0 0 0 0,0 0 0 0 0,1-1 0 0 0,-1 1 0 0 0,0 0 0 0 0,0 0 0 0 0,1 0 0 0 0,-1 0 0 0 0,0 0 0 0 0,0-1 0 0 0,1 1 0 0 0,-1 0 0 0 0,0 0 0 0 0,0 0 0 0 0,0 0 0 0 0,0-1 0 0 0,1 1 0 0 0,-1 0 0 0 0,0 0 0 0 0,0-1 0 0 0,0 1 0 0 0,0 0 0 0 0,0 0 0 0 0,0-1 0 0 0,1 1 0 0 0,-1-1 0 0 0,0 1 220 0 0,0-1 0 0 0,1 1 0 0 0,-1-1 0 0 0,0 0-1 0 0,1 1 1 0 0,-1-1 0 0 0,0 1 0 0 0,1-1 0 0 0,-1 1-1 0 0,1-1 1 0 0,-1 1 0 0 0,1-1 0 0 0,0 1 0 0 0,-1 0-1 0 0,1-1 1 0 0,-1 1 0 0 0,1 0 0 0 0,0 0 0 0 0,-1-1 0 0 0,1 1-1 0 0,0 0 1 0 0,1 0-200 0 0,-1 0 0 0 0,0 0 0 0 0,1 0 1 0 0,-1 0-1 0 0,0 0 0 0 0,1 1 0 0 0,-1-1 0 0 0,0 1 0 0 0,1-1 0 0 0,-1 1 0 0 0,0-1 0 0 0,2 2 1 0 0,-2-1-107 0 0,1 0 1 0 0,0 0 0 0 0,0 0 0 0 0,-1 1 0 0 0,1-1 0 0 0,-1 1 0 0 0,1-1 0 0 0,-1 1 0 0 0,0 0-1 0 0,1-1 1 0 0,0 3 0 0 0,5 10 29 0 0,-2 4-47 0 0,-6-12-19 0 0,0-3 3 0 0,0 9 15 0 0,1-10 135 0 0,-2-2-94 0 0,1 0 1 0 0,-1-1-1 0 0,1 1 0 0 0,0 0 1 0 0,-1-1-1 0 0,1 1 1 0 0,0-1-1 0 0,-1 1 0 0 0,1-1 1 0 0,0 0-1 0 0,-1 1 1 0 0,1-1-1 0 0,0 0 0 0 0,0 0 1 0 0,0 0-1 0 0,0 0 1 0 0,0 0-1 0 0,0 0 0 0 0,0 0 1 0 0,0 0-1 0 0,0 0 1 0 0,1-1-1 0 0,-1 1 0 0 0,0 0 1 0 0,1-1-1 0 0,-1 1 1 0 0,1 0-1 0 0,-1-1 0 0 0,1 1 1 0 0,0 0-1 0 0,-1-1 1 0 0,1 1-1 0 0,0-3 0 0 0,-1-4 185 0 0,1-1-1 0 0,0 0 1 0 0,2-17-1 0 0,5-15 102 0 0,2 0 0 0 0,24-69 0 0 0,-2 9-1504 0 0,-20 64 12 0 0,1 0-46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5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50 396 6447 0 0,'-2'10'149'0'0,"1"0"-1"0"0,0 0 0 0 0,0 0 1 0 0,2 16-1 0 0,0-14 720 0 0,1 0 0 0 0,0-1 1 0 0,1 1-1 0 0,0-1 0 0 0,1 1 1 0 0,0-1-1 0 0,1-1 0 0 0,0 1 1 0 0,1 0-1 0 0,0-1 0 0 0,9 11 1 0 0,-14-20-288 0 0,13-4-154 0 0,-10 2-399 0 0,-1-1 1 0 0,0 1-1 0 0,0-1 1 0 0,0 0-1 0 0,0 0 1 0 0,0 0-1 0 0,0 0 1 0 0,0 0 0 0 0,0-1-1 0 0,-1 1 1 0 0,0-1-1 0 0,1 0 1 0 0,1-3-1 0 0,4-5 3 0 0,12-27 0 0 0,-11 20-51 0 0,40-92-67 0 0,-21 43 65 0 0,11-34 362 0 0,-19 46 68 0 0,-14 40-155 0 0,21-62 438 0 0,-23 65 55 0 0,-1 0 0 0 0,-1 0 1 0 0,0 0-1 0 0,0-19 0 0 0,-1 35-700 0 0,-1 0-1 0 0,1 0 0 0 0,0 0 1 0 0,0 0-1 0 0,2 5 0 0 0,2 6 6 0 0,83 326-219 0 0,-43-162 227 0 0,-37-135-34 0 0,-1 0 0 0 0,0 52-1 0 0,-7-79 11 0 0,-1 1-1 0 0,-1-1 0 0 0,0 0 0 0 0,-1 0 0 0 0,-1 0 0 0 0,-12 33 0 0 0,6-27 1 0 0,0-1 0 0 0,-2-1-1 0 0,0 0 1 0 0,-21 26 0 0 0,4-11-17 0 0,-48 46-1 0 0,-40 24-191 0 0,101-91 127 0 0,-76 62-1038 0 0,-16 5-390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500 217 7831 0 0,'0'0'603'0'0,"2"-8"-374"0"0,-1 4 92 0 0,-1 1 1 0 0,0 0-1 0 0,-1-1 0 0 0,1 1 0 0 0,0-1 0 0 0,-1 1 0 0 0,0-1 0 0 0,-2-4 0 0 0,1-1 989 0 0,0 7-914 0 0,1 0 0 0 0,-1 0 0 0 0,0 0 0 0 0,0 0 0 0 0,0 0 0 0 0,0 0 0 0 0,0 1 0 0 0,0-1 0 0 0,0 1 0 0 0,-1-1 0 0 0,-3-1 0 0 0,-3 0 94 0 0,-1 1-1 0 0,1 0 0 0 0,-1 0 0 0 0,1 1 1 0 0,-1 1-1 0 0,1-1 0 0 0,-1 1 1 0 0,-11 2-1 0 0,7 0-71 0 0,-1 1 0 0 0,1 1 0 0 0,0 0 0 0 0,-25 11 0 0 0,13-2-215 0 0,2 1 0 0 0,-1 1 0 0 0,2 1 0 0 0,0 1 0 0 0,-23 23 0 0 0,36-31-193 0 0,0 1-1 0 0,1 0 1 0 0,0 1-1 0 0,1 0 1 0 0,0 0-1 0 0,1 1 1 0 0,0 0-1 0 0,0 0 1 0 0,2 1-1 0 0,-1-1 1 0 0,2 1-1 0 0,0 1 1 0 0,0-1-1 0 0,1 0 1 0 0,-2 26-1 0 0,5-19-9 0 0,1 0 0 0 0,1 0 0 0 0,1 0 0 0 0,0 0 0 0 0,2 0 0 0 0,0-1 0 0 0,1 0 0 0 0,1 0 0 0 0,1 0 0 0 0,0-1 0 0 0,2 0 0 0 0,0-1 0 0 0,1 0 0 0 0,0 0 0 0 0,2-1 0 0 0,0-1 0 0 0,1 0 0 0 0,28 24 0 0 0,-32-32 5 0 0,0 0-1 0 0,1-1 0 0 0,0 0 1 0 0,0-1-1 0 0,1 0 1 0 0,-1-1-1 0 0,1 0 0 0 0,0-1 1 0 0,0 0-1 0 0,0-1 1 0 0,0-1-1 0 0,0 0 0 0 0,1 0 1 0 0,-1-1-1 0 0,0 0 1 0 0,15-3-1 0 0,-8 0 49 0 0,-1-1 1 0 0,0 0-1 0 0,0-1 0 0 0,0-1 1 0 0,0-1-1 0 0,-1 0 0 0 0,0-1 0 0 0,-1-1 1 0 0,31-22-1 0 0,-30 18 130 0 0,-2-1-1 0 0,1 0 1 0 0,-2-1-1 0 0,0 0 1 0 0,-1-2 0 0 0,0 1-1 0 0,-2-2 1 0 0,0 1-1 0 0,-1-1 1 0 0,0-1 0 0 0,-2 0-1 0 0,0 0 1 0 0,-1-1-1 0 0,-1 0 1 0 0,-1 0-1 0 0,3-25 1 0 0,-5 22-70 0 0,-2-1 0 0 0,0 1-1 0 0,-1 0 1 0 0,-1-1 0 0 0,-2 1-1 0 0,0 0 1 0 0,-2 0 0 0 0,0 0 0 0 0,-1 1-1 0 0,-15-35 1 0 0,15 44-81 0 0,1 0-14 0 0,0 0 1 0 0,-1 1-1 0 0,-1 0 0 0 0,0 0 1 0 0,-1 0-1 0 0,0 1 0 0 0,-11-12 1 0 0,7 12-32 0 0,0 0 0 0 0,-1 1 0 0 0,0 1 0 0 0,0 0 0 0 0,-1 0 0 0 0,-18-7 1 0 0,22 12-471 0 0,-1 0 0 0 0,0 0 0 0 0,-1 1 1 0 0,1 1-1 0 0,0 0 0 0 0,-1 0 1 0 0,1 1-1 0 0,-1 0 0 0 0,-15 2 0 0 0,-3 3-8898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40:1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291 358 6911 0 0,'0'0'8467'0'0,"1"0"-7959"0"0,5-1-267 0 0,0 1-1 0 0,-1-1 1 0 0,1 0 0 0 0,0-1 0 0 0,-1 1-1 0 0,1-1 1 0 0,-1 0 0 0 0,0-1 0 0 0,0 1-1 0 0,0-1 1 0 0,8-6 0 0 0,6-4 559 0 0,26-28 1 0 0,-26 23-394 0 0,155-150 1112 0 0,-143 136-1334 0 0,-22 24-130 0 0,-6 5-13 0 0,0 0 1 0 0,0 1-1 0 0,0-1 0 0 0,-1 0 0 0 0,1-1 1 0 0,-1 1-1 0 0,0 0 0 0 0,0-1 1 0 0,0 1-1 0 0,2-7 0 0 0,-2 0 431 0 0,-10 16 180 0 0,3 0-523 0 0,-4 2-130 0 0,1 1 0 0 0,1 0 0 0 0,-1 0 0 0 0,-10 20 0 0 0,-20 45 0 0 0,22-42 0 0 0,-31 70 0 0 0,-63 206 0 0 0,89-238 0 0 0,-57 200 0 0 0,64-219 0 0 0,-1-1 0 0 0,-3 0 0 0 0,-44 90 0 0 0,50-120 0 0 0,-14 40 0 0 0,22-53 0 0 0,-2-3 0 0 0,4-2 0 0 0,0-1 0 0 0,0 0 0 0 0,-1-1 0 0 0,1 1 0 0 0,0 0 0 0 0,0-1 0 0 0,-1 1 0 0 0,-2-1 0 0 0,-5 3 0 0 0,5-1 4 0 0,-1 0 0 0 0,1-1-1 0 0,0 0 1 0 0,0 0 0 0 0,-1 0 0 0 0,1 0-1 0 0,-1-1 1 0 0,1 0 0 0 0,0 0-1 0 0,-1-1 1 0 0,-6-1 0 0 0,-37 0 26 0 0,47 2 92 0 0,5 0-96 0 0,0 0 0 0 0,-1 0 0 0 0,1 0 0 0 0,-1-1 0 0 0,1 1 0 0 0,3-1 0 0 0,42-6 140 0 0,6-1-50 0 0,-10-1 114 0 0,72-4-1 0 0,-12 11-25 0 0,12-8 348 0 0,-40 6-44 0 0,-71 5 125 0 0,-6 0-242 0 0,-11 4-116 0 0,-21 2-235 0 0,-114 18 76 0 0,140-24-115 0 0,-129 38 48 0 0,75-19-34 0 0,-23 14-29 0 0,46-17-196 0 0,-25 11-566 0 0,56-21 1243 0 0,4-4-2429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530 314 919 0 0,'1'-2'14'0'0,"3"-14"3334"0"0,6-30 0 0 0,-10 41-2781 0 0,1 0 0 0 0,-1 0 1 0 0,0 0-1 0 0,0 0 0 0 0,-1 0 1 0 0,1 0-1 0 0,-1 0 0 0 0,0 0 1 0 0,0 0-1 0 0,-1 0 0 0 0,-2-5 1 0 0,2 6-335 0 0,-1-1 1 0 0,1 1-1 0 0,-1 1 0 0 0,0-1 1 0 0,0 0-1 0 0,-1 1 1 0 0,1 0-1 0 0,-1-1 1 0 0,1 1-1 0 0,-1 1 1 0 0,0-1-1 0 0,0 1 1 0 0,-1-1-1 0 0,1 1 0 0 0,0 0 1 0 0,-1 1-1 0 0,1-1 1 0 0,-1 1-1 0 0,1 0 1 0 0,-1 0-1 0 0,0 0 1 0 0,0 0-1 0 0,1 1 1 0 0,-1 0-1 0 0,0 0 0 0 0,0 1 1 0 0,0-1-1 0 0,1 1 1 0 0,-1 0-1 0 0,0 0 1 0 0,-7 3-1 0 0,-6 3-77 0 0,1 1 0 0 0,-1 0 0 0 0,1 1-1 0 0,1 1 1 0 0,0 1 0 0 0,0 0 0 0 0,-20 20-1 0 0,13-9-56 0 0,2 1 0 0 0,1 1 0 0 0,-32 50-1 0 0,34-45-87 0 0,1 1 0 0 0,2 0-1 0 0,1 1 1 0 0,1 1 0 0 0,1 0-1 0 0,2 1 1 0 0,2 0 0 0 0,1 1-1 0 0,1-1 1 0 0,2 1 0 0 0,2 0-1 0 0,0 1 1 0 0,3-1 0 0 0,1 0-1 0 0,7 39 1 0 0,-6-52-11 0 0,1-1 0 0 0,1 1 0 0 0,1-1 0 0 0,1 0 0 0 0,1 0 0 0 0,0-1 0 0 0,1 0 0 0 0,19 27 0 0 0,-19-34 12 0 0,0 0-1 0 0,1 0 1 0 0,1-2 0 0 0,0 1-1 0 0,0-1 1 0 0,1-1-1 0 0,0 0 1 0 0,1 0 0 0 0,16 7-1 0 0,-20-11-1 0 0,0-2 0 0 0,1 1-1 0 0,-1-1 1 0 0,1-1 0 0 0,0 1 0 0 0,-1-2-1 0 0,1 1 1 0 0,0-1 0 0 0,0-1 0 0 0,0 0-1 0 0,0 0 1 0 0,0-1 0 0 0,0-1 0 0 0,0 1-1 0 0,9-4 1 0 0,1-1 99 0 0,0-2 0 0 0,-1 0 1 0 0,0 0-1 0 0,-1-2 0 0 0,0-1 0 0 0,0 0 0 0 0,-1-1 0 0 0,-1-1 0 0 0,0 0 0 0 0,0-1 1 0 0,-2-1-1 0 0,0-1 0 0 0,22-30 0 0 0,-21 22 120 0 0,0-1 0 0 0,-1 0-1 0 0,-2-1 1 0 0,-1 0 0 0 0,-1-1 0 0 0,-1 0 0 0 0,-1-1-1 0 0,-2 0 1 0 0,5-44 0 0 0,-7 32-103 0 0,-3-1-1 0 0,-1 0 1 0 0,-2 0-1 0 0,-2 0 1 0 0,-2 0-1 0 0,-2 1 1 0 0,-1 0-1 0 0,-2 1 1 0 0,-1 0-1 0 0,-3 0 1 0 0,-1 2-1 0 0,-1 0 1 0 0,-39-60-1 0 0,-2 19-74 0 0,48 66-49 0 0,-1 0 0 0 0,0 1 0 0 0,-1 1-1 0 0,-14-11 1 0 0,25 20-130 0 0,0 0-1 0 0,1 1 0 0 0,-1-1 1 0 0,0 0-1 0 0,0 1 0 0 0,0-1 0 0 0,0 1 1 0 0,0-1-1 0 0,0 1 0 0 0,0 0 0 0 0,1-1 1 0 0,-1 1-1 0 0,0 0 0 0 0,0 0 1 0 0,0 0-1 0 0,0-1 0 0 0,-2 1 0 0 0,3 1 85 0 0,0-1-1 0 0,-1 0 0 0 0,1 1 0 0 0,0-1 0 0 0,0 0 0 0 0,0 1 0 0 0,0-1 0 0 0,-1 1 0 0 0,1-1 0 0 0,0 0 0 0 0,0 1 0 0 0,0-1 0 0 0,0 1 0 0 0,0-1 1 0 0,0 0-1 0 0,0 1 0 0 0,0-1 0 0 0,0 1 0 0 0,0-1 0 0 0,0 0 0 0 0,0 1 0 0 0,0-1 0 0 0,1 1 0 0 0,-1-1 0 0 0,0 0 0 0 0,0 1 0 0 0,14 27-2504 0 0,-14-28 2512 0 0,9 16-2064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5T15:39:3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15 284 4143 0 0,'5'-75'2008'0'0,"-6"26"3132"0"0,-11-78 0 0 0,7 101-2565 0 0,3 19 64 0 0,4 18-1806 0 0,49 341 136 0 0,-29-178-810 0 0,20 185 158 0 0,-35-299-272 0 0,4-1 0 0 0,1 0 0 0 0,4-1-1 0 0,24 60 1 0 0,-38-110 10 0 0,-1-5-54 0 0,0-1 1 0 0,0 1 0 0 0,1-1-1 0 0,-1 0 1 0 0,0 0-1 0 0,1 0 1 0 0,-1 0 0 0 0,1 0-1 0 0,1 2 1 0 0,-1-2 11 0 0,14-17-2308 0 0,-9 6 653 0 0,-1 0-77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72B4-DE84-41FA-8B5C-B2F311737A88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D426E-13B2-406B-93D3-0E427F0C9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b makes the algorithm reach zero mutation before reaching maximum generation</a:t>
            </a:r>
          </a:p>
          <a:p>
            <a:r>
              <a:rPr lang="en-US" dirty="0"/>
              <a:t>For first </a:t>
            </a:r>
            <a:r>
              <a:rPr lang="en-US" dirty="0" err="1"/>
              <a:t>genetation</a:t>
            </a:r>
            <a:r>
              <a:rPr lang="en-US" dirty="0"/>
              <a:t> (value of t is small ) b can be small</a:t>
            </a:r>
          </a:p>
          <a:p>
            <a:r>
              <a:rPr lang="en-US" dirty="0"/>
              <a:t>W </a:t>
            </a:r>
            <a:r>
              <a:rPr lang="en-US" dirty="0" err="1"/>
              <a:t>kol</a:t>
            </a:r>
            <a:r>
              <a:rPr lang="en-US" dirty="0"/>
              <a:t> ma </a:t>
            </a:r>
            <a:r>
              <a:rPr lang="en-US" dirty="0" err="1"/>
              <a:t>amshi</a:t>
            </a:r>
            <a:r>
              <a:rPr lang="en-US" dirty="0"/>
              <a:t> f </a:t>
            </a:r>
            <a:r>
              <a:rPr lang="en-US" dirty="0" err="1"/>
              <a:t>el</a:t>
            </a:r>
            <a:r>
              <a:rPr lang="en-US" dirty="0"/>
              <a:t> generation </a:t>
            </a:r>
            <a:r>
              <a:rPr lang="en-US" dirty="0" err="1"/>
              <a:t>akbr</a:t>
            </a:r>
            <a:r>
              <a:rPr lang="en-US" dirty="0"/>
              <a:t> </a:t>
            </a:r>
            <a:r>
              <a:rPr lang="en-US" dirty="0" err="1"/>
              <a:t>qemt</a:t>
            </a:r>
            <a:r>
              <a:rPr lang="en-US" dirty="0"/>
              <a:t> </a:t>
            </a:r>
            <a:r>
              <a:rPr lang="en-US" dirty="0" err="1"/>
              <a:t>rl</a:t>
            </a:r>
            <a:r>
              <a:rPr lang="en-US" dirty="0"/>
              <a:t> b 3ashan 22all </a:t>
            </a:r>
            <a:r>
              <a:rPr lang="en-US" dirty="0" err="1"/>
              <a:t>el</a:t>
            </a:r>
            <a:r>
              <a:rPr lang="en-US"/>
              <a:t>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D426E-13B2-406B-93D3-0E427F0C9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7023" y="461899"/>
            <a:ext cx="708995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1159" y="1508210"/>
            <a:ext cx="8361680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961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29.png"/><Relationship Id="rId42" Type="http://schemas.openxmlformats.org/officeDocument/2006/relationships/customXml" Target="../ink/ink39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52.xml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7.png"/><Relationship Id="rId40" Type="http://schemas.openxmlformats.org/officeDocument/2006/relationships/customXml" Target="../ink/ink38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5" Type="http://schemas.openxmlformats.org/officeDocument/2006/relationships/image" Target="../media/image21.png"/><Relationship Id="rId61" Type="http://schemas.openxmlformats.org/officeDocument/2006/relationships/image" Target="../media/image49.png"/><Relationship Id="rId19" Type="http://schemas.openxmlformats.org/officeDocument/2006/relationships/image" Target="../media/image28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2.png"/><Relationship Id="rId30" Type="http://schemas.openxmlformats.org/officeDocument/2006/relationships/customXml" Target="../ink/ink33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3.png"/><Relationship Id="rId8" Type="http://schemas.openxmlformats.org/officeDocument/2006/relationships/customXml" Target="../ink/ink22.xml"/><Relationship Id="rId51" Type="http://schemas.openxmlformats.org/officeDocument/2006/relationships/image" Target="../media/image44.png"/><Relationship Id="rId72" Type="http://schemas.openxmlformats.org/officeDocument/2006/relationships/customXml" Target="../ink/ink54.xml"/><Relationship Id="rId3" Type="http://schemas.openxmlformats.org/officeDocument/2006/relationships/image" Target="../media/image20.png"/><Relationship Id="rId12" Type="http://schemas.openxmlformats.org/officeDocument/2006/relationships/customXml" Target="../ink/ink24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28.xml"/><Relationship Id="rId41" Type="http://schemas.openxmlformats.org/officeDocument/2006/relationships/image" Target="../media/image39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23.xml"/><Relationship Id="rId31" Type="http://schemas.openxmlformats.org/officeDocument/2006/relationships/image" Target="../media/image34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4" Type="http://schemas.openxmlformats.org/officeDocument/2006/relationships/customXml" Target="../ink/ink20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27.xml"/><Relationship Id="rId39" Type="http://schemas.openxmlformats.org/officeDocument/2006/relationships/image" Target="../media/image38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46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1444193"/>
            <a:ext cx="555561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6FC0"/>
                </a:solidFill>
              </a:rPr>
              <a:t>Lecture </a:t>
            </a:r>
            <a:r>
              <a:rPr lang="en-US" sz="3600" spc="-5" dirty="0">
                <a:solidFill>
                  <a:srgbClr val="006FC0"/>
                </a:solidFill>
              </a:rPr>
              <a:t>5</a:t>
            </a:r>
            <a:r>
              <a:rPr sz="3600" spc="-5" dirty="0">
                <a:solidFill>
                  <a:srgbClr val="006FC0"/>
                </a:solidFill>
              </a:rPr>
              <a:t>: </a:t>
            </a:r>
            <a:r>
              <a:rPr sz="3600" spc="-10" dirty="0">
                <a:solidFill>
                  <a:srgbClr val="006FC0"/>
                </a:solidFill>
              </a:rPr>
              <a:t>Genetic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Algorithms</a:t>
            </a:r>
            <a:endParaRPr sz="3600" dirty="0"/>
          </a:p>
          <a:p>
            <a:pPr marL="56515">
              <a:lnSpc>
                <a:spcPct val="100000"/>
              </a:lnSpc>
              <a:spcBef>
                <a:spcPts val="75"/>
              </a:spcBef>
            </a:pPr>
            <a:r>
              <a:rPr sz="2400" spc="-10" dirty="0">
                <a:solidFill>
                  <a:srgbClr val="006FC0"/>
                </a:solidFill>
              </a:rPr>
              <a:t>FloatingPoint-GA</a:t>
            </a:r>
            <a:r>
              <a:rPr sz="2400" spc="-2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+</a:t>
            </a:r>
            <a:r>
              <a:rPr sz="2400" spc="-15" dirty="0">
                <a:solidFill>
                  <a:srgbClr val="006FC0"/>
                </a:solidFill>
              </a:rPr>
              <a:t> </a:t>
            </a:r>
            <a:r>
              <a:rPr sz="2400" spc="-5" dirty="0">
                <a:solidFill>
                  <a:srgbClr val="006FC0"/>
                </a:solidFill>
              </a:rPr>
              <a:t>Replacement</a:t>
            </a:r>
            <a:r>
              <a:rPr sz="2400" spc="-4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+</a:t>
            </a:r>
            <a:r>
              <a:rPr sz="2400" spc="-10" dirty="0">
                <a:solidFill>
                  <a:srgbClr val="006FC0"/>
                </a:solidFill>
              </a:rPr>
              <a:t> </a:t>
            </a:r>
            <a:r>
              <a:rPr sz="2400" spc="-5" dirty="0">
                <a:solidFill>
                  <a:srgbClr val="006FC0"/>
                </a:solidFill>
              </a:rPr>
              <a:t>Island-GA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6776" y="3841029"/>
            <a:ext cx="4326890" cy="186333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62380">
              <a:lnSpc>
                <a:spcPct val="100000"/>
              </a:lnSpc>
              <a:spcBef>
                <a:spcPts val="875"/>
              </a:spcBef>
            </a:pPr>
            <a:r>
              <a:rPr lang="en-US" sz="2800" spc="-5" dirty="0">
                <a:latin typeface="Calibri"/>
                <a:cs typeface="Calibri"/>
              </a:rPr>
              <a:t>Dr </a:t>
            </a:r>
            <a:r>
              <a:rPr sz="2800" spc="-5" dirty="0">
                <a:latin typeface="Calibri"/>
                <a:cs typeface="Calibri"/>
              </a:rPr>
              <a:t>Sa</a:t>
            </a:r>
            <a:r>
              <a:rPr lang="en-US" sz="2800" spc="-5" dirty="0">
                <a:latin typeface="Calibri"/>
                <a:cs typeface="Calibri"/>
              </a:rPr>
              <a:t>mar 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1905635" marR="1423670" indent="-471170">
              <a:lnSpc>
                <a:spcPct val="120000"/>
              </a:lnSpc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 </a:t>
            </a:r>
            <a:r>
              <a:rPr sz="1800" i="1" spc="-3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461899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4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617" y="1295400"/>
            <a:ext cx="7837170" cy="589520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3200" spc="-10" dirty="0">
                <a:latin typeface="Calibri"/>
                <a:cs typeface="Calibri"/>
              </a:rPr>
              <a:t>Anaylsis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Equation:</a:t>
            </a:r>
            <a:endParaRPr sz="3200" dirty="0">
              <a:latin typeface="Calibri"/>
              <a:cs typeface="Calibri"/>
            </a:endParaRPr>
          </a:p>
          <a:p>
            <a:pPr marL="520700">
              <a:lnSpc>
                <a:spcPts val="2330"/>
              </a:lnSpc>
              <a:spcBef>
                <a:spcPts val="470"/>
              </a:spcBef>
            </a:pPr>
            <a:r>
              <a:rPr sz="2000" b="1" spc="-5" dirty="0">
                <a:latin typeface="Courier New"/>
                <a:cs typeface="Courier New"/>
              </a:rPr>
              <a:t>∆(t,y)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t</a:t>
            </a:r>
            <a:endParaRPr sz="2000" dirty="0">
              <a:latin typeface="Courier New"/>
              <a:cs typeface="Courier New"/>
            </a:endParaRPr>
          </a:p>
          <a:p>
            <a:pPr marL="1587500">
              <a:lnSpc>
                <a:spcPts val="2330"/>
              </a:lnSpc>
            </a:pPr>
            <a:r>
              <a:rPr sz="3000" b="1" baseline="-16666" dirty="0">
                <a:latin typeface="Courier New"/>
                <a:cs typeface="Courier New"/>
              </a:rPr>
              <a:t>=</a:t>
            </a:r>
            <a:r>
              <a:rPr sz="3000" b="1" spc="-104" baseline="-16666" dirty="0">
                <a:latin typeface="Courier New"/>
                <a:cs typeface="Courier New"/>
              </a:rPr>
              <a:t> </a:t>
            </a:r>
            <a:r>
              <a:rPr sz="3000" b="1" spc="15" baseline="-16666" dirty="0">
                <a:latin typeface="Courier New"/>
                <a:cs typeface="Courier New"/>
              </a:rPr>
              <a:t>y(1-r</a:t>
            </a:r>
            <a:r>
              <a:rPr sz="1300" b="1" spc="10" dirty="0">
                <a:latin typeface="Courier New"/>
                <a:cs typeface="Courier New"/>
              </a:rPr>
              <a:t>(1-t/T)^b</a:t>
            </a:r>
            <a:r>
              <a:rPr sz="3000" b="1" spc="15" baseline="-16666" dirty="0">
                <a:latin typeface="Courier New"/>
                <a:cs typeface="Courier New"/>
              </a:rPr>
              <a:t>)</a:t>
            </a:r>
            <a:endParaRPr sz="3000" baseline="-16666" dirty="0">
              <a:latin typeface="Courier New"/>
              <a:cs typeface="Courier New"/>
            </a:endParaRPr>
          </a:p>
          <a:p>
            <a:pPr marL="520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Calibri"/>
                <a:cs typeface="Calibri"/>
              </a:rPr>
              <a:t>where:</a:t>
            </a:r>
            <a:endParaRPr sz="2000" dirty="0">
              <a:latin typeface="Calibri"/>
              <a:cs typeface="Calibri"/>
            </a:endParaRPr>
          </a:p>
          <a:p>
            <a:pPr marL="1206500" lvl="1" indent="-2292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r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ra</a:t>
            </a:r>
            <a:r>
              <a:rPr sz="1700" spc="-10" dirty="0">
                <a:latin typeface="Courier New"/>
                <a:cs typeface="Courier New"/>
              </a:rPr>
              <a:t>n</a:t>
            </a:r>
            <a:r>
              <a:rPr sz="1700" spc="-5" dirty="0">
                <a:latin typeface="Courier New"/>
                <a:cs typeface="Courier New"/>
              </a:rPr>
              <a:t>do</a:t>
            </a:r>
            <a:r>
              <a:rPr sz="1700" dirty="0">
                <a:latin typeface="Courier New"/>
                <a:cs typeface="Courier New"/>
              </a:rPr>
              <a:t>m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nu</a:t>
            </a:r>
            <a:r>
              <a:rPr sz="1700" spc="-10" dirty="0">
                <a:latin typeface="Courier New"/>
                <a:cs typeface="Courier New"/>
              </a:rPr>
              <a:t>m</a:t>
            </a:r>
            <a:r>
              <a:rPr sz="1700" spc="-5" dirty="0">
                <a:latin typeface="Courier New"/>
                <a:cs typeface="Courier New"/>
              </a:rPr>
              <a:t>be</a:t>
            </a:r>
            <a:r>
              <a:rPr sz="1700" dirty="0">
                <a:latin typeface="Courier New"/>
                <a:cs typeface="Courier New"/>
              </a:rPr>
              <a:t>r</a:t>
            </a:r>
            <a:r>
              <a:rPr sz="1700" spc="-6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ϵ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[0</a:t>
            </a:r>
            <a:r>
              <a:rPr sz="1700" dirty="0">
                <a:latin typeface="Courier New"/>
                <a:cs typeface="Courier New"/>
              </a:rPr>
              <a:t>,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</a:t>
            </a:r>
            <a:r>
              <a:rPr sz="1700" dirty="0">
                <a:latin typeface="Courier New"/>
                <a:cs typeface="Courier New"/>
              </a:rPr>
              <a:t>]</a:t>
            </a:r>
          </a:p>
          <a:p>
            <a:pPr marL="1206500" lvl="1" indent="-22923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t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current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generation</a:t>
            </a:r>
          </a:p>
          <a:p>
            <a:pPr marL="1206500" lvl="1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T = maximum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number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of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generations</a:t>
            </a:r>
            <a:endParaRPr sz="1700" dirty="0">
              <a:latin typeface="Courier New"/>
              <a:cs typeface="Courier New"/>
            </a:endParaRPr>
          </a:p>
          <a:p>
            <a:pPr marL="1206500" lvl="1" indent="-22923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206500" algn="l"/>
                <a:tab pos="1207135" algn="l"/>
              </a:tabLst>
            </a:pPr>
            <a:r>
              <a:rPr sz="1700" dirty="0">
                <a:latin typeface="Courier New"/>
                <a:cs typeface="Courier New"/>
              </a:rPr>
              <a:t>b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dependency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factor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≈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1…5 </a:t>
            </a:r>
            <a:r>
              <a:rPr sz="1200" b="1" dirty="0">
                <a:latin typeface="Courier New"/>
                <a:cs typeface="Courier New"/>
              </a:rPr>
              <a:t>(Controls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the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curve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of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mutation)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807085" indent="-287020">
              <a:lnSpc>
                <a:spcPct val="100000"/>
              </a:lnSpc>
              <a:spcBef>
                <a:spcPts val="1140"/>
              </a:spcBef>
              <a:buFont typeface="Arial MT"/>
              <a:buChar char="–"/>
              <a:tabLst>
                <a:tab pos="807720" algn="l"/>
                <a:tab pos="2047875" algn="l"/>
              </a:tabLst>
            </a:pP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t=0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ourier New"/>
                <a:cs typeface="Courier New"/>
              </a:rPr>
              <a:t>∆(</a:t>
            </a:r>
            <a:r>
              <a:rPr sz="2400" dirty="0">
                <a:latin typeface="Courier New"/>
                <a:cs typeface="Courier New"/>
              </a:rPr>
              <a:t>t,</a:t>
            </a:r>
            <a:r>
              <a:rPr sz="2400" spc="-5" dirty="0">
                <a:latin typeface="Courier New"/>
                <a:cs typeface="Courier New"/>
              </a:rPr>
              <a:t>y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93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= 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ximu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8070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7720" algn="l"/>
                <a:tab pos="2047875" algn="l"/>
                <a:tab pos="4541520" algn="l"/>
              </a:tabLst>
            </a:pP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t=T</a:t>
            </a:r>
            <a:r>
              <a:rPr sz="2400" spc="-5" dirty="0">
                <a:latin typeface="Calibri"/>
                <a:cs typeface="Calibri"/>
              </a:rPr>
              <a:t>:	</a:t>
            </a:r>
            <a:r>
              <a:rPr sz="2400" spc="-5" dirty="0">
                <a:latin typeface="Courier New"/>
                <a:cs typeface="Courier New"/>
              </a:rPr>
              <a:t>∆(t,y)</a:t>
            </a:r>
            <a:r>
              <a:rPr sz="2400" spc="-92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	</a:t>
            </a:r>
            <a:r>
              <a:rPr sz="2400" spc="-5" dirty="0">
                <a:latin typeface="Calibri"/>
                <a:cs typeface="Calibri"/>
              </a:rPr>
              <a:t>(No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mutation)</a:t>
            </a:r>
            <a:endParaRPr lang="en-US" sz="2400" spc="-5" dirty="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580"/>
              </a:spcBef>
              <a:tabLst>
                <a:tab pos="807720" algn="l"/>
                <a:tab pos="2047875" algn="l"/>
                <a:tab pos="4541520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if</a:t>
            </a:r>
            <a:r>
              <a:rPr lang="en-US" sz="2400" spc="-1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∆ =</a:t>
            </a:r>
            <a:r>
              <a:rPr lang="en-US" sz="2400" spc="5" dirty="0">
                <a:latin typeface="Courier New"/>
                <a:cs typeface="Courier New"/>
              </a:rPr>
              <a:t> ∆</a:t>
            </a:r>
            <a:r>
              <a:rPr lang="en-US" sz="2400" b="1" spc="7" baseline="-21164" dirty="0">
                <a:latin typeface="Courier New"/>
                <a:cs typeface="Courier New"/>
              </a:rPr>
              <a:t>L</a:t>
            </a:r>
            <a:r>
              <a:rPr lang="en-US" sz="2400" b="1" spc="472" baseline="-21164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then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5" dirty="0">
                <a:latin typeface="Courier New"/>
                <a:cs typeface="Courier New"/>
              </a:rPr>
              <a:t>x</a:t>
            </a:r>
            <a:r>
              <a:rPr lang="en-US" sz="2400" b="1" spc="7" baseline="-21164" dirty="0">
                <a:latin typeface="Courier New"/>
                <a:cs typeface="Courier New"/>
              </a:rPr>
              <a:t>i-new</a:t>
            </a:r>
            <a:r>
              <a:rPr lang="en-US" sz="2400" b="1" spc="494" baseline="-21164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= </a:t>
            </a:r>
            <a:r>
              <a:rPr lang="en-US" sz="2400" dirty="0">
                <a:latin typeface="Courier New"/>
                <a:cs typeface="Courier New"/>
              </a:rPr>
              <a:t>x</a:t>
            </a:r>
            <a:r>
              <a:rPr lang="en-US" sz="2400" b="1" baseline="-21164" dirty="0">
                <a:latin typeface="Courier New"/>
                <a:cs typeface="Courier New"/>
              </a:rPr>
              <a:t>i</a:t>
            </a:r>
            <a:r>
              <a:rPr lang="en-US" sz="2400" b="1" spc="7" baseline="-21164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-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b="1" spc="-5" dirty="0">
                <a:latin typeface="Courier New"/>
                <a:cs typeface="Courier New"/>
              </a:rPr>
              <a:t>∆(</a:t>
            </a:r>
            <a:r>
              <a:rPr lang="en-US" sz="2400" b="1" spc="-5" dirty="0" err="1">
                <a:latin typeface="Courier New"/>
                <a:cs typeface="Courier New"/>
              </a:rPr>
              <a:t>t,y</a:t>
            </a:r>
            <a:r>
              <a:rPr lang="en-US" sz="2400" b="1" spc="-5" dirty="0">
                <a:latin typeface="Courier New"/>
                <a:cs typeface="Courier New"/>
              </a:rPr>
              <a:t>)</a:t>
            </a:r>
            <a:r>
              <a:rPr lang="en-US" sz="2400" b="1" spc="-10" dirty="0">
                <a:latin typeface="Courier New"/>
                <a:cs typeface="Courier New"/>
              </a:rPr>
              <a:t> </a:t>
            </a:r>
            <a:endParaRPr lang="en-US" sz="2400" b="1" baseline="-21164" dirty="0">
              <a:latin typeface="Courier New"/>
              <a:cs typeface="Courier New"/>
            </a:endParaRPr>
          </a:p>
          <a:p>
            <a:pPr marL="520065">
              <a:spcBef>
                <a:spcPts val="580"/>
              </a:spcBef>
              <a:tabLst>
                <a:tab pos="807720" algn="l"/>
                <a:tab pos="2047875" algn="l"/>
                <a:tab pos="4541520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if</a:t>
            </a:r>
            <a:r>
              <a:rPr lang="en-US" sz="2400" spc="-1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∆ =</a:t>
            </a:r>
            <a:r>
              <a:rPr lang="en-US" sz="2400" spc="5" dirty="0">
                <a:latin typeface="Courier New"/>
                <a:cs typeface="Courier New"/>
              </a:rPr>
              <a:t> ∆</a:t>
            </a:r>
            <a:r>
              <a:rPr lang="en-US" sz="2400" b="1" spc="7" baseline="-21164" dirty="0">
                <a:latin typeface="Courier New"/>
                <a:cs typeface="Courier New"/>
              </a:rPr>
              <a:t>U</a:t>
            </a:r>
            <a:r>
              <a:rPr lang="en-US" sz="2400" b="1" spc="472" baseline="-21164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then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5" dirty="0">
                <a:latin typeface="Courier New"/>
                <a:cs typeface="Courier New"/>
              </a:rPr>
              <a:t>x</a:t>
            </a:r>
            <a:r>
              <a:rPr lang="en-US" sz="2400" b="1" spc="7" baseline="-21164" dirty="0">
                <a:latin typeface="Courier New"/>
                <a:cs typeface="Courier New"/>
              </a:rPr>
              <a:t>i-new</a:t>
            </a:r>
            <a:r>
              <a:rPr lang="en-US" sz="2400" b="1" spc="494" baseline="-21164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= </a:t>
            </a:r>
            <a:r>
              <a:rPr lang="en-US" sz="2400" dirty="0">
                <a:latin typeface="Courier New"/>
                <a:cs typeface="Courier New"/>
              </a:rPr>
              <a:t>x</a:t>
            </a:r>
            <a:r>
              <a:rPr lang="en-US" sz="2400" b="1" baseline="-21164" dirty="0">
                <a:latin typeface="Courier New"/>
                <a:cs typeface="Courier New"/>
              </a:rPr>
              <a:t>i</a:t>
            </a:r>
            <a:r>
              <a:rPr lang="en-US" sz="2400" b="1" spc="15" baseline="-21164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+</a:t>
            </a:r>
            <a:r>
              <a:rPr lang="en-US" sz="2400" b="1" spc="-5" dirty="0">
                <a:latin typeface="Courier New"/>
                <a:cs typeface="Courier New"/>
              </a:rPr>
              <a:t> ∆(</a:t>
            </a:r>
            <a:r>
              <a:rPr lang="en-US" sz="2400" b="1" spc="-5" dirty="0" err="1">
                <a:latin typeface="Courier New"/>
                <a:cs typeface="Courier New"/>
              </a:rPr>
              <a:t>t,y</a:t>
            </a:r>
            <a:r>
              <a:rPr lang="en-US" sz="2400" b="1" spc="-5">
                <a:latin typeface="Courier New"/>
                <a:cs typeface="Courier New"/>
              </a:rPr>
              <a:t>)</a:t>
            </a:r>
            <a:r>
              <a:rPr lang="en-US" sz="2400" b="1" spc="-10">
                <a:latin typeface="Courier New"/>
                <a:cs typeface="Courier New"/>
              </a:rPr>
              <a:t> </a:t>
            </a:r>
            <a:endParaRPr lang="en-US" sz="2400" b="1" baseline="-21164" dirty="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  <a:spcBef>
                <a:spcPts val="580"/>
              </a:spcBef>
              <a:tabLst>
                <a:tab pos="807720" algn="l"/>
                <a:tab pos="2047875" algn="l"/>
                <a:tab pos="4541520" algn="l"/>
              </a:tabLst>
            </a:pPr>
            <a:endParaRPr lang="en-US" sz="2400" baseline="-21164" dirty="0">
              <a:latin typeface="Courier New"/>
              <a:cs typeface="Courier New"/>
            </a:endParaRPr>
          </a:p>
          <a:p>
            <a:pPr marL="8070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807720" algn="l"/>
                <a:tab pos="2047875" algn="l"/>
                <a:tab pos="454152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461899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40" dirty="0"/>
              <a:t> </a:t>
            </a:r>
            <a:r>
              <a:rPr spc="-10" dirty="0"/>
              <a:t>Mutation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262" y="2019331"/>
            <a:ext cx="7761321" cy="36388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496950"/>
            <a:ext cx="7806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Fitness</a:t>
            </a:r>
            <a:r>
              <a:rPr sz="4000" spc="-15" dirty="0"/>
              <a:t> </a:t>
            </a:r>
            <a:r>
              <a:rPr sz="4000" spc="-5" dirty="0"/>
              <a:t>Based</a:t>
            </a:r>
            <a:r>
              <a:rPr sz="4000" spc="-25" dirty="0"/>
              <a:t> </a:t>
            </a:r>
            <a:r>
              <a:rPr sz="4000" spc="-5" dirty="0"/>
              <a:t>Competition</a:t>
            </a:r>
            <a:r>
              <a:rPr sz="4000" spc="-10" dirty="0"/>
              <a:t> (Selection)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430026"/>
            <a:ext cx="7847965" cy="344995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Selection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occur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places:</a:t>
            </a:r>
            <a:endParaRPr sz="3200">
              <a:latin typeface="Calibri"/>
              <a:cs typeface="Calibri"/>
            </a:endParaRPr>
          </a:p>
          <a:p>
            <a:pPr marL="756285" marR="9779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current</a:t>
            </a:r>
            <a:r>
              <a:rPr sz="2800" i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FFC000"/>
                </a:solidFill>
                <a:latin typeface="Calibri"/>
                <a:cs typeface="Calibri"/>
              </a:rPr>
              <a:t>generation</a:t>
            </a:r>
            <a:r>
              <a:rPr sz="2800" i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(parent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selection)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385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parents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 +</a:t>
            </a:r>
            <a:r>
              <a:rPr sz="28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offspring</a:t>
            </a:r>
            <a:r>
              <a:rPr sz="28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generation: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Replacement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461899"/>
            <a:ext cx="5371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Replacement</a:t>
            </a:r>
            <a:r>
              <a:rPr spc="-70" dirty="0"/>
              <a:t> </a:t>
            </a:r>
            <a:r>
              <a:rPr spc="-2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974330" cy="415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Three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replacement </a:t>
            </a:r>
            <a:r>
              <a:rPr sz="3000" spc="-5" dirty="0">
                <a:latin typeface="Calibri"/>
                <a:cs typeface="Calibri"/>
              </a:rPr>
              <a:t>schemas: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Generational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Replacement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(GGA):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Mate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enough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pop_size</a:t>
            </a:r>
            <a:r>
              <a:rPr sz="2200" spc="-765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offspring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survives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b="1" spc="-15" dirty="0">
                <a:latin typeface="Calibri"/>
                <a:cs typeface="Calibri"/>
              </a:rPr>
              <a:t>exactly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one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generation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entire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parents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offspring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Steady-state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Replacement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(SSGA):</a:t>
            </a:r>
            <a:endParaRPr sz="2600">
              <a:latin typeface="Calibri"/>
              <a:cs typeface="Calibri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Specific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(K)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selected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reproduction,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offspring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replace </a:t>
            </a:r>
            <a:r>
              <a:rPr sz="2200" spc="-5" dirty="0">
                <a:latin typeface="Calibri"/>
                <a:cs typeface="Calibri"/>
              </a:rPr>
              <a:t>their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parents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next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generation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3105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Elitist </a:t>
            </a:r>
            <a:r>
              <a:rPr sz="2600" spc="-15" dirty="0">
                <a:latin typeface="Calibri"/>
                <a:cs typeface="Calibri"/>
              </a:rPr>
              <a:t>Strategy </a:t>
            </a:r>
            <a:r>
              <a:rPr sz="2600" spc="-5" dirty="0">
                <a:latin typeface="Calibri"/>
                <a:cs typeface="Calibri"/>
              </a:rPr>
              <a:t>(Elitism):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375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steady-state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replacement,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keep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best-so-far</a:t>
            </a:r>
            <a:endParaRPr sz="2200">
              <a:latin typeface="Calibri"/>
              <a:cs typeface="Calibri"/>
            </a:endParaRPr>
          </a:p>
          <a:p>
            <a:pPr marL="11557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individuals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665" y="221437"/>
            <a:ext cx="1535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Elitism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8997"/>
            <a:ext cx="8044180" cy="522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fitness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doesn’t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guarantee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survival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fittest.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355600" marR="37592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Although it is </a:t>
            </a:r>
            <a:r>
              <a:rPr sz="2400" spc="-5" dirty="0">
                <a:latin typeface="Calibri"/>
                <a:cs typeface="Calibri"/>
              </a:rPr>
              <a:t>beneficial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some algorithms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throw </a:t>
            </a:r>
            <a:r>
              <a:rPr sz="2400" spc="-20" dirty="0">
                <a:latin typeface="Calibri"/>
                <a:cs typeface="Calibri"/>
              </a:rPr>
              <a:t>away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20" dirty="0">
                <a:latin typeface="Calibri"/>
                <a:cs typeface="Calibri"/>
              </a:rPr>
              <a:t>far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balance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b="1" spc="-15" dirty="0">
                <a:latin typeface="Calibri"/>
                <a:cs typeface="Calibri"/>
              </a:rPr>
              <a:t>exploration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(new </a:t>
            </a:r>
            <a:r>
              <a:rPr sz="2400" b="1" dirty="0">
                <a:latin typeface="Calibri"/>
                <a:cs typeface="Calibri"/>
              </a:rPr>
              <a:t>solutions)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exploitation(find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best </a:t>
            </a:r>
            <a:r>
              <a:rPr sz="2400" b="1" spc="-5" dirty="0">
                <a:latin typeface="Calibri"/>
                <a:cs typeface="Calibri"/>
              </a:rPr>
              <a:t>within 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available</a:t>
            </a:r>
            <a:r>
              <a:rPr sz="2400" b="1" spc="-5" dirty="0">
                <a:latin typeface="Calibri"/>
                <a:cs typeface="Calibri"/>
              </a:rPr>
              <a:t> solutions)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735965" indent="-342900" algn="just">
              <a:lnSpc>
                <a:spcPct val="801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Exploitation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converge faster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 without enough </a:t>
            </a:r>
            <a:r>
              <a:rPr sz="2400" spc="-10" dirty="0">
                <a:latin typeface="Calibri"/>
                <a:cs typeface="Calibri"/>
              </a:rPr>
              <a:t>exploration,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spc="-20" dirty="0">
                <a:latin typeface="Calibri"/>
                <a:cs typeface="Calibri"/>
              </a:rPr>
              <a:t>converge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optimum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 </a:t>
            </a:r>
            <a:r>
              <a:rPr sz="2400" spc="-10" dirty="0">
                <a:latin typeface="Calibri"/>
                <a:cs typeface="Calibri"/>
              </a:rPr>
              <a:t>thrown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crossover </a:t>
            </a:r>
            <a:r>
              <a:rPr sz="2400" spc="-5" dirty="0">
                <a:latin typeface="Calibri"/>
                <a:cs typeface="Calibri"/>
              </a:rPr>
              <a:t>or mutation, </a:t>
            </a:r>
            <a:r>
              <a:rPr sz="2400" dirty="0">
                <a:latin typeface="Calibri"/>
                <a:cs typeface="Calibri"/>
              </a:rPr>
              <a:t>the elitism </a:t>
            </a:r>
            <a:r>
              <a:rPr sz="2400" spc="-5" dirty="0">
                <a:latin typeface="Calibri"/>
                <a:cs typeface="Calibri"/>
              </a:rPr>
              <a:t>option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keep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discovered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dirty="0">
                <a:latin typeface="Calibri"/>
                <a:cs typeface="Calibri"/>
              </a:rPr>
              <a:t> them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next</a:t>
            </a:r>
            <a:r>
              <a:rPr sz="2400" spc="-10" dirty="0">
                <a:latin typeface="Calibri"/>
                <a:cs typeface="Calibri"/>
              </a:rPr>
              <a:t> generation.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179" y="1577085"/>
            <a:ext cx="2540635" cy="44888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45085" indent="-34290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Island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separate </a:t>
            </a:r>
            <a:r>
              <a:rPr sz="2400" spc="-10" dirty="0">
                <a:latin typeface="Calibri"/>
                <a:cs typeface="Calibri"/>
              </a:rPr>
              <a:t>sub- </a:t>
            </a:r>
            <a:r>
              <a:rPr sz="2400" spc="-5" dirty="0">
                <a:latin typeface="Calibri"/>
                <a:cs typeface="Calibri"/>
              </a:rPr>
              <a:t> population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added: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Migration</a:t>
            </a:r>
            <a:endParaRPr sz="2400">
              <a:latin typeface="Calibri"/>
              <a:cs typeface="Calibri"/>
            </a:endParaRPr>
          </a:p>
          <a:p>
            <a:pPr marL="355600" marR="106045" indent="-342900">
              <a:lnSpc>
                <a:spcPct val="9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easily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parallelized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multicore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machines,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GPU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600" y="1577085"/>
            <a:ext cx="6064250" cy="4545965"/>
            <a:chOff x="2897680" y="1620314"/>
            <a:chExt cx="6064250" cy="4545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7680" y="1620314"/>
              <a:ext cx="6063769" cy="45454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57872" y="5714999"/>
              <a:ext cx="1501140" cy="368935"/>
            </a:xfrm>
            <a:custGeom>
              <a:avLst/>
              <a:gdLst/>
              <a:ahLst/>
              <a:cxnLst/>
              <a:rect l="l" t="t" r="r" b="b"/>
              <a:pathLst>
                <a:path w="1501140" h="368935">
                  <a:moveTo>
                    <a:pt x="150114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501140" y="368808"/>
                  </a:lnTo>
                  <a:lnTo>
                    <a:pt x="1501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537"/>
            <a:ext cx="8214995" cy="4442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Calibri"/>
                <a:cs typeface="Calibri"/>
              </a:rPr>
              <a:t>Migration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policies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specify: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355600" marR="921385" indent="-342900">
              <a:lnSpc>
                <a:spcPts val="19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communications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topology,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migration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paths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islands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migration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rate,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" dirty="0">
                <a:latin typeface="Calibri"/>
                <a:cs typeface="Calibri"/>
              </a:rPr>
              <a:t> determines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migration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1945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If </a:t>
            </a:r>
            <a:r>
              <a:rPr sz="1800" spc="-10" dirty="0">
                <a:latin typeface="Calibri"/>
                <a:cs typeface="Calibri"/>
              </a:rPr>
              <a:t>migration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occurs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early,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migrants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ts val="1945"/>
              </a:lnSpc>
            </a:pP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influence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10" dirty="0">
                <a:latin typeface="Calibri"/>
                <a:cs typeface="Calibri"/>
              </a:rPr>
              <a:t>destinations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Usually,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migration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occurs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AFEF"/>
                </a:solidFill>
                <a:latin typeface="Calibri"/>
                <a:cs typeface="Calibri"/>
              </a:rPr>
              <a:t>each</a:t>
            </a:r>
            <a:r>
              <a:rPr sz="18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AFEF"/>
                </a:solidFill>
                <a:latin typeface="Calibri"/>
                <a:cs typeface="Calibri"/>
              </a:rPr>
              <a:t>population</a:t>
            </a:r>
            <a:r>
              <a:rPr sz="1800" i="1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AFEF"/>
                </a:solidFill>
                <a:latin typeface="Calibri"/>
                <a:cs typeface="Calibri"/>
              </a:rPr>
              <a:t>has</a:t>
            </a:r>
            <a:r>
              <a:rPr sz="18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AFEF"/>
                </a:solidFill>
                <a:latin typeface="Calibri"/>
                <a:cs typeface="Calibri"/>
              </a:rPr>
              <a:t>converged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exchange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" dirty="0">
                <a:latin typeface="Calibri"/>
                <a:cs typeface="Calibri"/>
              </a:rPr>
              <a:t> populations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restarted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9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selection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decide which individuals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migrate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355600" marR="80010" indent="-342900">
              <a:lnSpc>
                <a:spcPts val="19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replacement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strategy,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destination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island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64450" cy="339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Based on the </a:t>
            </a:r>
            <a:r>
              <a:rPr sz="3200" spc="-5" dirty="0">
                <a:latin typeface="Calibri"/>
                <a:cs typeface="Calibri"/>
              </a:rPr>
              <a:t>selection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replacement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strategies,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Island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grouped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algorithms:</a:t>
            </a:r>
            <a:endParaRPr sz="32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Static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island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GAs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topology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migration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Dynamic </a:t>
            </a:r>
            <a:r>
              <a:rPr sz="2800" spc="-5" dirty="0">
                <a:latin typeface="Calibri"/>
                <a:cs typeface="Calibri"/>
              </a:rPr>
              <a:t>island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GAs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Migration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b="1" spc="-5" dirty="0">
                <a:latin typeface="Calibri"/>
                <a:cs typeface="Calibri"/>
              </a:rPr>
              <a:t>probabilistically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885"/>
              </a:spcBef>
            </a:pPr>
            <a:r>
              <a:rPr spc="-15" dirty="0"/>
              <a:t>Static</a:t>
            </a:r>
            <a:r>
              <a:rPr spc="-25" dirty="0"/>
              <a:t> </a:t>
            </a:r>
            <a:r>
              <a:rPr dirty="0"/>
              <a:t>Island</a:t>
            </a:r>
            <a:r>
              <a:rPr spc="-5" dirty="0"/>
              <a:t> GAs:</a:t>
            </a:r>
          </a:p>
          <a:p>
            <a:pPr marL="50038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499745" algn="l"/>
                <a:tab pos="500380" algn="l"/>
              </a:tabLst>
            </a:pPr>
            <a:r>
              <a:rPr sz="3000" spc="-10" dirty="0"/>
              <a:t>Deterministic</a:t>
            </a:r>
            <a:r>
              <a:rPr sz="3000" spc="10" dirty="0"/>
              <a:t> </a:t>
            </a:r>
            <a:r>
              <a:rPr sz="3000" spc="-5" dirty="0"/>
              <a:t>selection</a:t>
            </a:r>
            <a:r>
              <a:rPr sz="3000" spc="10" dirty="0"/>
              <a:t> </a:t>
            </a:r>
            <a:r>
              <a:rPr sz="3000" dirty="0"/>
              <a:t>and</a:t>
            </a:r>
            <a:r>
              <a:rPr sz="3000" spc="5" dirty="0"/>
              <a:t> </a:t>
            </a:r>
            <a:r>
              <a:rPr sz="3000" spc="-10" dirty="0"/>
              <a:t>replacement</a:t>
            </a:r>
            <a:r>
              <a:rPr sz="3000" dirty="0"/>
              <a:t> </a:t>
            </a:r>
            <a:r>
              <a:rPr sz="3000" spc="-15" dirty="0"/>
              <a:t>strategies</a:t>
            </a:r>
            <a:endParaRPr sz="3000"/>
          </a:p>
          <a:p>
            <a:pPr marL="901065" lvl="1" indent="-2870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Calibri"/>
                <a:cs typeface="Calibri"/>
              </a:rPr>
              <a:t>good migrant</a:t>
            </a:r>
            <a:r>
              <a:rPr sz="26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bad</a:t>
            </a:r>
            <a:r>
              <a:rPr sz="2600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  <a:p>
            <a:pPr marL="90106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AFEF"/>
                </a:solidFill>
                <a:latin typeface="Calibri"/>
                <a:cs typeface="Calibri"/>
              </a:rPr>
              <a:t>good migrant</a:t>
            </a:r>
            <a:r>
              <a:rPr sz="26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randomly</a:t>
            </a:r>
            <a:r>
              <a:rPr sz="2600" i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C000"/>
                </a:solidFill>
                <a:latin typeface="Calibri"/>
                <a:cs typeface="Calibri"/>
              </a:rPr>
              <a:t>selected</a:t>
            </a:r>
            <a:r>
              <a:rPr sz="2600" i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  <a:p>
            <a:pPr marL="901065" lvl="1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randomly</a:t>
            </a:r>
            <a:r>
              <a:rPr sz="26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selected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migrant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bad</a:t>
            </a:r>
            <a:r>
              <a:rPr sz="2600" i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00AF5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  <a:p>
            <a:pPr marL="901065" marR="822960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901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randomly</a:t>
            </a:r>
            <a:r>
              <a:rPr sz="26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selected</a:t>
            </a:r>
            <a:r>
              <a:rPr sz="26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migrant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replaces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randomly </a:t>
            </a:r>
            <a:r>
              <a:rPr sz="2600" i="1" spc="-5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C000"/>
                </a:solidFill>
                <a:latin typeface="Calibri"/>
                <a:cs typeface="Calibri"/>
              </a:rPr>
              <a:t>selected</a:t>
            </a:r>
            <a:r>
              <a:rPr sz="2600" i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FFC000"/>
                </a:solidFill>
                <a:latin typeface="Calibri"/>
                <a:cs typeface="Calibri"/>
              </a:rPr>
              <a:t>individual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dirty="0"/>
              <a:t>Island</a:t>
            </a:r>
            <a:r>
              <a:rPr spc="-5" dirty="0"/>
              <a:t> Genetic</a:t>
            </a:r>
            <a:r>
              <a:rPr spc="-35" dirty="0"/>
              <a:t> </a:t>
            </a:r>
            <a:r>
              <a:rPr spc="-5" dirty="0"/>
              <a:t>Algorithm</a:t>
            </a:r>
            <a:r>
              <a:rPr spc="-15" dirty="0"/>
              <a:t> </a:t>
            </a:r>
            <a:r>
              <a:rPr dirty="0"/>
              <a:t>(I-GA)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7785100" cy="29622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Calibri"/>
                <a:cs typeface="Calibri"/>
              </a:rPr>
              <a:t>Dynamic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Island</a:t>
            </a:r>
            <a:r>
              <a:rPr sz="3200" spc="-5" dirty="0">
                <a:latin typeface="Calibri"/>
                <a:cs typeface="Calibri"/>
              </a:rPr>
              <a:t> GAs: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Migration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occurs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probability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Destination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island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probabilistically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Destination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islands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acceptance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strategy</a:t>
            </a:r>
            <a:endParaRPr sz="2800">
              <a:latin typeface="Calibri"/>
              <a:cs typeface="Calibri"/>
            </a:endParaRPr>
          </a:p>
          <a:p>
            <a:pPr marL="756285" marR="14859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00AFEF"/>
                </a:solidFill>
                <a:latin typeface="Arial MT"/>
                <a:cs typeface="Arial MT"/>
              </a:rPr>
              <a:t>–</a:t>
            </a:r>
            <a:r>
              <a:rPr sz="2400" spc="24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immigrant</a:t>
            </a:r>
            <a:r>
              <a:rPr sz="24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probabilistically</a:t>
            </a: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 accepted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 if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its</a:t>
            </a:r>
            <a:r>
              <a:rPr sz="2400" i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fitness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i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better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than the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average</a:t>
            </a:r>
            <a:r>
              <a:rPr sz="2400" i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50"/>
                </a:solidFill>
                <a:latin typeface="Calibri"/>
                <a:cs typeface="Calibri"/>
              </a:rPr>
              <a:t>fitness</a:t>
            </a:r>
            <a:r>
              <a:rPr sz="2400" i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island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527049"/>
            <a:ext cx="4594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Other</a:t>
            </a:r>
            <a:r>
              <a:rPr sz="4000" spc="-15" dirty="0"/>
              <a:t> </a:t>
            </a:r>
            <a:r>
              <a:rPr sz="4000" spc="-20" dirty="0"/>
              <a:t>representations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211137"/>
            <a:ext cx="7834630" cy="272732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25" dirty="0">
                <a:latin typeface="Calibri"/>
                <a:cs typeface="Calibri"/>
              </a:rPr>
              <a:t>Gray</a:t>
            </a:r>
            <a:r>
              <a:rPr sz="2200" spc="-10" dirty="0">
                <a:latin typeface="Calibri"/>
                <a:cs typeface="Calibri"/>
              </a:rPr>
              <a:t> coding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integers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(still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binary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chromosomes)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dirty="0">
                <a:latin typeface="Calibri"/>
                <a:cs typeface="Calibri"/>
              </a:rPr>
              <a:t>“Smoother”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genotype-phenotype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mapping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makes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life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easier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GA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20" dirty="0">
                <a:latin typeface="Calibri"/>
                <a:cs typeface="Calibri"/>
              </a:rPr>
              <a:t>Gray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mapping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means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that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small</a:t>
            </a:r>
            <a:r>
              <a:rPr sz="1900" i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changes</a:t>
            </a:r>
            <a:r>
              <a:rPr sz="1900" i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9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genotype</a:t>
            </a:r>
            <a:endParaRPr sz="19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25"/>
              </a:spcBef>
            </a:pP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cause</a:t>
            </a:r>
            <a:r>
              <a:rPr sz="19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small</a:t>
            </a:r>
            <a:r>
              <a:rPr sz="19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changes</a:t>
            </a:r>
            <a:r>
              <a:rPr sz="1900" i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19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00AFEF"/>
                </a:solidFill>
                <a:latin typeface="Calibri"/>
                <a:cs typeface="Calibri"/>
              </a:rPr>
              <a:t>phenotype</a:t>
            </a:r>
            <a:r>
              <a:rPr sz="1900" i="1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(unlike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binary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coding).</a:t>
            </a:r>
            <a:endParaRPr sz="1900">
              <a:latin typeface="Calibri"/>
              <a:cs typeface="Calibri"/>
            </a:endParaRPr>
          </a:p>
          <a:p>
            <a:pPr marL="794385" marR="3921125" lvl="1" indent="-325120">
              <a:lnSpc>
                <a:spcPct val="13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gives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stability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0" dirty="0">
                <a:latin typeface="Calibri"/>
                <a:cs typeface="Calibri"/>
              </a:rPr>
              <a:t>exploring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search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space.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Examples?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851933"/>
            <a:ext cx="7128509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Nowadays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generally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accepted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better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encode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numerical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15" dirty="0">
                <a:latin typeface="Calibri"/>
                <a:cs typeface="Calibri"/>
              </a:rPr>
              <a:t>Integers</a:t>
            </a:r>
            <a:endParaRPr sz="19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900" spc="-5" dirty="0">
                <a:latin typeface="Calibri"/>
                <a:cs typeface="Calibri"/>
              </a:rPr>
              <a:t>Floating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variables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892" y="2860958"/>
            <a:ext cx="3613654" cy="1936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7381-1C19-C8B4-D472-438AD617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1899"/>
            <a:ext cx="7888375" cy="696594"/>
          </a:xfrm>
        </p:spPr>
        <p:txBody>
          <a:bodyPr/>
          <a:lstStyle/>
          <a:p>
            <a:r>
              <a:rPr lang="en-US" dirty="0"/>
              <a:t>Convert Binary to gray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B220-5EC2-6869-635F-71924F309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159" y="1508210"/>
            <a:ext cx="8361680" cy="1969770"/>
          </a:xfrm>
        </p:spPr>
        <p:txBody>
          <a:bodyPr/>
          <a:lstStyle/>
          <a:p>
            <a:r>
              <a:rPr lang="en-US" dirty="0"/>
              <a:t>Begin</a:t>
            </a:r>
          </a:p>
          <a:p>
            <a:r>
              <a:rPr lang="en-US" dirty="0"/>
              <a:t>G</a:t>
            </a:r>
            <a:r>
              <a:rPr lang="en-US" sz="2400" dirty="0"/>
              <a:t>1</a:t>
            </a:r>
            <a:r>
              <a:rPr lang="en-US" dirty="0"/>
              <a:t>=b</a:t>
            </a:r>
            <a:r>
              <a:rPr lang="en-US" sz="2400" dirty="0"/>
              <a:t>1</a:t>
            </a:r>
            <a:endParaRPr lang="en-US" dirty="0"/>
          </a:p>
          <a:p>
            <a:r>
              <a:rPr lang="en-US" dirty="0"/>
              <a:t>For k=2 to m do</a:t>
            </a:r>
          </a:p>
          <a:p>
            <a:r>
              <a:rPr lang="en-US" dirty="0"/>
              <a:t>	</a:t>
            </a:r>
            <a:r>
              <a:rPr lang="en-US" dirty="0" err="1"/>
              <a:t>g</a:t>
            </a:r>
            <a:r>
              <a:rPr lang="en-US" sz="2400" dirty="0" err="1"/>
              <a:t>k</a:t>
            </a:r>
            <a:r>
              <a:rPr lang="en-US" dirty="0"/>
              <a:t>=b</a:t>
            </a:r>
            <a:r>
              <a:rPr lang="en-US" sz="2400" dirty="0"/>
              <a:t>k-1 </a:t>
            </a:r>
            <a:r>
              <a:rPr lang="en-US" dirty="0" err="1"/>
              <a:t>xor</a:t>
            </a:r>
            <a:r>
              <a:rPr lang="en-US" dirty="0"/>
              <a:t> b</a:t>
            </a:r>
            <a:r>
              <a:rPr lang="en-US" sz="2400" dirty="0"/>
              <a:t>k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90FB95-A17A-1385-5997-92EDB8859615}"/>
                  </a:ext>
                </a:extLst>
              </p14:cNvPr>
              <p14:cNvContentPartPr/>
              <p14:nvPr/>
            </p14:nvContentPartPr>
            <p14:xfrm>
              <a:off x="5419619" y="3667623"/>
              <a:ext cx="225360" cy="58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90FB95-A17A-1385-5997-92EDB8859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619" y="3658623"/>
                <a:ext cx="243000" cy="60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F8427-5996-E61E-51F3-325FF9D1E05A}"/>
              </a:ext>
            </a:extLst>
          </p:cNvPr>
          <p:cNvGrpSpPr/>
          <p:nvPr/>
        </p:nvGrpSpPr>
        <p:grpSpPr>
          <a:xfrm>
            <a:off x="5027579" y="3127983"/>
            <a:ext cx="1355040" cy="1123200"/>
            <a:chOff x="5027579" y="3127983"/>
            <a:chExt cx="1355040" cy="11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75B4F6-3F59-0333-4DDD-4297EE3909E6}"/>
                    </a:ext>
                  </a:extLst>
                </p14:cNvPr>
                <p14:cNvContentPartPr/>
                <p14:nvPr/>
              </p14:nvContentPartPr>
              <p14:xfrm>
                <a:off x="5324219" y="3127983"/>
                <a:ext cx="354600" cy="43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75B4F6-3F59-0333-4DDD-4297EE3909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15579" y="3118983"/>
                  <a:ext cx="3722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84CF78-7DCA-050E-4258-D9BB2DAC5C96}"/>
                    </a:ext>
                  </a:extLst>
                </p14:cNvPr>
                <p14:cNvContentPartPr/>
                <p14:nvPr/>
              </p14:nvContentPartPr>
              <p14:xfrm>
                <a:off x="5734259" y="3277383"/>
                <a:ext cx="142920" cy="20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84CF78-7DCA-050E-4258-D9BB2DAC5C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25619" y="3268743"/>
                  <a:ext cx="160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8F25DB-9215-58D8-9A5A-249031D9175A}"/>
                    </a:ext>
                  </a:extLst>
                </p14:cNvPr>
                <p14:cNvContentPartPr/>
                <p14:nvPr/>
              </p14:nvContentPartPr>
              <p14:xfrm>
                <a:off x="5933339" y="3314103"/>
                <a:ext cx="158760" cy="164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8F25DB-9215-58D8-9A5A-249031D917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24339" y="3305463"/>
                  <a:ext cx="176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9237BD-9DD0-A21A-8F42-6F4925F97225}"/>
                    </a:ext>
                  </a:extLst>
                </p14:cNvPr>
                <p14:cNvContentPartPr/>
                <p14:nvPr/>
              </p14:nvContentPartPr>
              <p14:xfrm>
                <a:off x="6204059" y="3217263"/>
                <a:ext cx="178560" cy="487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9237BD-9DD0-A21A-8F42-6F4925F972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95059" y="3208623"/>
                  <a:ext cx="1962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845DFF-BAF8-2918-CB27-122F95BB117B}"/>
                    </a:ext>
                  </a:extLst>
                </p14:cNvPr>
                <p14:cNvContentPartPr/>
                <p14:nvPr/>
              </p14:nvContentPartPr>
              <p14:xfrm>
                <a:off x="5027579" y="3922143"/>
                <a:ext cx="281520" cy="32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845DFF-BAF8-2918-CB27-122F95BB11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8939" y="3913143"/>
                  <a:ext cx="299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3A97C1-B39A-9085-D8ED-49788F77006A}"/>
                    </a:ext>
                  </a:extLst>
                </p14:cNvPr>
                <p14:cNvContentPartPr/>
                <p14:nvPr/>
              </p14:nvContentPartPr>
              <p14:xfrm>
                <a:off x="5703659" y="3641703"/>
                <a:ext cx="249480" cy="525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3A97C1-B39A-9085-D8ED-49788F7700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95019" y="3632703"/>
                  <a:ext cx="267120" cy="5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76F294-33F9-137B-95F6-C83E97AF7C71}"/>
              </a:ext>
            </a:extLst>
          </p:cNvPr>
          <p:cNvGrpSpPr/>
          <p:nvPr/>
        </p:nvGrpSpPr>
        <p:grpSpPr>
          <a:xfrm>
            <a:off x="1097099" y="3812343"/>
            <a:ext cx="1260720" cy="810720"/>
            <a:chOff x="1097099" y="3812343"/>
            <a:chExt cx="1260720" cy="81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5A9C11-6D55-553B-DA3F-C9861515BA5B}"/>
                    </a:ext>
                  </a:extLst>
                </p14:cNvPr>
                <p14:cNvContentPartPr/>
                <p14:nvPr/>
              </p14:nvContentPartPr>
              <p14:xfrm>
                <a:off x="1097099" y="3919623"/>
                <a:ext cx="273600" cy="45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5A9C11-6D55-553B-DA3F-C9861515BA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099" y="3910623"/>
                  <a:ext cx="291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5DE634-3FF3-CD17-BCDB-6E9E749732AF}"/>
                    </a:ext>
                  </a:extLst>
                </p14:cNvPr>
                <p14:cNvContentPartPr/>
                <p14:nvPr/>
              </p14:nvContentPartPr>
              <p14:xfrm>
                <a:off x="1582739" y="3812343"/>
                <a:ext cx="90720" cy="46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5DE634-3FF3-CD17-BCDB-6E9E749732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3739" y="3803343"/>
                  <a:ext cx="108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A1259D-2F57-38CF-CB28-02130385CC2F}"/>
                    </a:ext>
                  </a:extLst>
                </p14:cNvPr>
                <p14:cNvContentPartPr/>
                <p14:nvPr/>
              </p14:nvContentPartPr>
              <p14:xfrm>
                <a:off x="1765259" y="3992343"/>
                <a:ext cx="225720" cy="28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A1259D-2F57-38CF-CB28-02130385CC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6619" y="3983703"/>
                  <a:ext cx="243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A1D456-8F6A-49C2-C403-36B1918262BC}"/>
                    </a:ext>
                  </a:extLst>
                </p14:cNvPr>
                <p14:cNvContentPartPr/>
                <p14:nvPr/>
              </p14:nvContentPartPr>
              <p14:xfrm>
                <a:off x="2132819" y="3880023"/>
                <a:ext cx="225000" cy="32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A1D456-8F6A-49C2-C403-36B1918262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3819" y="3871023"/>
                  <a:ext cx="242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56F9F-AF24-337F-2EA2-E1E4ECB8B312}"/>
                    </a:ext>
                  </a:extLst>
                </p14:cNvPr>
                <p14:cNvContentPartPr/>
                <p14:nvPr/>
              </p14:nvContentPartPr>
              <p14:xfrm>
                <a:off x="1201499" y="4482303"/>
                <a:ext cx="348840" cy="13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56F9F-AF24-337F-2EA2-E1E4ECB8B3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2499" y="4473303"/>
                  <a:ext cx="366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EE6E6B-10D1-FF74-9962-534D8BB16E47}"/>
                    </a:ext>
                  </a:extLst>
                </p14:cNvPr>
                <p14:cNvContentPartPr/>
                <p14:nvPr/>
              </p14:nvContentPartPr>
              <p14:xfrm>
                <a:off x="1487339" y="4358823"/>
                <a:ext cx="191160" cy="26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EE6E6B-10D1-FF74-9962-534D8BB16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78699" y="4350183"/>
                  <a:ext cx="208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49CB23-89FA-E019-BFA9-EEA418C9A9EF}"/>
                    </a:ext>
                  </a:extLst>
                </p14:cNvPr>
                <p14:cNvContentPartPr/>
                <p14:nvPr/>
              </p14:nvContentPartPr>
              <p14:xfrm>
                <a:off x="1613339" y="4349823"/>
                <a:ext cx="188640" cy="19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49CB23-89FA-E019-BFA9-EEA418C9A9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04699" y="4341183"/>
                  <a:ext cx="20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2D2ECC-D812-750E-4AA8-BAAF36AA763D}"/>
                    </a:ext>
                  </a:extLst>
                </p14:cNvPr>
                <p14:cNvContentPartPr/>
                <p14:nvPr/>
              </p14:nvContentPartPr>
              <p14:xfrm>
                <a:off x="1780019" y="4345863"/>
                <a:ext cx="136080" cy="212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2D2ECC-D812-750E-4AA8-BAAF36AA76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71379" y="4336863"/>
                  <a:ext cx="153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019DD6-E388-3D4A-F599-1251DC5B9C93}"/>
                    </a:ext>
                  </a:extLst>
                </p14:cNvPr>
                <p14:cNvContentPartPr/>
                <p14:nvPr/>
              </p14:nvContentPartPr>
              <p14:xfrm>
                <a:off x="1925099" y="4287183"/>
                <a:ext cx="213120" cy="19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019DD6-E388-3D4A-F599-1251DC5B9C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16459" y="4278543"/>
                  <a:ext cx="23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B85463-F9E1-6E5A-A93B-4A3A50869A86}"/>
                    </a:ext>
                  </a:extLst>
                </p14:cNvPr>
                <p14:cNvContentPartPr/>
                <p14:nvPr/>
              </p14:nvContentPartPr>
              <p14:xfrm>
                <a:off x="2123819" y="4193223"/>
                <a:ext cx="137160" cy="33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B85463-F9E1-6E5A-A93B-4A3A50869A8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14819" y="4184223"/>
                  <a:ext cx="154800" cy="35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41272C-4A88-8006-F582-32E0CD14626F}"/>
                  </a:ext>
                </a:extLst>
              </p14:cNvPr>
              <p14:cNvContentPartPr/>
              <p14:nvPr/>
            </p14:nvContentPartPr>
            <p14:xfrm>
              <a:off x="6115859" y="3796863"/>
              <a:ext cx="260640" cy="383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41272C-4A88-8006-F582-32E0CD1462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06859" y="3788223"/>
                <a:ext cx="27828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7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C2E9-7687-E905-AE43-57176BF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7812176" cy="696594"/>
          </a:xfrm>
        </p:spPr>
        <p:txBody>
          <a:bodyPr/>
          <a:lstStyle/>
          <a:p>
            <a:r>
              <a:rPr lang="en-US" dirty="0"/>
              <a:t>Convert gray to Binary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F389-7BCF-0814-4ED2-A285164D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159" y="1508210"/>
            <a:ext cx="8361680" cy="3508653"/>
          </a:xfrm>
        </p:spPr>
        <p:txBody>
          <a:bodyPr/>
          <a:lstStyle/>
          <a:p>
            <a:r>
              <a:rPr lang="en-US" sz="2800" dirty="0"/>
              <a:t>Begin </a:t>
            </a:r>
          </a:p>
          <a:p>
            <a:r>
              <a:rPr lang="en-US" sz="2800" dirty="0"/>
              <a:t>Value=g</a:t>
            </a:r>
            <a:r>
              <a:rPr lang="en-US" sz="2000" dirty="0"/>
              <a:t>1</a:t>
            </a:r>
          </a:p>
          <a:p>
            <a:r>
              <a:rPr lang="en-US" sz="2800" dirty="0"/>
              <a:t>B</a:t>
            </a:r>
            <a:r>
              <a:rPr lang="en-US" sz="2400" dirty="0"/>
              <a:t>1</a:t>
            </a:r>
            <a:r>
              <a:rPr lang="en-US" sz="2800" dirty="0"/>
              <a:t>=value</a:t>
            </a:r>
          </a:p>
          <a:p>
            <a:r>
              <a:rPr lang="en-US" sz="2800" dirty="0"/>
              <a:t>For k=2 to m do</a:t>
            </a:r>
          </a:p>
          <a:p>
            <a:r>
              <a:rPr lang="en-US" sz="2800" dirty="0"/>
              <a:t>	if </a:t>
            </a:r>
            <a:r>
              <a:rPr lang="en-US" sz="2800" dirty="0" err="1"/>
              <a:t>gk</a:t>
            </a:r>
            <a:r>
              <a:rPr lang="en-US" sz="2800" dirty="0"/>
              <a:t>=1 then value = not value</a:t>
            </a:r>
          </a:p>
          <a:p>
            <a:r>
              <a:rPr lang="en-US" sz="2800" dirty="0"/>
              <a:t>	bk=value</a:t>
            </a:r>
          </a:p>
          <a:p>
            <a:r>
              <a:rPr lang="en-US" sz="2800" dirty="0"/>
              <a:t>End</a:t>
            </a:r>
          </a:p>
          <a:p>
            <a:r>
              <a:rPr lang="en-US" sz="2800" dirty="0"/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9C4538-2AC4-2AD8-33B9-57CFF82E0D05}"/>
                  </a:ext>
                </a:extLst>
              </p14:cNvPr>
              <p14:cNvContentPartPr/>
              <p14:nvPr/>
            </p14:nvContentPartPr>
            <p14:xfrm>
              <a:off x="1200419" y="5554023"/>
              <a:ext cx="191520" cy="26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9C4538-2AC4-2AD8-33B9-57CFF82E0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419" y="5545383"/>
                <a:ext cx="2091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86320D-04BD-EA2F-2BB9-EA85438BD7B5}"/>
                  </a:ext>
                </a:extLst>
              </p14:cNvPr>
              <p14:cNvContentPartPr/>
              <p14:nvPr/>
            </p14:nvContentPartPr>
            <p14:xfrm>
              <a:off x="1673099" y="5297703"/>
              <a:ext cx="19080" cy="45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86320D-04BD-EA2F-2BB9-EA85438BD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4099" y="5289063"/>
                <a:ext cx="3672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CC1C1-394C-1CA7-DDE6-63DB268CF2BF}"/>
              </a:ext>
            </a:extLst>
          </p:cNvPr>
          <p:cNvGrpSpPr/>
          <p:nvPr/>
        </p:nvGrpSpPr>
        <p:grpSpPr>
          <a:xfrm>
            <a:off x="5017139" y="4894143"/>
            <a:ext cx="317880" cy="487800"/>
            <a:chOff x="5017139" y="4894143"/>
            <a:chExt cx="31788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370863-0CA8-FDCF-9C40-5CB8AD0BD882}"/>
                    </a:ext>
                  </a:extLst>
                </p14:cNvPr>
                <p14:cNvContentPartPr/>
                <p14:nvPr/>
              </p14:nvContentPartPr>
              <p14:xfrm>
                <a:off x="5017139" y="4989903"/>
                <a:ext cx="113760" cy="332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370863-0CA8-FDCF-9C40-5CB8AD0BD8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8139" y="4980903"/>
                  <a:ext cx="131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012424-E3C0-3DDE-945F-6BB1F61A679A}"/>
                    </a:ext>
                  </a:extLst>
                </p14:cNvPr>
                <p14:cNvContentPartPr/>
                <p14:nvPr/>
              </p14:nvContentPartPr>
              <p14:xfrm>
                <a:off x="5029739" y="4894143"/>
                <a:ext cx="305280" cy="48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012424-E3C0-3DDE-945F-6BB1F61A6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1099" y="4885503"/>
                  <a:ext cx="32292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8DCEB1-04B8-9581-E239-B285863FBB78}"/>
              </a:ext>
            </a:extLst>
          </p:cNvPr>
          <p:cNvGrpSpPr/>
          <p:nvPr/>
        </p:nvGrpSpPr>
        <p:grpSpPr>
          <a:xfrm>
            <a:off x="1516499" y="5934543"/>
            <a:ext cx="312840" cy="427680"/>
            <a:chOff x="1516499" y="5934543"/>
            <a:chExt cx="3128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5391DC-E305-7439-5965-6DAF3D580880}"/>
                    </a:ext>
                  </a:extLst>
                </p14:cNvPr>
                <p14:cNvContentPartPr/>
                <p14:nvPr/>
              </p14:nvContentPartPr>
              <p14:xfrm>
                <a:off x="1666979" y="5934543"/>
                <a:ext cx="66240" cy="30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5391DC-E305-7439-5965-6DAF3D5808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7979" y="5925543"/>
                  <a:ext cx="83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2DC8AF-B4BE-586A-02DA-A4625EB439A1}"/>
                    </a:ext>
                  </a:extLst>
                </p14:cNvPr>
                <p14:cNvContentPartPr/>
                <p14:nvPr/>
              </p14:nvContentPartPr>
              <p14:xfrm>
                <a:off x="1516499" y="6145143"/>
                <a:ext cx="312840" cy="21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2DC8AF-B4BE-586A-02DA-A4625EB439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7499" y="6136143"/>
                  <a:ext cx="330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9584A1-6006-3307-5EF1-200FE8747C10}"/>
              </a:ext>
            </a:extLst>
          </p:cNvPr>
          <p:cNvGrpSpPr/>
          <p:nvPr/>
        </p:nvGrpSpPr>
        <p:grpSpPr>
          <a:xfrm>
            <a:off x="1958579" y="5312463"/>
            <a:ext cx="470880" cy="945360"/>
            <a:chOff x="1958579" y="5312463"/>
            <a:chExt cx="470880" cy="9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3365E2-CAD2-50C7-D61D-010822E26C27}"/>
                    </a:ext>
                  </a:extLst>
                </p14:cNvPr>
                <p14:cNvContentPartPr/>
                <p14:nvPr/>
              </p14:nvContentPartPr>
              <p14:xfrm>
                <a:off x="1958579" y="5312463"/>
                <a:ext cx="41760" cy="44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3365E2-CAD2-50C7-D61D-010822E26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9939" y="5303463"/>
                  <a:ext cx="594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2B6ADF-8F65-A4D4-34EA-AC5D2607396B}"/>
                    </a:ext>
                  </a:extLst>
                </p14:cNvPr>
                <p14:cNvContentPartPr/>
                <p14:nvPr/>
              </p14:nvContentPartPr>
              <p14:xfrm>
                <a:off x="2200499" y="5392743"/>
                <a:ext cx="228960" cy="260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2B6ADF-8F65-A4D4-34EA-AC5D260739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1859" y="5384103"/>
                  <a:ext cx="246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A38DBD-52B3-E17F-6C91-AC07DEFA88DC}"/>
                    </a:ext>
                  </a:extLst>
                </p14:cNvPr>
                <p14:cNvContentPartPr/>
                <p14:nvPr/>
              </p14:nvContentPartPr>
              <p14:xfrm>
                <a:off x="2081699" y="5799903"/>
                <a:ext cx="97920" cy="37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A38DBD-52B3-E17F-6C91-AC07DEFA88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3059" y="5790903"/>
                  <a:ext cx="115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A514ED-292F-F048-18B0-40BB9C0C13FD}"/>
                    </a:ext>
                  </a:extLst>
                </p14:cNvPr>
                <p14:cNvContentPartPr/>
                <p14:nvPr/>
              </p14:nvContentPartPr>
              <p14:xfrm>
                <a:off x="2022299" y="6078543"/>
                <a:ext cx="231120" cy="17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A514ED-292F-F048-18B0-40BB9C0C13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3659" y="6069543"/>
                  <a:ext cx="2487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363099-7367-B5D1-9539-0C9B4DCB0D6D}"/>
                  </a:ext>
                </a:extLst>
              </p14:cNvPr>
              <p14:cNvContentPartPr/>
              <p14:nvPr/>
            </p14:nvContentPartPr>
            <p14:xfrm>
              <a:off x="5574779" y="4687143"/>
              <a:ext cx="21600" cy="671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363099-7367-B5D1-9539-0C9B4DCB0D6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5779" y="4678503"/>
                <a:ext cx="39240" cy="68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353DE9B-7BCB-DE65-3816-80A0AFE1F2DB}"/>
              </a:ext>
            </a:extLst>
          </p:cNvPr>
          <p:cNvGrpSpPr/>
          <p:nvPr/>
        </p:nvGrpSpPr>
        <p:grpSpPr>
          <a:xfrm>
            <a:off x="6030539" y="1206663"/>
            <a:ext cx="2815560" cy="937800"/>
            <a:chOff x="6030539" y="1206663"/>
            <a:chExt cx="2815560" cy="9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AAAA4C-5281-DC4F-3D7F-CB873CE7767F}"/>
                    </a:ext>
                  </a:extLst>
                </p14:cNvPr>
                <p14:cNvContentPartPr/>
                <p14:nvPr/>
              </p14:nvContentPartPr>
              <p14:xfrm>
                <a:off x="6030539" y="1694103"/>
                <a:ext cx="354600" cy="419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AAAA4C-5281-DC4F-3D7F-CB873CE776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21899" y="1685103"/>
                  <a:ext cx="372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C9B68-FA7F-CB4C-4D1E-06EEFDB81E3B}"/>
                    </a:ext>
                  </a:extLst>
                </p14:cNvPr>
                <p14:cNvContentPartPr/>
                <p14:nvPr/>
              </p14:nvContentPartPr>
              <p14:xfrm>
                <a:off x="6427979" y="1570983"/>
                <a:ext cx="359640" cy="42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C9B68-FA7F-CB4C-4D1E-06EEFDB81E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18979" y="1562343"/>
                  <a:ext cx="3772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743C47-3C06-3FA4-CCAF-7DB6F6316442}"/>
                    </a:ext>
                  </a:extLst>
                </p14:cNvPr>
                <p14:cNvContentPartPr/>
                <p14:nvPr/>
              </p14:nvContentPartPr>
              <p14:xfrm>
                <a:off x="6840539" y="1652343"/>
                <a:ext cx="102960" cy="263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743C47-3C06-3FA4-CCAF-7DB6F63164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31539" y="1643343"/>
                  <a:ext cx="120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06B07D-82A5-0178-A6F2-FFBC93A6EA3D}"/>
                    </a:ext>
                  </a:extLst>
                </p14:cNvPr>
                <p14:cNvContentPartPr/>
                <p14:nvPr/>
              </p14:nvContentPartPr>
              <p14:xfrm>
                <a:off x="7003979" y="1637943"/>
                <a:ext cx="216720" cy="30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06B07D-82A5-0178-A6F2-FFBC93A6EA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4979" y="1628943"/>
                  <a:ext cx="234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A513ED-85B5-D7CC-9C6E-FC463B930A04}"/>
                    </a:ext>
                  </a:extLst>
                </p14:cNvPr>
                <p14:cNvContentPartPr/>
                <p14:nvPr/>
              </p14:nvContentPartPr>
              <p14:xfrm>
                <a:off x="7388099" y="1636143"/>
                <a:ext cx="186480" cy="9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A513ED-85B5-D7CC-9C6E-FC463B930A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9099" y="1627503"/>
                  <a:ext cx="204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56EEB0-6717-9D29-48DE-C6D0D979C56F}"/>
                    </a:ext>
                  </a:extLst>
                </p14:cNvPr>
                <p14:cNvContentPartPr/>
                <p14:nvPr/>
              </p14:nvContentPartPr>
              <p14:xfrm>
                <a:off x="7431659" y="1739823"/>
                <a:ext cx="185760" cy="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56EEB0-6717-9D29-48DE-C6D0D979C5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23019" y="1730823"/>
                  <a:ext cx="203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52343F-B00F-0B04-645D-0716B1CBF106}"/>
                    </a:ext>
                  </a:extLst>
                </p14:cNvPr>
                <p14:cNvContentPartPr/>
                <p14:nvPr/>
              </p14:nvContentPartPr>
              <p14:xfrm>
                <a:off x="7881659" y="1462263"/>
                <a:ext cx="194400" cy="21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52343F-B00F-0B04-645D-0716B1CBF1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72659" y="1453623"/>
                  <a:ext cx="212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9656A0-4FC5-35FA-054E-5F764231EF2F}"/>
                    </a:ext>
                  </a:extLst>
                </p14:cNvPr>
                <p14:cNvContentPartPr/>
                <p14:nvPr/>
              </p14:nvContentPartPr>
              <p14:xfrm>
                <a:off x="7848899" y="1266423"/>
                <a:ext cx="288720" cy="678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9656A0-4FC5-35FA-054E-5F764231EF2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9899" y="1257423"/>
                  <a:ext cx="3063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DF1F38-7AC8-8166-9792-2F3D407141CD}"/>
                    </a:ext>
                  </a:extLst>
                </p14:cNvPr>
                <p14:cNvContentPartPr/>
                <p14:nvPr/>
              </p14:nvContentPartPr>
              <p14:xfrm>
                <a:off x="8370539" y="1206663"/>
                <a:ext cx="47520" cy="52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DF1F38-7AC8-8166-9792-2F3D407141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61899" y="1198023"/>
                  <a:ext cx="65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24B466-C26C-6622-B064-C9265D7E7AE7}"/>
                    </a:ext>
                  </a:extLst>
                </p14:cNvPr>
                <p14:cNvContentPartPr/>
                <p14:nvPr/>
              </p14:nvContentPartPr>
              <p14:xfrm>
                <a:off x="8134739" y="2134743"/>
                <a:ext cx="5040" cy="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24B466-C26C-6622-B064-C9265D7E7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6099" y="2126103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B97A09-AF59-D6B1-C131-C33C303B7029}"/>
                    </a:ext>
                  </a:extLst>
                </p14:cNvPr>
                <p14:cNvContentPartPr/>
                <p14:nvPr/>
              </p14:nvContentPartPr>
              <p14:xfrm>
                <a:off x="8073899" y="1348503"/>
                <a:ext cx="581040" cy="43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B97A09-AF59-D6B1-C131-C33C303B70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65259" y="1339863"/>
                  <a:ext cx="5986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CE104A-EF42-FEA1-40FA-E9A52F67C4ED}"/>
                    </a:ext>
                  </a:extLst>
                </p14:cNvPr>
                <p14:cNvContentPartPr/>
                <p14:nvPr/>
              </p14:nvContentPartPr>
              <p14:xfrm>
                <a:off x="8666819" y="1495023"/>
                <a:ext cx="179280" cy="31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CE104A-EF42-FEA1-40FA-E9A52F67C4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8179" y="1486023"/>
                  <a:ext cx="19692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033F571-6D61-8879-E1AA-2E5AC322835E}"/>
                  </a:ext>
                </a:extLst>
              </p14:cNvPr>
              <p14:cNvContentPartPr/>
              <p14:nvPr/>
            </p14:nvContentPartPr>
            <p14:xfrm>
              <a:off x="5931179" y="4716663"/>
              <a:ext cx="239760" cy="549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033F571-6D61-8879-E1AA-2E5AC32283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22539" y="4708023"/>
                <a:ext cx="2574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C4C4712-9507-315D-B213-1FCB91423BB6}"/>
                  </a:ext>
                </a:extLst>
              </p14:cNvPr>
              <p14:cNvContentPartPr/>
              <p14:nvPr/>
            </p14:nvContentPartPr>
            <p14:xfrm>
              <a:off x="6573419" y="4703703"/>
              <a:ext cx="311040" cy="411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C4C4712-9507-315D-B213-1FCB91423B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4779" y="4694703"/>
                <a:ext cx="328680" cy="42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CFBC8F0-9AA2-8A4C-D051-CD837361A263}"/>
              </a:ext>
            </a:extLst>
          </p:cNvPr>
          <p:cNvGrpSpPr/>
          <p:nvPr/>
        </p:nvGrpSpPr>
        <p:grpSpPr>
          <a:xfrm>
            <a:off x="1185659" y="4494903"/>
            <a:ext cx="1173240" cy="613440"/>
            <a:chOff x="1185659" y="4494903"/>
            <a:chExt cx="1173240" cy="61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0B1C74-F768-A11C-7AC5-C3069F8C74BD}"/>
                    </a:ext>
                  </a:extLst>
                </p14:cNvPr>
                <p14:cNvContentPartPr/>
                <p14:nvPr/>
              </p14:nvContentPartPr>
              <p14:xfrm>
                <a:off x="1185659" y="4711623"/>
                <a:ext cx="303480" cy="396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0B1C74-F768-A11C-7AC5-C3069F8C74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6659" y="4702623"/>
                  <a:ext cx="321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6A75E3-FEC2-A82B-9D83-E04F816653BE}"/>
                    </a:ext>
                  </a:extLst>
                </p14:cNvPr>
                <p14:cNvContentPartPr/>
                <p14:nvPr/>
              </p14:nvContentPartPr>
              <p14:xfrm>
                <a:off x="1621619" y="4637463"/>
                <a:ext cx="129600" cy="25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6A75E3-FEC2-A82B-9D83-E04F816653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12619" y="4628823"/>
                  <a:ext cx="147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41BDF0-E3E6-729A-F1B6-465F4EF14532}"/>
                    </a:ext>
                  </a:extLst>
                </p14:cNvPr>
                <p14:cNvContentPartPr/>
                <p14:nvPr/>
              </p14:nvContentPartPr>
              <p14:xfrm>
                <a:off x="1883339" y="4679583"/>
                <a:ext cx="195840" cy="17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41BDF0-E3E6-729A-F1B6-465F4EF145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4339" y="4670943"/>
                  <a:ext cx="213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75903A-F3CE-5C99-1F75-3B007D9E225E}"/>
                    </a:ext>
                  </a:extLst>
                </p14:cNvPr>
                <p14:cNvContentPartPr/>
                <p14:nvPr/>
              </p14:nvContentPartPr>
              <p14:xfrm>
                <a:off x="2094299" y="4494903"/>
                <a:ext cx="264600" cy="57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75903A-F3CE-5C99-1F75-3B007D9E22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5299" y="4486263"/>
                  <a:ext cx="282240" cy="59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C958B9-8459-2E7E-DF30-E0F40DB82859}"/>
              </a:ext>
            </a:extLst>
          </p:cNvPr>
          <p:cNvGrpSpPr/>
          <p:nvPr/>
        </p:nvGrpSpPr>
        <p:grpSpPr>
          <a:xfrm>
            <a:off x="5048819" y="4051023"/>
            <a:ext cx="1167480" cy="619200"/>
            <a:chOff x="5048819" y="4051023"/>
            <a:chExt cx="1167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F00B81-FC00-6F83-3884-4851673D09AF}"/>
                    </a:ext>
                  </a:extLst>
                </p14:cNvPr>
                <p14:cNvContentPartPr/>
                <p14:nvPr/>
              </p14:nvContentPartPr>
              <p14:xfrm>
                <a:off x="5057099" y="4261623"/>
                <a:ext cx="50040" cy="30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F00B81-FC00-6F83-3884-4851673D09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8459" y="4252983"/>
                  <a:ext cx="67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91D197-AC9F-0CF9-3216-235E264F257E}"/>
                    </a:ext>
                  </a:extLst>
                </p14:cNvPr>
                <p14:cNvContentPartPr/>
                <p14:nvPr/>
              </p14:nvContentPartPr>
              <p14:xfrm>
                <a:off x="5048819" y="4165863"/>
                <a:ext cx="211680" cy="504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91D197-AC9F-0CF9-3216-235E264F25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39819" y="4156863"/>
                  <a:ext cx="229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F75006-A49E-5921-70FE-CB5B89934139}"/>
                    </a:ext>
                  </a:extLst>
                </p14:cNvPr>
                <p14:cNvContentPartPr/>
                <p14:nvPr/>
              </p14:nvContentPartPr>
              <p14:xfrm>
                <a:off x="5321339" y="4268823"/>
                <a:ext cx="10152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F75006-A49E-5921-70FE-CB5B899341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2339" y="4260183"/>
                  <a:ext cx="119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91A595E-BEEB-E0E2-7F35-285B2CBA1799}"/>
                    </a:ext>
                  </a:extLst>
                </p14:cNvPr>
                <p14:cNvContentPartPr/>
                <p14:nvPr/>
              </p14:nvContentPartPr>
              <p14:xfrm>
                <a:off x="5452379" y="4305543"/>
                <a:ext cx="221400" cy="18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91A595E-BEEB-E0E2-7F35-285B2CBA17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3739" y="4296903"/>
                  <a:ext cx="239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8001D2-FF24-87C0-D3C1-DC35C0C7F350}"/>
                    </a:ext>
                  </a:extLst>
                </p14:cNvPr>
                <p14:cNvContentPartPr/>
                <p14:nvPr/>
              </p14:nvContentPartPr>
              <p14:xfrm>
                <a:off x="5718059" y="4304463"/>
                <a:ext cx="131040" cy="17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8001D2-FF24-87C0-D3C1-DC35C0C7F3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09059" y="4295823"/>
                  <a:ext cx="148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9E7645-55F4-8523-8EB9-1A8FFE2578B4}"/>
                    </a:ext>
                  </a:extLst>
                </p14:cNvPr>
                <p14:cNvContentPartPr/>
                <p14:nvPr/>
              </p14:nvContentPartPr>
              <p14:xfrm>
                <a:off x="5904899" y="4183143"/>
                <a:ext cx="52920" cy="163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9E7645-55F4-8523-8EB9-1A8FFE2578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96259" y="4174503"/>
                  <a:ext cx="70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EABABC-222E-366D-7D68-B6C2FE6D7677}"/>
                    </a:ext>
                  </a:extLst>
                </p14:cNvPr>
                <p14:cNvContentPartPr/>
                <p14:nvPr/>
              </p14:nvContentPartPr>
              <p14:xfrm>
                <a:off x="6020099" y="4051023"/>
                <a:ext cx="196200" cy="51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EABABC-222E-366D-7D68-B6C2FE6D76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11459" y="4042023"/>
                  <a:ext cx="213840" cy="53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15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530478"/>
            <a:ext cx="762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Floating-point</a:t>
            </a:r>
            <a:r>
              <a:rPr sz="3600" spc="-35" dirty="0"/>
              <a:t> </a:t>
            </a:r>
            <a:r>
              <a:rPr sz="3600" spc="-5" dirty="0"/>
              <a:t>Genetic</a:t>
            </a:r>
            <a:r>
              <a:rPr sz="3600" spc="-20" dirty="0"/>
              <a:t> </a:t>
            </a:r>
            <a:r>
              <a:rPr sz="3600" spc="-5" dirty="0"/>
              <a:t>Algorithm</a:t>
            </a:r>
            <a:r>
              <a:rPr sz="3600" spc="-20" dirty="0"/>
              <a:t> </a:t>
            </a:r>
            <a:r>
              <a:rPr sz="3600" spc="-5" dirty="0"/>
              <a:t>(FP-GA)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0309"/>
            <a:ext cx="755459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chromosome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3574160"/>
            <a:ext cx="7927975" cy="19024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93700" marR="701040" indent="-342900">
              <a:lnSpc>
                <a:spcPts val="3250"/>
              </a:lnSpc>
              <a:spcBef>
                <a:spcPts val="29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multi-variate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ourier New"/>
                <a:cs typeface="Courier New"/>
              </a:rPr>
              <a:t>y=f(x</a:t>
            </a:r>
            <a:r>
              <a:rPr sz="2775" baseline="-21021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775" baseline="-21021" dirty="0">
                <a:latin typeface="Courier New"/>
                <a:cs typeface="Courier New"/>
              </a:rPr>
              <a:t>2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…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x</a:t>
            </a:r>
            <a:r>
              <a:rPr sz="2775" baseline="-21021" dirty="0">
                <a:latin typeface="Courier New"/>
                <a:cs typeface="Courier New"/>
              </a:rPr>
              <a:t>m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15" dirty="0">
                <a:latin typeface="Calibri"/>
                <a:cs typeface="Calibri"/>
              </a:rPr>
              <a:t>Crossover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bit-string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chromosomes.</a:t>
            </a:r>
            <a:endParaRPr sz="2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10" dirty="0">
                <a:latin typeface="Calibri"/>
                <a:cs typeface="Calibri"/>
              </a:rPr>
              <a:t>Mutation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667000"/>
            <a:ext cx="6859135" cy="6092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558" y="461899"/>
            <a:ext cx="7466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 </a:t>
            </a:r>
            <a:r>
              <a:rPr spc="-20" dirty="0"/>
              <a:t>over</a:t>
            </a:r>
            <a:r>
              <a:rPr spc="-15" dirty="0"/>
              <a:t> </a:t>
            </a:r>
            <a:r>
              <a:rPr spc="-5" dirty="0"/>
              <a:t>FP</a:t>
            </a:r>
            <a:r>
              <a:rPr spc="-20" dirty="0"/>
              <a:t> </a:t>
            </a:r>
            <a:r>
              <a:rPr spc="-10" dirty="0"/>
              <a:t>Chromosomes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3772" y="2113701"/>
            <a:ext cx="3500754" cy="462280"/>
            <a:chOff x="493772" y="2113701"/>
            <a:chExt cx="3500754" cy="462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2" y="2113701"/>
              <a:ext cx="3500639" cy="461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2133600"/>
              <a:ext cx="3429000" cy="381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049" y="2127250"/>
              <a:ext cx="3441700" cy="393700"/>
            </a:xfrm>
            <a:custGeom>
              <a:avLst/>
              <a:gdLst/>
              <a:ahLst/>
              <a:cxnLst/>
              <a:rect l="l" t="t" r="r" b="b"/>
              <a:pathLst>
                <a:path w="3441700" h="393700">
                  <a:moveTo>
                    <a:pt x="496201" y="0"/>
                  </a:moveTo>
                  <a:lnTo>
                    <a:pt x="496201" y="393700"/>
                  </a:lnTo>
                </a:path>
                <a:path w="3441700" h="393700">
                  <a:moveTo>
                    <a:pt x="986028" y="0"/>
                  </a:moveTo>
                  <a:lnTo>
                    <a:pt x="986028" y="393700"/>
                  </a:lnTo>
                </a:path>
                <a:path w="3441700" h="393700">
                  <a:moveTo>
                    <a:pt x="0" y="6350"/>
                  </a:moveTo>
                  <a:lnTo>
                    <a:pt x="3441700" y="6350"/>
                  </a:lnTo>
                </a:path>
                <a:path w="3441700" h="393700">
                  <a:moveTo>
                    <a:pt x="0" y="387350"/>
                  </a:moveTo>
                  <a:lnTo>
                    <a:pt x="3441700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400" y="2133600"/>
            <a:ext cx="490220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601" y="2139950"/>
            <a:ext cx="457834" cy="368300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5524" y="2139950"/>
            <a:ext cx="471170" cy="368300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7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2917" y="2133600"/>
            <a:ext cx="927100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9635" y="2133600"/>
            <a:ext cx="542925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690"/>
              </a:spcBef>
            </a:pPr>
            <a:r>
              <a:rPr sz="2700" b="1" spc="-7" baseline="13888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560" y="2133600"/>
            <a:ext cx="490220" cy="381000"/>
          </a:xfrm>
          <a:prstGeom prst="rect">
            <a:avLst/>
          </a:prstGeom>
          <a:solidFill>
            <a:srgbClr val="4AACC5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b="1" baseline="-2083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89572" y="2113700"/>
            <a:ext cx="3500754" cy="443865"/>
            <a:chOff x="4989572" y="2113700"/>
            <a:chExt cx="3500754" cy="44386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9572" y="2113700"/>
              <a:ext cx="3500639" cy="4437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200" y="2133599"/>
              <a:ext cx="3429000" cy="3703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22850" y="2127249"/>
              <a:ext cx="3441700" cy="383540"/>
            </a:xfrm>
            <a:custGeom>
              <a:avLst/>
              <a:gdLst/>
              <a:ahLst/>
              <a:cxnLst/>
              <a:rect l="l" t="t" r="r" b="b"/>
              <a:pathLst>
                <a:path w="3441700" h="383539">
                  <a:moveTo>
                    <a:pt x="496188" y="0"/>
                  </a:moveTo>
                  <a:lnTo>
                    <a:pt x="496188" y="383539"/>
                  </a:lnTo>
                </a:path>
                <a:path w="3441700" h="383539">
                  <a:moveTo>
                    <a:pt x="986027" y="0"/>
                  </a:moveTo>
                  <a:lnTo>
                    <a:pt x="986027" y="383539"/>
                  </a:lnTo>
                </a:path>
                <a:path w="3441700" h="383539">
                  <a:moveTo>
                    <a:pt x="0" y="6350"/>
                  </a:moveTo>
                  <a:lnTo>
                    <a:pt x="3441700" y="6350"/>
                  </a:lnTo>
                </a:path>
                <a:path w="3441700" h="383539">
                  <a:moveTo>
                    <a:pt x="0" y="377189"/>
                  </a:moveTo>
                  <a:lnTo>
                    <a:pt x="3441700" y="3771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29200" y="2133600"/>
            <a:ext cx="490220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5389" y="2139950"/>
            <a:ext cx="467359" cy="35814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0467" y="2139950"/>
            <a:ext cx="462280" cy="35814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247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8716" y="2133600"/>
            <a:ext cx="852169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50759" y="2133600"/>
            <a:ext cx="617855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90"/>
              </a:spcBef>
            </a:pPr>
            <a:r>
              <a:rPr sz="2700" b="1" spc="-7" baseline="13888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m-1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8360" y="2133600"/>
            <a:ext cx="490220" cy="370840"/>
          </a:xfrm>
          <a:prstGeom prst="rect">
            <a:avLst/>
          </a:prstGeom>
          <a:solidFill>
            <a:srgbClr val="8063A1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45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x'</a:t>
            </a:r>
            <a:r>
              <a:rPr sz="1800" b="1" spc="-7" baseline="-20833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6474" y="1960626"/>
            <a:ext cx="0" cy="722630"/>
          </a:xfrm>
          <a:custGeom>
            <a:avLst/>
            <a:gdLst/>
            <a:ahLst/>
            <a:cxnLst/>
            <a:rect l="l" t="t" r="r" b="b"/>
            <a:pathLst>
              <a:path h="722630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1417" y="1978914"/>
            <a:ext cx="0" cy="722630"/>
          </a:xfrm>
          <a:custGeom>
            <a:avLst/>
            <a:gdLst/>
            <a:ahLst/>
            <a:cxnLst/>
            <a:rect l="l" t="t" r="r" b="b"/>
            <a:pathLst>
              <a:path h="722630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772" y="3332901"/>
            <a:ext cx="3500639" cy="461944"/>
          </a:xfrm>
          <a:prstGeom prst="rect">
            <a:avLst/>
          </a:prstGeom>
        </p:spPr>
      </p:pic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27050" y="3346450"/>
          <a:ext cx="3427092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9572" y="3332900"/>
            <a:ext cx="3500639" cy="443747"/>
          </a:xfrm>
          <a:prstGeom prst="rect">
            <a:avLst/>
          </a:prstGeom>
        </p:spPr>
      </p:pic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022850" y="3346450"/>
          <a:ext cx="342709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x'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13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461899"/>
            <a:ext cx="73571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  <a:r>
              <a:rPr spc="-30" dirty="0"/>
              <a:t> </a:t>
            </a:r>
            <a:r>
              <a:rPr spc="-20" dirty="0"/>
              <a:t>over</a:t>
            </a:r>
            <a:r>
              <a:rPr spc="-5" dirty="0"/>
              <a:t> FP</a:t>
            </a:r>
            <a:r>
              <a:rPr spc="-10" dirty="0"/>
              <a:t> Chromosomes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226"/>
            <a:ext cx="4812030" cy="16414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libri"/>
                <a:cs typeface="Calibri"/>
              </a:rPr>
              <a:t>Two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kinds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FP</a:t>
            </a:r>
            <a:r>
              <a:rPr sz="3200" spc="-10" dirty="0">
                <a:latin typeface="Calibri"/>
                <a:cs typeface="Calibri"/>
              </a:rPr>
              <a:t> mutations: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Uniform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Non-uniform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89" y="461899"/>
            <a:ext cx="4822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3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2497963"/>
            <a:ext cx="6271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chromosome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000" b="1" spc="-75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 </a:t>
            </a:r>
            <a:r>
              <a:rPr sz="20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2808249"/>
            <a:ext cx="7237095" cy="11264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-15" dirty="0">
                <a:latin typeface="Calibri"/>
                <a:cs typeface="Calibri"/>
              </a:rPr>
              <a:t>Each</a:t>
            </a:r>
            <a:r>
              <a:rPr sz="2200" spc="-10" dirty="0">
                <a:latin typeface="Calibri"/>
                <a:cs typeface="Calibri"/>
              </a:rPr>
              <a:t> gene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(variable)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range</a:t>
            </a:r>
            <a:endParaRPr sz="22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200" spc="-10" dirty="0">
                <a:latin typeface="Calibri"/>
                <a:cs typeface="Calibri"/>
              </a:rPr>
              <a:t>Gene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175" b="1" baseline="-21072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r>
              <a:rPr sz="2175" b="1" spc="-547" baseline="-21072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 inside </a:t>
            </a:r>
            <a:r>
              <a:rPr sz="2200" spc="-10" dirty="0">
                <a:latin typeface="Calibri"/>
                <a:cs typeface="Calibri"/>
              </a:rPr>
              <a:t>chromosome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200" b="1" spc="-3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endParaRPr sz="2200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93065" algn="l"/>
                <a:tab pos="393700" algn="l"/>
                <a:tab pos="2283460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mutate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	</a:t>
            </a:r>
            <a:r>
              <a:rPr sz="2200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2175" b="1" baseline="-21072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endParaRPr sz="2175" baseline="-2107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0375" y="4087748"/>
            <a:ext cx="2298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AFEF"/>
                </a:solidFill>
                <a:latin typeface="Courier New"/>
                <a:cs typeface="Courier New"/>
              </a:rPr>
              <a:t>i1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939921"/>
            <a:ext cx="443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3700779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EF"/>
                </a:solidFill>
                <a:latin typeface="Courier New"/>
                <a:cs typeface="Courier New"/>
              </a:rPr>
              <a:t>r	</a:t>
            </a:r>
            <a:r>
              <a:rPr sz="2000" dirty="0">
                <a:latin typeface="Calibri"/>
                <a:cs typeface="Calibri"/>
              </a:rPr>
              <a:t>ϵ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[0,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r>
              <a:rPr sz="2000" spc="-5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094" y="4247159"/>
            <a:ext cx="3819525" cy="8350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600" spc="-5" dirty="0">
                <a:latin typeface="Courier New"/>
                <a:cs typeface="Courier New"/>
              </a:rPr>
              <a:t>∆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∆</a:t>
            </a:r>
            <a:r>
              <a:rPr sz="1575" b="1" baseline="-21164" dirty="0">
                <a:latin typeface="Courier New"/>
                <a:cs typeface="Courier New"/>
              </a:rPr>
              <a:t>L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≤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0.5</a:t>
            </a:r>
            <a:endParaRPr sz="1600">
              <a:latin typeface="Courier New"/>
              <a:cs typeface="Courier New"/>
            </a:endParaRPr>
          </a:p>
          <a:p>
            <a:pPr marL="2794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600" spc="-5" dirty="0">
                <a:latin typeface="Courier New"/>
                <a:cs typeface="Courier New"/>
              </a:rPr>
              <a:t>∆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∆</a:t>
            </a:r>
            <a:r>
              <a:rPr sz="1575" b="1" baseline="-21164" dirty="0">
                <a:latin typeface="Courier New"/>
                <a:cs typeface="Courier New"/>
              </a:rPr>
              <a:t>U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i1</a:t>
            </a:r>
            <a:r>
              <a:rPr sz="1575" b="1" spc="48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0.5</a:t>
            </a:r>
            <a:endParaRPr sz="1600">
              <a:latin typeface="Courier New"/>
              <a:cs typeface="Courier New"/>
            </a:endParaRPr>
          </a:p>
          <a:p>
            <a:pPr marL="279400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278765" algn="l"/>
                <a:tab pos="279400" algn="l"/>
              </a:tabLst>
            </a:pP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means equal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chance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 left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39" y="5045510"/>
            <a:ext cx="4433570" cy="6356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375"/>
              </a:spcBef>
              <a:buAutoNum type="arabicPeriod" startAt="2"/>
              <a:tabLst>
                <a:tab pos="495300" algn="l"/>
                <a:tab pos="495934" algn="l"/>
              </a:tabLst>
            </a:pP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ene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1950" b="1" spc="22" baseline="-21367" dirty="0">
                <a:solidFill>
                  <a:srgbClr val="00AFEF"/>
                </a:solidFill>
                <a:latin typeface="Courier New"/>
                <a:cs typeface="Courier New"/>
              </a:rPr>
              <a:t>i2</a:t>
            </a:r>
            <a:r>
              <a:rPr sz="1950" b="1" spc="-502" baseline="-21367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ϵ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[0,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∆</a:t>
            </a:r>
            <a:r>
              <a:rPr sz="2000" dirty="0">
                <a:latin typeface="Calibri"/>
                <a:cs typeface="Calibri"/>
              </a:rPr>
              <a:t>]</a:t>
            </a:r>
          </a:p>
          <a:p>
            <a:pPr marL="723900" lvl="1" indent="-22923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∆ =</a:t>
            </a:r>
            <a:r>
              <a:rPr sz="1600" spc="5" dirty="0">
                <a:latin typeface="Courier New"/>
                <a:cs typeface="Courier New"/>
              </a:rPr>
              <a:t> ∆</a:t>
            </a:r>
            <a:r>
              <a:rPr sz="1575" b="1" spc="7" baseline="-21164" dirty="0">
                <a:latin typeface="Courier New"/>
                <a:cs typeface="Courier New"/>
              </a:rPr>
              <a:t>L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575" b="1" spc="7" baseline="-21164" dirty="0">
                <a:latin typeface="Courier New"/>
                <a:cs typeface="Courier New"/>
              </a:rPr>
              <a:t>i-new</a:t>
            </a:r>
            <a:r>
              <a:rPr sz="1575" b="1" spc="494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x</a:t>
            </a:r>
            <a:r>
              <a:rPr sz="1575" b="1" baseline="-21164" dirty="0">
                <a:latin typeface="Courier New"/>
                <a:cs typeface="Courier New"/>
              </a:rPr>
              <a:t>i</a:t>
            </a:r>
            <a:r>
              <a:rPr sz="1575" b="1" spc="7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-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i2</a:t>
            </a:r>
            <a:endParaRPr sz="1575" baseline="-2116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794" y="5680659"/>
            <a:ext cx="3816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1600" spc="-5" dirty="0">
                <a:latin typeface="Courier New"/>
                <a:cs typeface="Courier New"/>
              </a:rPr>
              <a:t>if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∆ =</a:t>
            </a:r>
            <a:r>
              <a:rPr sz="1600" spc="5" dirty="0">
                <a:latin typeface="Courier New"/>
                <a:cs typeface="Courier New"/>
              </a:rPr>
              <a:t> ∆</a:t>
            </a:r>
            <a:r>
              <a:rPr sz="1575" b="1" spc="7" baseline="-21164" dirty="0">
                <a:latin typeface="Courier New"/>
                <a:cs typeface="Courier New"/>
              </a:rPr>
              <a:t>U</a:t>
            </a:r>
            <a:r>
              <a:rPr sz="1575" b="1" spc="472" baseline="-2116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then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x</a:t>
            </a:r>
            <a:r>
              <a:rPr sz="1575" b="1" spc="7" baseline="-21164" dirty="0">
                <a:latin typeface="Courier New"/>
                <a:cs typeface="Courier New"/>
              </a:rPr>
              <a:t>i-new</a:t>
            </a:r>
            <a:r>
              <a:rPr sz="1575" b="1" spc="494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 </a:t>
            </a:r>
            <a:r>
              <a:rPr sz="1600" dirty="0">
                <a:latin typeface="Courier New"/>
                <a:cs typeface="Courier New"/>
              </a:rPr>
              <a:t>x</a:t>
            </a:r>
            <a:r>
              <a:rPr sz="1575" b="1" baseline="-21164" dirty="0">
                <a:latin typeface="Courier New"/>
                <a:cs typeface="Courier New"/>
              </a:rPr>
              <a:t>i</a:t>
            </a:r>
            <a:r>
              <a:rPr sz="1575" b="1" spc="15" baseline="-2116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575" b="1" baseline="-21164" dirty="0">
                <a:latin typeface="Courier New"/>
                <a:cs typeface="Courier New"/>
              </a:rPr>
              <a:t>i2</a:t>
            </a:r>
            <a:endParaRPr sz="1575" baseline="-21164" dirty="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68" y="1808901"/>
            <a:ext cx="5253251" cy="461944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7250" y="1822450"/>
          <a:ext cx="518286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5544311" y="4040123"/>
            <a:ext cx="3162300" cy="780415"/>
            <a:chOff x="5544311" y="4040123"/>
            <a:chExt cx="3162300" cy="780415"/>
          </a:xfrm>
        </p:grpSpPr>
        <p:sp>
          <p:nvSpPr>
            <p:cNvPr id="14" name="object 14"/>
            <p:cNvSpPr/>
            <p:nvPr/>
          </p:nvSpPr>
          <p:spPr>
            <a:xfrm>
              <a:off x="5944361" y="4059173"/>
              <a:ext cx="2514600" cy="742315"/>
            </a:xfrm>
            <a:custGeom>
              <a:avLst/>
              <a:gdLst/>
              <a:ahLst/>
              <a:cxnLst/>
              <a:rect l="l" t="t" r="r" b="b"/>
              <a:pathLst>
                <a:path w="2514600" h="742314">
                  <a:moveTo>
                    <a:pt x="0" y="722502"/>
                  </a:moveTo>
                  <a:lnTo>
                    <a:pt x="0" y="0"/>
                  </a:lnTo>
                </a:path>
                <a:path w="2514600" h="742314">
                  <a:moveTo>
                    <a:pt x="2514599" y="742314"/>
                  </a:moveTo>
                  <a:lnTo>
                    <a:pt x="2514599" y="198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361" y="4412741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199" y="0"/>
                  </a:lnTo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6653" y="4248149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31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21171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5491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09609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UB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3930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0266" y="39331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7426" y="4065778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5509" y="4610861"/>
            <a:ext cx="2415540" cy="172720"/>
          </a:xfrm>
          <a:custGeom>
            <a:avLst/>
            <a:gdLst/>
            <a:ahLst/>
            <a:cxnLst/>
            <a:rect l="l" t="t" r="r" b="b"/>
            <a:pathLst>
              <a:path w="2415540" h="172720">
                <a:moveTo>
                  <a:pt x="734567" y="0"/>
                </a:moveTo>
                <a:lnTo>
                  <a:pt x="733563" y="29973"/>
                </a:lnTo>
                <a:lnTo>
                  <a:pt x="730821" y="54435"/>
                </a:lnTo>
                <a:lnTo>
                  <a:pt x="726745" y="70919"/>
                </a:lnTo>
                <a:lnTo>
                  <a:pt x="721740" y="76962"/>
                </a:lnTo>
                <a:lnTo>
                  <a:pt x="380111" y="76962"/>
                </a:lnTo>
                <a:lnTo>
                  <a:pt x="375106" y="83004"/>
                </a:lnTo>
                <a:lnTo>
                  <a:pt x="371030" y="99488"/>
                </a:lnTo>
                <a:lnTo>
                  <a:pt x="368288" y="123950"/>
                </a:lnTo>
                <a:lnTo>
                  <a:pt x="367284" y="153924"/>
                </a:lnTo>
                <a:lnTo>
                  <a:pt x="366279" y="123950"/>
                </a:lnTo>
                <a:lnTo>
                  <a:pt x="363537" y="99488"/>
                </a:lnTo>
                <a:lnTo>
                  <a:pt x="359461" y="83004"/>
                </a:lnTo>
                <a:lnTo>
                  <a:pt x="354456" y="76962"/>
                </a:lnTo>
                <a:lnTo>
                  <a:pt x="12826" y="76962"/>
                </a:lnTo>
                <a:lnTo>
                  <a:pt x="7822" y="70919"/>
                </a:lnTo>
                <a:lnTo>
                  <a:pt x="3746" y="54435"/>
                </a:lnTo>
                <a:lnTo>
                  <a:pt x="1004" y="29973"/>
                </a:lnTo>
                <a:lnTo>
                  <a:pt x="0" y="0"/>
                </a:lnTo>
              </a:path>
              <a:path w="2415540" h="172720">
                <a:moveTo>
                  <a:pt x="2415540" y="1524"/>
                </a:moveTo>
                <a:lnTo>
                  <a:pt x="2414424" y="34736"/>
                </a:lnTo>
                <a:lnTo>
                  <a:pt x="2411380" y="61864"/>
                </a:lnTo>
                <a:lnTo>
                  <a:pt x="2406860" y="80158"/>
                </a:lnTo>
                <a:lnTo>
                  <a:pt x="2401316" y="86868"/>
                </a:lnTo>
                <a:lnTo>
                  <a:pt x="1642617" y="86868"/>
                </a:lnTo>
                <a:lnTo>
                  <a:pt x="1637073" y="93577"/>
                </a:lnTo>
                <a:lnTo>
                  <a:pt x="1632553" y="111871"/>
                </a:lnTo>
                <a:lnTo>
                  <a:pt x="1629509" y="138999"/>
                </a:lnTo>
                <a:lnTo>
                  <a:pt x="1628393" y="172212"/>
                </a:lnTo>
                <a:lnTo>
                  <a:pt x="1627278" y="138999"/>
                </a:lnTo>
                <a:lnTo>
                  <a:pt x="1624234" y="111871"/>
                </a:lnTo>
                <a:lnTo>
                  <a:pt x="1619714" y="93577"/>
                </a:lnTo>
                <a:lnTo>
                  <a:pt x="1614169" y="86868"/>
                </a:lnTo>
                <a:lnTo>
                  <a:pt x="855471" y="86868"/>
                </a:lnTo>
                <a:lnTo>
                  <a:pt x="849927" y="80158"/>
                </a:lnTo>
                <a:lnTo>
                  <a:pt x="845407" y="61864"/>
                </a:lnTo>
                <a:lnTo>
                  <a:pt x="842363" y="34736"/>
                </a:lnTo>
                <a:lnTo>
                  <a:pt x="841247" y="152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44082" y="4803394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6464680"/>
            <a:ext cx="6877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13319" y="4806518"/>
            <a:ext cx="330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0889" y="5290576"/>
            <a:ext cx="1943100" cy="96646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0"/>
              </a:spcBef>
              <a:tabLst>
                <a:tab pos="457200" algn="l"/>
                <a:tab pos="1169035" algn="l"/>
              </a:tabLst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	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LB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3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2115" y="5925413"/>
            <a:ext cx="1523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UB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461899"/>
            <a:ext cx="5877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Non-uniform</a:t>
            </a:r>
            <a:r>
              <a:rPr spc="-40" dirty="0"/>
              <a:t> </a:t>
            </a:r>
            <a:r>
              <a:rPr spc="-5" dirty="0"/>
              <a:t>FP</a:t>
            </a:r>
            <a:r>
              <a:rPr spc="-40" dirty="0"/>
              <a:t> </a:t>
            </a:r>
            <a:r>
              <a:rPr spc="-10" dirty="0"/>
              <a:t>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512" y="2449067"/>
            <a:ext cx="6309995" cy="115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Given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above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chromosome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700" b="1" spc="-6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particular</a:t>
            </a:r>
            <a:r>
              <a:rPr sz="1700" spc="-10" dirty="0">
                <a:latin typeface="Calibri"/>
                <a:cs typeface="Calibri"/>
              </a:rPr>
              <a:t> generation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r>
              <a:rPr sz="1700" spc="-5" dirty="0"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  <a:p>
            <a:pPr marL="393700" indent="-342900">
              <a:lnSpc>
                <a:spcPts val="22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900" spc="-15" dirty="0">
                <a:latin typeface="Calibri"/>
                <a:cs typeface="Calibri"/>
              </a:rPr>
              <a:t>Each </a:t>
            </a:r>
            <a:r>
              <a:rPr sz="1900" spc="-10" dirty="0">
                <a:latin typeface="Calibri"/>
                <a:cs typeface="Calibri"/>
              </a:rPr>
              <a:t>gene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(variable)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has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range</a:t>
            </a:r>
            <a:endParaRPr sz="1900" dirty="0">
              <a:latin typeface="Calibri"/>
              <a:cs typeface="Calibri"/>
            </a:endParaRPr>
          </a:p>
          <a:p>
            <a:pPr marL="393700" indent="-342900">
              <a:lnSpc>
                <a:spcPts val="22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900" spc="-5" dirty="0">
                <a:latin typeface="Calibri"/>
                <a:cs typeface="Calibri"/>
              </a:rPr>
              <a:t>Gene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875" b="1" spc="7" baseline="-20000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r>
              <a:rPr sz="1875" b="1" spc="-494" baseline="-2000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FP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value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inside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chromosome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900" b="1" spc="-28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generation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AFEF"/>
                </a:solidFill>
                <a:latin typeface="Courier New"/>
                <a:cs typeface="Courier New"/>
              </a:rPr>
              <a:t>G</a:t>
            </a:r>
            <a:endParaRPr sz="1900" dirty="0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1900" spc="-90" dirty="0">
                <a:latin typeface="Calibri"/>
                <a:cs typeface="Calibri"/>
              </a:rPr>
              <a:t>To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mutate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5" dirty="0">
                <a:solidFill>
                  <a:srgbClr val="00AFEF"/>
                </a:solidFill>
                <a:latin typeface="Courier New"/>
                <a:cs typeface="Courier New"/>
              </a:rPr>
              <a:t>x</a:t>
            </a:r>
            <a:r>
              <a:rPr sz="1875" b="1" spc="7" baseline="-20000" dirty="0">
                <a:solidFill>
                  <a:srgbClr val="00AFEF"/>
                </a:solidFill>
                <a:latin typeface="Courier New"/>
                <a:cs typeface="Courier New"/>
              </a:rPr>
              <a:t>i</a:t>
            </a:r>
            <a:endParaRPr sz="1875" baseline="-20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339" y="3613784"/>
            <a:ext cx="4268470" cy="175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</a:tabLst>
            </a:pPr>
            <a:r>
              <a:rPr sz="1700" spc="-10" dirty="0">
                <a:latin typeface="Calibri"/>
                <a:cs typeface="Calibri"/>
              </a:rPr>
              <a:t>Generate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random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number</a:t>
            </a:r>
            <a:r>
              <a:rPr sz="1700" spc="350" dirty="0"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1650" b="1" spc="7" baseline="-20202" dirty="0">
                <a:solidFill>
                  <a:srgbClr val="00AFEF"/>
                </a:solidFill>
                <a:latin typeface="Courier New"/>
                <a:cs typeface="Courier New"/>
              </a:rPr>
              <a:t>i1</a:t>
            </a:r>
            <a:r>
              <a:rPr sz="1650" b="1" spc="179" baseline="-20202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latin typeface="Calibri"/>
                <a:cs typeface="Calibri"/>
              </a:rPr>
              <a:t>ϵ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[0,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1</a:t>
            </a:r>
            <a:r>
              <a:rPr sz="1700" spc="-5" dirty="0">
                <a:latin typeface="Calibri"/>
                <a:cs typeface="Calibri"/>
              </a:rPr>
              <a:t>]</a:t>
            </a:r>
            <a:endParaRPr sz="17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∆</a:t>
            </a:r>
            <a:r>
              <a:rPr sz="1350" b="1" spc="7" baseline="-21604" dirty="0">
                <a:latin typeface="Courier New"/>
                <a:cs typeface="Courier New"/>
              </a:rPr>
              <a:t>L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r</a:t>
            </a:r>
            <a:r>
              <a:rPr sz="1350" b="1" spc="15" baseline="-21604" dirty="0">
                <a:latin typeface="Courier New"/>
                <a:cs typeface="Courier New"/>
              </a:rPr>
              <a:t>i1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≤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0.5</a:t>
            </a:r>
            <a:endParaRPr sz="1400">
              <a:latin typeface="Courier New"/>
              <a:cs typeface="Courier New"/>
            </a:endParaRPr>
          </a:p>
          <a:p>
            <a:pPr marL="723900" lvl="1" indent="-229235">
              <a:lnSpc>
                <a:spcPct val="100000"/>
              </a:lnSpc>
              <a:buFont typeface="Arial MT"/>
              <a:buChar char="•"/>
              <a:tabLst>
                <a:tab pos="723900" algn="l"/>
                <a:tab pos="724535" algn="l"/>
              </a:tabLst>
            </a:pP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∆</a:t>
            </a:r>
            <a:r>
              <a:rPr sz="1350" b="1" spc="7" baseline="-21604" dirty="0">
                <a:latin typeface="Courier New"/>
                <a:cs typeface="Courier New"/>
              </a:rPr>
              <a:t>U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r</a:t>
            </a:r>
            <a:r>
              <a:rPr sz="1350" b="1" spc="15" baseline="-21604" dirty="0">
                <a:latin typeface="Courier New"/>
                <a:cs typeface="Courier New"/>
              </a:rPr>
              <a:t>i1</a:t>
            </a:r>
            <a:r>
              <a:rPr sz="1350" b="1" spc="419" baseline="-21604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0.5</a:t>
            </a:r>
            <a:endParaRPr sz="1400">
              <a:latin typeface="Courier New"/>
              <a:cs typeface="Courier New"/>
            </a:endParaRPr>
          </a:p>
          <a:p>
            <a:pPr marL="495300" indent="-457834">
              <a:lnSpc>
                <a:spcPct val="100000"/>
              </a:lnSpc>
              <a:buAutoNum type="arabicPeriod"/>
              <a:tabLst>
                <a:tab pos="495300" algn="l"/>
                <a:tab pos="495934" algn="l"/>
              </a:tabLst>
            </a:pPr>
            <a:r>
              <a:rPr sz="1700" spc="-5" dirty="0">
                <a:latin typeface="Calibri"/>
                <a:cs typeface="Calibri"/>
              </a:rPr>
              <a:t>Let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∆(t,y)</a:t>
            </a:r>
            <a:endParaRPr sz="1700">
              <a:latin typeface="Courier New"/>
              <a:cs typeface="Courier New"/>
            </a:endParaRPr>
          </a:p>
          <a:p>
            <a:pPr marL="1016635">
              <a:lnSpc>
                <a:spcPts val="1789"/>
              </a:lnSpc>
            </a:pPr>
            <a:r>
              <a:rPr sz="1700" b="1" dirty="0">
                <a:latin typeface="Courier New"/>
                <a:cs typeface="Courier New"/>
              </a:rPr>
              <a:t>=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alibri"/>
                <a:cs typeface="Calibri"/>
              </a:rPr>
              <a:t>value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of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mutation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generation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ourier New"/>
                <a:cs typeface="Courier New"/>
              </a:rPr>
              <a:t>t</a:t>
            </a:r>
            <a:endParaRPr sz="1700">
              <a:latin typeface="Courier New"/>
              <a:cs typeface="Courier New"/>
            </a:endParaRPr>
          </a:p>
          <a:p>
            <a:pPr marL="1014730">
              <a:lnSpc>
                <a:spcPts val="1789"/>
              </a:lnSpc>
            </a:pPr>
            <a:r>
              <a:rPr sz="2550" b="1" baseline="-16339" dirty="0">
                <a:latin typeface="Courier New"/>
                <a:cs typeface="Courier New"/>
              </a:rPr>
              <a:t>=</a:t>
            </a:r>
            <a:r>
              <a:rPr sz="2550" b="1" spc="-44" baseline="-16339" dirty="0">
                <a:latin typeface="Courier New"/>
                <a:cs typeface="Courier New"/>
              </a:rPr>
              <a:t> </a:t>
            </a:r>
            <a:r>
              <a:rPr sz="2550" b="1" spc="7" baseline="-16339" dirty="0">
                <a:latin typeface="Courier New"/>
                <a:cs typeface="Courier New"/>
              </a:rPr>
              <a:t>y(1-r</a:t>
            </a:r>
            <a:r>
              <a:rPr sz="1100" b="1" spc="5" dirty="0">
                <a:latin typeface="Courier New"/>
                <a:cs typeface="Courier New"/>
              </a:rPr>
              <a:t>(1-t/T)^b</a:t>
            </a:r>
            <a:r>
              <a:rPr sz="2550" b="1" spc="7" baseline="-16339" dirty="0">
                <a:latin typeface="Courier New"/>
                <a:cs typeface="Courier New"/>
              </a:rPr>
              <a:t>)</a:t>
            </a:r>
            <a:endParaRPr sz="2550" baseline="-16339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15"/>
              </a:spcBef>
            </a:pPr>
            <a:r>
              <a:rPr sz="1700" dirty="0">
                <a:latin typeface="Calibri"/>
                <a:cs typeface="Calibri"/>
              </a:rPr>
              <a:t>where: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339334"/>
            <a:ext cx="3766820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67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rando</a:t>
            </a:r>
            <a:r>
              <a:rPr sz="1400" dirty="0">
                <a:latin typeface="Courier New"/>
                <a:cs typeface="Courier New"/>
              </a:rPr>
              <a:t>m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</a:t>
            </a:r>
            <a:r>
              <a:rPr sz="1400" dirty="0">
                <a:latin typeface="Courier New"/>
                <a:cs typeface="Courier New"/>
              </a:rPr>
              <a:t>r</a:t>
            </a:r>
            <a:r>
              <a:rPr sz="1400" spc="-5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ϵ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[0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1]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ts val="167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current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generation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maximum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number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of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generations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ourier New"/>
                <a:cs typeface="Courier New"/>
              </a:rPr>
              <a:t>b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dependency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factor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≈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1…5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68" y="1808901"/>
            <a:ext cx="5253251" cy="46194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1822450"/>
          <a:ext cx="518286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544311" y="4040123"/>
            <a:ext cx="3162300" cy="780415"/>
            <a:chOff x="5544311" y="4040123"/>
            <a:chExt cx="3162300" cy="780415"/>
          </a:xfrm>
        </p:grpSpPr>
        <p:sp>
          <p:nvSpPr>
            <p:cNvPr id="10" name="object 10"/>
            <p:cNvSpPr/>
            <p:nvPr/>
          </p:nvSpPr>
          <p:spPr>
            <a:xfrm>
              <a:off x="5944361" y="4059173"/>
              <a:ext cx="2514600" cy="742315"/>
            </a:xfrm>
            <a:custGeom>
              <a:avLst/>
              <a:gdLst/>
              <a:ahLst/>
              <a:cxnLst/>
              <a:rect l="l" t="t" r="r" b="b"/>
              <a:pathLst>
                <a:path w="2514600" h="742314">
                  <a:moveTo>
                    <a:pt x="0" y="722502"/>
                  </a:moveTo>
                  <a:lnTo>
                    <a:pt x="0" y="0"/>
                  </a:lnTo>
                </a:path>
                <a:path w="2514600" h="742314">
                  <a:moveTo>
                    <a:pt x="2514599" y="742314"/>
                  </a:moveTo>
                  <a:lnTo>
                    <a:pt x="2514599" y="1981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3361" y="4412741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199" y="0"/>
                  </a:lnTo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56653" y="4248149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31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21171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LB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5491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9609" y="374916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UB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3930" y="3881754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0266" y="39331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7426" y="4065778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5509" y="4610861"/>
            <a:ext cx="2415540" cy="172720"/>
          </a:xfrm>
          <a:custGeom>
            <a:avLst/>
            <a:gdLst/>
            <a:ahLst/>
            <a:cxnLst/>
            <a:rect l="l" t="t" r="r" b="b"/>
            <a:pathLst>
              <a:path w="2415540" h="172720">
                <a:moveTo>
                  <a:pt x="734567" y="0"/>
                </a:moveTo>
                <a:lnTo>
                  <a:pt x="733563" y="29973"/>
                </a:lnTo>
                <a:lnTo>
                  <a:pt x="730821" y="54435"/>
                </a:lnTo>
                <a:lnTo>
                  <a:pt x="726745" y="70919"/>
                </a:lnTo>
                <a:lnTo>
                  <a:pt x="721740" y="76962"/>
                </a:lnTo>
                <a:lnTo>
                  <a:pt x="380111" y="76962"/>
                </a:lnTo>
                <a:lnTo>
                  <a:pt x="375106" y="83004"/>
                </a:lnTo>
                <a:lnTo>
                  <a:pt x="371030" y="99488"/>
                </a:lnTo>
                <a:lnTo>
                  <a:pt x="368288" y="123950"/>
                </a:lnTo>
                <a:lnTo>
                  <a:pt x="367284" y="153924"/>
                </a:lnTo>
                <a:lnTo>
                  <a:pt x="366279" y="123950"/>
                </a:lnTo>
                <a:lnTo>
                  <a:pt x="363537" y="99488"/>
                </a:lnTo>
                <a:lnTo>
                  <a:pt x="359461" y="83004"/>
                </a:lnTo>
                <a:lnTo>
                  <a:pt x="354456" y="76962"/>
                </a:lnTo>
                <a:lnTo>
                  <a:pt x="12826" y="76962"/>
                </a:lnTo>
                <a:lnTo>
                  <a:pt x="7822" y="70919"/>
                </a:lnTo>
                <a:lnTo>
                  <a:pt x="3746" y="54435"/>
                </a:lnTo>
                <a:lnTo>
                  <a:pt x="1004" y="29973"/>
                </a:lnTo>
                <a:lnTo>
                  <a:pt x="0" y="0"/>
                </a:lnTo>
              </a:path>
              <a:path w="2415540" h="172720">
                <a:moveTo>
                  <a:pt x="2415540" y="1524"/>
                </a:moveTo>
                <a:lnTo>
                  <a:pt x="2414424" y="34736"/>
                </a:lnTo>
                <a:lnTo>
                  <a:pt x="2411380" y="61864"/>
                </a:lnTo>
                <a:lnTo>
                  <a:pt x="2406860" y="80158"/>
                </a:lnTo>
                <a:lnTo>
                  <a:pt x="2401316" y="86868"/>
                </a:lnTo>
                <a:lnTo>
                  <a:pt x="1642617" y="86868"/>
                </a:lnTo>
                <a:lnTo>
                  <a:pt x="1637073" y="93577"/>
                </a:lnTo>
                <a:lnTo>
                  <a:pt x="1632553" y="111871"/>
                </a:lnTo>
                <a:lnTo>
                  <a:pt x="1629509" y="138999"/>
                </a:lnTo>
                <a:lnTo>
                  <a:pt x="1628393" y="172212"/>
                </a:lnTo>
                <a:lnTo>
                  <a:pt x="1627278" y="138999"/>
                </a:lnTo>
                <a:lnTo>
                  <a:pt x="1624234" y="111871"/>
                </a:lnTo>
                <a:lnTo>
                  <a:pt x="1619714" y="93577"/>
                </a:lnTo>
                <a:lnTo>
                  <a:pt x="1614169" y="86868"/>
                </a:lnTo>
                <a:lnTo>
                  <a:pt x="855471" y="86868"/>
                </a:lnTo>
                <a:lnTo>
                  <a:pt x="849927" y="80158"/>
                </a:lnTo>
                <a:lnTo>
                  <a:pt x="845407" y="61864"/>
                </a:lnTo>
                <a:lnTo>
                  <a:pt x="842363" y="34736"/>
                </a:lnTo>
                <a:lnTo>
                  <a:pt x="841247" y="1524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4082" y="4803394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9/27/2022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7513319" y="4806518"/>
            <a:ext cx="3308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0889" y="5290576"/>
            <a:ext cx="1943100" cy="96646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0"/>
              </a:spcBef>
              <a:tabLst>
                <a:tab pos="457200" algn="l"/>
                <a:tab pos="1169035" algn="l"/>
              </a:tabLst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L	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LB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305"/>
              </a:spcBef>
            </a:pPr>
            <a:r>
              <a:rPr sz="2000" spc="5" dirty="0">
                <a:latin typeface="Courier New"/>
                <a:cs typeface="Courier New"/>
              </a:rPr>
              <a:t>∆</a:t>
            </a:r>
            <a:r>
              <a:rPr sz="1950" b="1" spc="7" baseline="-21367" dirty="0">
                <a:latin typeface="Courier New"/>
                <a:cs typeface="Courier New"/>
              </a:rPr>
              <a:t>U</a:t>
            </a:r>
            <a:endParaRPr sz="1950" baseline="-21367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2115" y="5925413"/>
            <a:ext cx="15233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15035" algn="l"/>
              </a:tabLst>
            </a:pP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UB</a:t>
            </a:r>
            <a:r>
              <a:rPr sz="1950" b="1" spc="7" baseline="-21367" dirty="0">
                <a:latin typeface="Courier New"/>
                <a:cs typeface="Courier New"/>
              </a:rPr>
              <a:t>i	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x</a:t>
            </a:r>
            <a:r>
              <a:rPr sz="1950" b="1" spc="7" baseline="-21367" dirty="0"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1251</Words>
  <Application>Microsoft Office PowerPoint</Application>
  <PresentationFormat>On-screen Show (4:3)</PresentationFormat>
  <Paragraphs>244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MT</vt:lpstr>
      <vt:lpstr>Calibri</vt:lpstr>
      <vt:lpstr>Courier New</vt:lpstr>
      <vt:lpstr>Office Theme</vt:lpstr>
      <vt:lpstr>Lecture 5: Genetic Algorithms FloatingPoint-GA + Replacement + Island-GA</vt:lpstr>
      <vt:lpstr>Other representations</vt:lpstr>
      <vt:lpstr>Convert Binary to gray code</vt:lpstr>
      <vt:lpstr>Convert gray to Binary</vt:lpstr>
      <vt:lpstr>Floating-point Genetic Algorithm (FP-GA)</vt:lpstr>
      <vt:lpstr>Crossover over FP Chromosomes</vt:lpstr>
      <vt:lpstr>Mutation over FP Chromosomes</vt:lpstr>
      <vt:lpstr>Uniform FP Mutation</vt:lpstr>
      <vt:lpstr>Non-uniform FP Mutation</vt:lpstr>
      <vt:lpstr>Non-uniform FP Mutation</vt:lpstr>
      <vt:lpstr>Non-uniform FP Mutation</vt:lpstr>
      <vt:lpstr>Fitness Based Competition (Selection)</vt:lpstr>
      <vt:lpstr>Replacement Strategies</vt:lpstr>
      <vt:lpstr>Elitism</vt:lpstr>
      <vt:lpstr>Island Genetic Algorithm (I-GA)</vt:lpstr>
      <vt:lpstr>Island Genetic Algorithm (I-GA)</vt:lpstr>
      <vt:lpstr>Island Genetic Algorithm (I-GA)</vt:lpstr>
      <vt:lpstr>Island Genetic Algorithm (I-GA)</vt:lpstr>
      <vt:lpstr>Island Genetic Algorithm (I-GA)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6</cp:revision>
  <dcterms:created xsi:type="dcterms:W3CDTF">2022-10-25T14:45:18Z</dcterms:created>
  <dcterms:modified xsi:type="dcterms:W3CDTF">2022-10-27T07:51:00Z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2022-10-25T00:00:00Z</vt:filetime>
  </property>
</Properties>
</file>