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2" autoAdjust="0"/>
    <p:restoredTop sz="94660"/>
  </p:normalViewPr>
  <p:slideViewPr>
    <p:cSldViewPr>
      <p:cViewPr>
        <p:scale>
          <a:sx n="85" d="100"/>
          <a:sy n="85" d="100"/>
        </p:scale>
        <p:origin x="1143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0388" y="461594"/>
            <a:ext cx="598322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762000"/>
            <a:ext cx="4149725" cy="54800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762000"/>
            <a:ext cx="4122674" cy="5559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469" y="191846"/>
            <a:ext cx="75730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accent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7085"/>
            <a:ext cx="8035925" cy="334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05" y="1708226"/>
            <a:ext cx="8015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6FC0"/>
                </a:solidFill>
              </a:rPr>
              <a:t>Lecture</a:t>
            </a:r>
            <a:r>
              <a:rPr sz="4800" spc="-65" dirty="0">
                <a:solidFill>
                  <a:srgbClr val="006FC0"/>
                </a:solidFill>
              </a:rPr>
              <a:t> </a:t>
            </a:r>
            <a:r>
              <a:rPr sz="4800" dirty="0">
                <a:solidFill>
                  <a:srgbClr val="006FC0"/>
                </a:solidFill>
              </a:rPr>
              <a:t>7:</a:t>
            </a:r>
            <a:r>
              <a:rPr sz="4800" spc="-35" dirty="0">
                <a:solidFill>
                  <a:srgbClr val="006FC0"/>
                </a:solidFill>
              </a:rPr>
              <a:t> </a:t>
            </a:r>
            <a:r>
              <a:rPr sz="4800" dirty="0">
                <a:solidFill>
                  <a:srgbClr val="006FC0"/>
                </a:solidFill>
              </a:rPr>
              <a:t>Genetic</a:t>
            </a:r>
            <a:r>
              <a:rPr sz="4800" spc="-35" dirty="0">
                <a:solidFill>
                  <a:srgbClr val="006FC0"/>
                </a:solidFill>
              </a:rPr>
              <a:t> </a:t>
            </a:r>
            <a:r>
              <a:rPr sz="4800" spc="-10" dirty="0">
                <a:solidFill>
                  <a:srgbClr val="006FC0"/>
                </a:solidFill>
              </a:rPr>
              <a:t>Programming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301" y="3842296"/>
            <a:ext cx="4326255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65"/>
              </a:spcBef>
            </a:pPr>
            <a:r>
              <a:rPr lang="en-US" sz="2800" dirty="0">
                <a:latin typeface="Calibri"/>
                <a:cs typeface="Calibri"/>
              </a:rPr>
              <a:t>Dr. </a:t>
            </a:r>
            <a:r>
              <a:rPr sz="2800" dirty="0">
                <a:latin typeface="Calibri"/>
                <a:cs typeface="Calibri"/>
              </a:rPr>
              <a:t>Sa</a:t>
            </a:r>
            <a:r>
              <a:rPr lang="en-US" sz="2800" dirty="0">
                <a:latin typeface="Calibri"/>
                <a:cs typeface="Calibri"/>
              </a:rPr>
              <a:t>mar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3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 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1800" i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434"/>
              </a:spcBef>
            </a:pP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University</a:t>
            </a:r>
            <a:endParaRPr sz="18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30"/>
              </a:spcBef>
            </a:pP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5042"/>
            <a:ext cx="73488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arithmetic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answer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{+,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, *, </a:t>
            </a:r>
            <a:r>
              <a:rPr sz="2000" spc="-25" dirty="0">
                <a:latin typeface="Calibri"/>
                <a:cs typeface="Calibri"/>
              </a:rPr>
              <a:t>/}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Terminal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{integers,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Y}</a:t>
            </a:r>
            <a:endParaRPr sz="2000">
              <a:latin typeface="Calibri"/>
              <a:cs typeface="Calibri"/>
            </a:endParaRPr>
          </a:p>
          <a:p>
            <a:pPr marL="355600" marR="824865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terminal</a:t>
            </a:r>
            <a:r>
              <a:rPr sz="2400" spc="-2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355600" marR="16256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recursively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91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40" dirty="0">
                <a:latin typeface="Arial"/>
                <a:cs typeface="Arial"/>
              </a:rPr>
              <a:t>(+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6108" y="30526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1197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dirty="0">
                <a:latin typeface="Gulim"/>
                <a:cs typeface="Gulim"/>
              </a:rPr>
              <a:t> 2</a:t>
            </a:r>
            <a:r>
              <a:rPr sz="2400" spc="20" dirty="0">
                <a:latin typeface="Gulim"/>
                <a:cs typeface="Gulim"/>
              </a:rPr>
              <a:t> </a:t>
            </a:r>
            <a:r>
              <a:rPr sz="2400" spc="-25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6108" y="30526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35052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147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</a:t>
            </a:r>
            <a:r>
              <a:rPr sz="2400" spc="3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3</a:t>
            </a:r>
            <a:r>
              <a:rPr sz="2400" spc="15" dirty="0">
                <a:latin typeface="Gulim"/>
                <a:cs typeface="Gulim"/>
              </a:rPr>
              <a:t> </a:t>
            </a:r>
            <a:r>
              <a:rPr sz="2400" spc="-25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6108" y="30526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800" y="35052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0"/>
                </a:lnTo>
              </a:path>
              <a:path w="2057400" h="533400">
                <a:moveTo>
                  <a:pt x="1371600" y="533400"/>
                </a:moveTo>
                <a:lnTo>
                  <a:pt x="2057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4" name="object 4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2176398"/>
            <a:ext cx="375729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</a:t>
            </a:r>
            <a:r>
              <a:rPr sz="2400" spc="3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3</a:t>
            </a:r>
            <a:r>
              <a:rPr sz="2400" spc="25" dirty="0">
                <a:latin typeface="Gulim"/>
                <a:cs typeface="Gulim"/>
              </a:rPr>
              <a:t> </a:t>
            </a:r>
            <a:r>
              <a:rPr sz="2400" spc="180" dirty="0">
                <a:latin typeface="Arial"/>
                <a:cs typeface="Arial"/>
              </a:rPr>
              <a:t>(*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…)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8" name="object 8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2" name="object 12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6" name="object 16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9800" y="35052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057400" y="0"/>
                </a:lnTo>
              </a:path>
              <a:path w="2438400" h="533400">
                <a:moveTo>
                  <a:pt x="1371600" y="533400"/>
                </a:moveTo>
                <a:lnTo>
                  <a:pt x="2057400" y="0"/>
                </a:lnTo>
              </a:path>
              <a:path w="2438400" h="533400">
                <a:moveTo>
                  <a:pt x="2438400" y="533400"/>
                </a:moveTo>
                <a:lnTo>
                  <a:pt x="2133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4" name="object 4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2176398"/>
            <a:ext cx="375729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</a:t>
            </a:r>
            <a:r>
              <a:rPr sz="2400" spc="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3 (*</a:t>
            </a:r>
            <a:r>
              <a:rPr sz="2400" spc="15" dirty="0">
                <a:latin typeface="Gulim"/>
                <a:cs typeface="Gulim"/>
              </a:rPr>
              <a:t>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5" dirty="0">
                <a:latin typeface="Gulim"/>
                <a:cs typeface="Gulim"/>
              </a:rPr>
              <a:t> </a:t>
            </a:r>
            <a:r>
              <a:rPr sz="2400" spc="70" dirty="0">
                <a:latin typeface="Gulim"/>
                <a:cs typeface="Gulim"/>
              </a:rPr>
              <a:t>7</a:t>
            </a:r>
            <a:r>
              <a:rPr sz="2400" spc="70" dirty="0">
                <a:latin typeface="Arial"/>
                <a:cs typeface="Arial"/>
              </a:rPr>
              <a:t>)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(/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…))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8" name="object 8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2" name="object 12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6" name="object 16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20" name="object 20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03450" y="3498850"/>
            <a:ext cx="4051300" cy="2222500"/>
            <a:chOff x="2203450" y="3498850"/>
            <a:chExt cx="4051300" cy="2222500"/>
          </a:xfrm>
        </p:grpSpPr>
        <p:sp>
          <p:nvSpPr>
            <p:cNvPr id="24" name="object 24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6314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94250" y="5175250"/>
            <a:ext cx="546100" cy="546100"/>
            <a:chOff x="4794250" y="5175250"/>
            <a:chExt cx="546100" cy="546100"/>
          </a:xfrm>
        </p:grpSpPr>
        <p:sp>
          <p:nvSpPr>
            <p:cNvPr id="29" name="object 29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64684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914400" y="609600"/>
                </a:moveTo>
                <a:lnTo>
                  <a:pt x="533400" y="0"/>
                </a:lnTo>
              </a:path>
              <a:path w="9144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Tree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91451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Trees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universal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e.g.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consider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Arithmetic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formula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63544"/>
            <a:ext cx="2885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Logical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formula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34357"/>
            <a:ext cx="1776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8878" y="3264151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438" y="0"/>
                </a:lnTo>
              </a:path>
            </a:pathLst>
          </a:custGeom>
          <a:ln w="3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4689" y="2845683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4394" y="3041213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4394" y="3281176"/>
            <a:ext cx="19050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2920" algn="l"/>
              </a:tabLst>
            </a:pPr>
            <a:r>
              <a:rPr sz="2400" spc="-50" dirty="0">
                <a:latin typeface="Symbol"/>
                <a:cs typeface="Symbol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8897" y="3244782"/>
            <a:ext cx="7556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3600" spc="135" baseline="37037" dirty="0">
                <a:latin typeface="Symbol"/>
                <a:cs typeface="Symbol"/>
              </a:rPr>
              <a:t></a:t>
            </a:r>
            <a:endParaRPr sz="3600" baseline="37037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0617" y="2993941"/>
            <a:ext cx="196151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500" i="1" dirty="0">
                <a:latin typeface="Symbol"/>
                <a:cs typeface="Symbol"/>
              </a:rPr>
              <a:t>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3600" spc="195" baseline="30092" dirty="0">
                <a:latin typeface="Symbol"/>
                <a:cs typeface="Symbol"/>
              </a:rPr>
              <a:t>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130" dirty="0">
                <a:latin typeface="Times New Roman"/>
                <a:cs typeface="Times New Roman"/>
              </a:rPr>
              <a:t>x</a:t>
            </a:r>
            <a:r>
              <a:rPr sz="2400" i="1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3)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5961" y="2823462"/>
            <a:ext cx="1631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1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275" y="3910965"/>
            <a:ext cx="4832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((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20" dirty="0">
                <a:latin typeface="Times New Roman"/>
                <a:cs typeface="Times New Roman"/>
              </a:rPr>
              <a:t> y)))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5028" y="4595317"/>
            <a:ext cx="18319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 =1;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Tree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168078" y="3010151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438" y="0"/>
                </a:lnTo>
              </a:path>
            </a:pathLst>
          </a:custGeom>
          <a:ln w="3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13889" y="3027176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889" y="2591683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3594" y="2787213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3594" y="3027176"/>
            <a:ext cx="1447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5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97" y="2990782"/>
            <a:ext cx="7556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1</a:t>
            </a:r>
            <a:r>
              <a:rPr sz="3600" spc="135" baseline="37037" dirty="0">
                <a:latin typeface="Symbol"/>
                <a:cs typeface="Symbol"/>
              </a:rPr>
              <a:t></a:t>
            </a:r>
            <a:endParaRPr sz="3600" baseline="3703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9817" y="2739941"/>
            <a:ext cx="196151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500" i="1" dirty="0">
                <a:latin typeface="Symbol"/>
                <a:cs typeface="Symbol"/>
              </a:rPr>
              <a:t>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3600" spc="195" baseline="30092" dirty="0">
                <a:latin typeface="Symbol"/>
                <a:cs typeface="Symbol"/>
              </a:rPr>
              <a:t>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130" dirty="0">
                <a:latin typeface="Times New Roman"/>
                <a:cs typeface="Times New Roman"/>
              </a:rPr>
              <a:t>x</a:t>
            </a:r>
            <a:r>
              <a:rPr sz="2400" i="1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3)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5161" y="2569462"/>
            <a:ext cx="1631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1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590800"/>
            <a:ext cx="4556125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Tree</a:t>
            </a:r>
            <a:r>
              <a:rPr spc="-100" dirty="0"/>
              <a:t> </a:t>
            </a:r>
            <a:r>
              <a:rPr dirty="0"/>
              <a:t>based</a:t>
            </a:r>
            <a:r>
              <a:rPr spc="-105" dirty="0"/>
              <a:t> </a:t>
            </a:r>
            <a:r>
              <a:rPr spc="-10" dirty="0"/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7063"/>
            <a:ext cx="4506976" cy="3471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65575" y="2691510"/>
            <a:ext cx="4832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((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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y)))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Tree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4228" y="2689986"/>
            <a:ext cx="18319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=1;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20)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667000"/>
            <a:ext cx="45243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753" rIns="0" bIns="0" rtlCol="0">
            <a:spAutoFit/>
          </a:bodyPr>
          <a:lstStyle/>
          <a:p>
            <a:pPr marL="259270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800"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CHALLENGE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187066"/>
            <a:ext cx="7388225" cy="2186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385"/>
              </a:spcBef>
            </a:pPr>
            <a:r>
              <a:rPr sz="2400" b="1" dirty="0">
                <a:latin typeface="Calibri"/>
                <a:cs typeface="Calibri"/>
              </a:rPr>
              <a:t>"How</a:t>
            </a:r>
            <a:r>
              <a:rPr sz="2400" b="1" spc="4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can</a:t>
            </a:r>
            <a:r>
              <a:rPr sz="2400" b="1" spc="4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computers</a:t>
            </a:r>
            <a:r>
              <a:rPr sz="2400" b="1" spc="5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learn</a:t>
            </a:r>
            <a:r>
              <a:rPr sz="2400" b="1" spc="5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5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solve</a:t>
            </a:r>
            <a:r>
              <a:rPr sz="2400" b="1" spc="5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problems</a:t>
            </a:r>
            <a:r>
              <a:rPr sz="2400" b="1" spc="55" dirty="0">
                <a:latin typeface="Calibri"/>
                <a:cs typeface="Calibri"/>
              </a:rPr>
              <a:t>  </a:t>
            </a:r>
            <a:r>
              <a:rPr sz="2400" b="1" spc="-10" dirty="0">
                <a:latin typeface="Calibri"/>
                <a:cs typeface="Calibri"/>
              </a:rPr>
              <a:t>without </a:t>
            </a:r>
            <a:r>
              <a:rPr sz="2400" b="1" dirty="0">
                <a:latin typeface="Calibri"/>
                <a:cs typeface="Calibri"/>
              </a:rPr>
              <a:t>being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explicitly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programmed?</a:t>
            </a:r>
            <a:r>
              <a:rPr sz="2400" b="1" spc="3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other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words,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can </a:t>
            </a:r>
            <a:r>
              <a:rPr sz="2400" b="1" dirty="0">
                <a:latin typeface="Calibri"/>
                <a:cs typeface="Calibri"/>
              </a:rPr>
              <a:t>computers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made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what</a:t>
            </a:r>
            <a:r>
              <a:rPr sz="2400" b="1" spc="1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1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needed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done, </a:t>
            </a:r>
            <a:r>
              <a:rPr sz="2400" b="1" dirty="0">
                <a:latin typeface="Calibri"/>
                <a:cs typeface="Calibri"/>
              </a:rPr>
              <a:t>without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told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exactly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it?"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588645" indent="-374015">
              <a:lnSpc>
                <a:spcPct val="100000"/>
              </a:lnSpc>
              <a:buFont typeface="Symbol"/>
              <a:buChar char=""/>
              <a:tabLst>
                <a:tab pos="589280" algn="l"/>
              </a:tabLst>
            </a:pPr>
            <a:r>
              <a:rPr sz="2400" b="1" spc="-10" dirty="0">
                <a:latin typeface="Calibri"/>
                <a:cs typeface="Calibri"/>
              </a:rPr>
              <a:t>Attributed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Arthur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Samuel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(1959)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810895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0000"/>
                </a:solidFill>
              </a:rPr>
              <a:t>Tree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based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872730" cy="30022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chromosomes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00AFEF"/>
                </a:solidFill>
                <a:latin typeface="Calibri"/>
                <a:cs typeface="Calibri"/>
              </a:rPr>
              <a:t>linear</a:t>
            </a:r>
            <a:r>
              <a:rPr sz="3200" i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(bit </a:t>
            </a:r>
            <a:r>
              <a:rPr sz="3200" dirty="0">
                <a:latin typeface="Calibri"/>
                <a:cs typeface="Calibri"/>
              </a:rPr>
              <a:t>strings,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integer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permutations)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Tree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shaped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chromosomes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00AFEF"/>
                </a:solidFill>
                <a:latin typeface="Calibri"/>
                <a:cs typeface="Calibri"/>
              </a:rPr>
              <a:t>non-linear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structures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size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chromosomes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00AF50"/>
                </a:solidFill>
                <a:latin typeface="Calibri"/>
                <a:cs typeface="Calibri"/>
              </a:rPr>
              <a:t>fixed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Trees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00AF50"/>
                </a:solidFill>
                <a:latin typeface="Calibri"/>
                <a:cs typeface="Calibri"/>
              </a:rPr>
              <a:t>vary</a:t>
            </a:r>
            <a:r>
              <a:rPr sz="32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depth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width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dirty="0"/>
              <a:t>Randomly</a:t>
            </a:r>
            <a:r>
              <a:rPr spc="-105" dirty="0"/>
              <a:t> </a:t>
            </a:r>
            <a:r>
              <a:rPr dirty="0"/>
              <a:t>Generating</a:t>
            </a:r>
            <a:r>
              <a:rPr spc="-9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4" name="object 4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2176398"/>
            <a:ext cx="375729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3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2 3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7)</a:t>
            </a:r>
            <a:r>
              <a:rPr sz="2400" spc="-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 </a:t>
            </a:r>
            <a:r>
              <a:rPr sz="2400" spc="135" dirty="0">
                <a:latin typeface="Gulim"/>
                <a:cs typeface="Gulim"/>
              </a:rPr>
              <a:t>Y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5))</a:t>
            </a:r>
            <a:endParaRPr sz="24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Gulim"/>
              <a:cs typeface="Gulim"/>
            </a:endParaRPr>
          </a:p>
          <a:p>
            <a:pPr marR="5080" algn="r">
              <a:lnSpc>
                <a:spcPct val="100000"/>
              </a:lnSpc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8" name="object 8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2" name="object 12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6" name="object 16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20" name="object 20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03450" y="3498850"/>
            <a:ext cx="4051300" cy="2222500"/>
            <a:chOff x="2203450" y="3498850"/>
            <a:chExt cx="4051300" cy="2222500"/>
          </a:xfrm>
        </p:grpSpPr>
        <p:sp>
          <p:nvSpPr>
            <p:cNvPr id="24" name="object 24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6314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94250" y="5175250"/>
            <a:ext cx="546100" cy="546100"/>
            <a:chOff x="4794250" y="5175250"/>
            <a:chExt cx="546100" cy="546100"/>
          </a:xfrm>
        </p:grpSpPr>
        <p:sp>
          <p:nvSpPr>
            <p:cNvPr id="29" name="object 29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64684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70650" y="5175250"/>
            <a:ext cx="546100" cy="546100"/>
            <a:chOff x="6470650" y="5175250"/>
            <a:chExt cx="546100" cy="546100"/>
          </a:xfrm>
        </p:grpSpPr>
        <p:sp>
          <p:nvSpPr>
            <p:cNvPr id="33" name="object 33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41338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32450" y="5175250"/>
            <a:ext cx="546100" cy="546100"/>
            <a:chOff x="5632450" y="5175250"/>
            <a:chExt cx="546100" cy="546100"/>
          </a:xfrm>
        </p:grpSpPr>
        <p:sp>
          <p:nvSpPr>
            <p:cNvPr id="37" name="object 37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89167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91000" y="45720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1676400" y="609600"/>
                </a:moveTo>
                <a:lnTo>
                  <a:pt x="2057400" y="0"/>
                </a:lnTo>
              </a:path>
              <a:path w="2514600" h="609600">
                <a:moveTo>
                  <a:pt x="2514600" y="609600"/>
                </a:moveTo>
                <a:lnTo>
                  <a:pt x="2133600" y="0"/>
                </a:lnTo>
              </a:path>
              <a:path w="2514600" h="609600">
                <a:moveTo>
                  <a:pt x="914400" y="609600"/>
                </a:moveTo>
                <a:lnTo>
                  <a:pt x="533400" y="0"/>
                </a:lnTo>
              </a:path>
              <a:path w="25146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06394"/>
            <a:ext cx="7987665" cy="42246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Mutation</a:t>
            </a:r>
            <a:r>
              <a:rPr sz="3200" spc="-6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has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two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parameters:</a:t>
            </a:r>
            <a:endParaRPr sz="3200">
              <a:latin typeface="Calibri"/>
              <a:cs typeface="Calibri"/>
            </a:endParaRPr>
          </a:p>
          <a:p>
            <a:pPr marL="768985" marR="1828800" lvl="1" indent="-287020">
              <a:lnSpc>
                <a:spcPts val="3020"/>
              </a:lnSpc>
              <a:spcBef>
                <a:spcPts val="74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Probability</a:t>
            </a:r>
            <a:r>
              <a:rPr sz="2800" spc="-8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p</a:t>
            </a:r>
            <a:r>
              <a:rPr sz="2775" baseline="-21021" dirty="0">
                <a:solidFill>
                  <a:srgbClr val="5F497A"/>
                </a:solidFill>
                <a:latin typeface="Calibri"/>
                <a:cs typeface="Calibri"/>
              </a:rPr>
              <a:t>m</a:t>
            </a:r>
            <a:r>
              <a:rPr sz="2775" spc="195" baseline="-21021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choose</a:t>
            </a:r>
            <a:r>
              <a:rPr sz="2800" spc="-7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mutation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F497A"/>
                </a:solidFill>
                <a:latin typeface="Calibri"/>
                <a:cs typeface="Calibri"/>
              </a:rPr>
              <a:t>vs.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recombination</a:t>
            </a:r>
            <a:endParaRPr sz="2800">
              <a:latin typeface="Calibri"/>
              <a:cs typeface="Calibri"/>
            </a:endParaRPr>
          </a:p>
          <a:p>
            <a:pPr marL="768985" marR="229870" lvl="1" indent="-287020">
              <a:lnSpc>
                <a:spcPts val="3030"/>
              </a:lnSpc>
              <a:spcBef>
                <a:spcPts val="67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Probability</a:t>
            </a:r>
            <a:r>
              <a:rPr sz="2800" spc="-6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chose</a:t>
            </a:r>
            <a:r>
              <a:rPr sz="2800" spc="-5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an</a:t>
            </a:r>
            <a:r>
              <a:rPr sz="2800" spc="-5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internal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point</a:t>
            </a:r>
            <a:r>
              <a:rPr sz="2800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as</a:t>
            </a:r>
            <a:r>
              <a:rPr sz="2800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F497A"/>
                </a:solidFill>
                <a:latin typeface="Calibri"/>
                <a:cs typeface="Calibri"/>
              </a:rPr>
              <a:t>root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of</a:t>
            </a:r>
            <a:r>
              <a:rPr sz="2800" spc="-7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subtree</a:t>
            </a:r>
            <a:r>
              <a:rPr sz="2800" spc="-4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be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replaced</a:t>
            </a:r>
            <a:endParaRPr sz="2800">
              <a:latin typeface="Calibri"/>
              <a:cs typeface="Calibri"/>
            </a:endParaRPr>
          </a:p>
          <a:p>
            <a:pPr marL="368300" marR="744220" indent="-342900">
              <a:lnSpc>
                <a:spcPts val="3460"/>
              </a:lnSpc>
              <a:spcBef>
                <a:spcPts val="75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Remarkably</a:t>
            </a:r>
            <a:r>
              <a:rPr sz="32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p</a:t>
            </a:r>
            <a:r>
              <a:rPr sz="3150" baseline="-21164" dirty="0">
                <a:solidFill>
                  <a:srgbClr val="77923B"/>
                </a:solidFill>
                <a:latin typeface="Calibri"/>
                <a:cs typeface="Calibri"/>
              </a:rPr>
              <a:t>m</a:t>
            </a:r>
            <a:r>
              <a:rPr sz="3150" spc="307" baseline="-21164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advised</a:t>
            </a:r>
            <a:r>
              <a:rPr sz="3200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be</a:t>
            </a:r>
            <a:r>
              <a:rPr sz="3200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very</a:t>
            </a:r>
            <a:r>
              <a:rPr sz="3200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small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(Koza’92),</a:t>
            </a:r>
            <a:r>
              <a:rPr sz="3200" spc="-7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like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0.05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(Banzhaf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et</a:t>
            </a:r>
            <a:r>
              <a:rPr sz="3200" spc="-6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al.</a:t>
            </a:r>
            <a:r>
              <a:rPr sz="3200" spc="-5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77923B"/>
                </a:solidFill>
                <a:latin typeface="Calibri"/>
                <a:cs typeface="Calibri"/>
              </a:rPr>
              <a:t>’98)</a:t>
            </a:r>
            <a:endParaRPr sz="3200">
              <a:latin typeface="Calibri"/>
              <a:cs typeface="Calibri"/>
            </a:endParaRPr>
          </a:p>
          <a:p>
            <a:pPr marL="368300" marR="17780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child</a:t>
            </a:r>
            <a:r>
              <a:rPr sz="32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can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exceed</a:t>
            </a:r>
            <a:r>
              <a:rPr sz="3200" spc="-6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parent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96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990166"/>
            <a:ext cx="3015615" cy="438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Subtree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Mutation: </a:t>
            </a:r>
            <a:r>
              <a:rPr sz="2800" dirty="0">
                <a:latin typeface="Calibri"/>
                <a:cs typeface="Calibri"/>
              </a:rPr>
              <a:t>Replace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mutation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randomly </a:t>
            </a:r>
            <a:r>
              <a:rPr sz="2800" spc="-20" dirty="0">
                <a:latin typeface="Calibri"/>
                <a:cs typeface="Calibri"/>
              </a:rPr>
              <a:t>generated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355600" marR="2794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Mutation: </a:t>
            </a:r>
            <a:r>
              <a:rPr sz="2800" dirty="0">
                <a:latin typeface="Calibri"/>
                <a:cs typeface="Calibri"/>
              </a:rPr>
              <a:t>Randomly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replace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 primitive.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49" y="2024048"/>
            <a:ext cx="5310805" cy="4389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5895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Most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mutation: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randomly </a:t>
            </a:r>
            <a:r>
              <a:rPr sz="3200" dirty="0">
                <a:latin typeface="Calibri"/>
                <a:cs typeface="Calibri"/>
              </a:rPr>
              <a:t>chosen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subtree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randomly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63"/>
            <a:ext cx="4168775" cy="3300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3428936"/>
            <a:ext cx="2843149" cy="24813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4" name="object 4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2176398"/>
            <a:ext cx="375729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3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2 3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7)</a:t>
            </a:r>
            <a:r>
              <a:rPr sz="2400" spc="-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 </a:t>
            </a:r>
            <a:r>
              <a:rPr sz="2400" spc="135" dirty="0">
                <a:latin typeface="Gulim"/>
                <a:cs typeface="Gulim"/>
              </a:rPr>
              <a:t>Y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5))</a:t>
            </a:r>
            <a:endParaRPr sz="24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Gulim"/>
              <a:cs typeface="Gulim"/>
            </a:endParaRPr>
          </a:p>
          <a:p>
            <a:pPr marR="5080" algn="r">
              <a:lnSpc>
                <a:spcPct val="100000"/>
              </a:lnSpc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8" name="object 8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2" name="object 12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6" name="object 16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20" name="object 20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03450" y="3498850"/>
            <a:ext cx="4051300" cy="2222500"/>
            <a:chOff x="2203450" y="3498850"/>
            <a:chExt cx="4051300" cy="2222500"/>
          </a:xfrm>
        </p:grpSpPr>
        <p:sp>
          <p:nvSpPr>
            <p:cNvPr id="24" name="object 24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36314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94250" y="5175250"/>
            <a:ext cx="546100" cy="546100"/>
            <a:chOff x="4794250" y="5175250"/>
            <a:chExt cx="546100" cy="546100"/>
          </a:xfrm>
        </p:grpSpPr>
        <p:sp>
          <p:nvSpPr>
            <p:cNvPr id="29" name="object 29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64684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70650" y="5175250"/>
            <a:ext cx="546100" cy="546100"/>
            <a:chOff x="6470650" y="5175250"/>
            <a:chExt cx="546100" cy="546100"/>
          </a:xfrm>
        </p:grpSpPr>
        <p:sp>
          <p:nvSpPr>
            <p:cNvPr id="33" name="object 33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41338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32450" y="5175250"/>
            <a:ext cx="546100" cy="546100"/>
            <a:chOff x="5632450" y="5175250"/>
            <a:chExt cx="546100" cy="546100"/>
          </a:xfrm>
        </p:grpSpPr>
        <p:sp>
          <p:nvSpPr>
            <p:cNvPr id="37" name="object 37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89167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91000" y="45720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1676400" y="609600"/>
                </a:moveTo>
                <a:lnTo>
                  <a:pt x="2057400" y="0"/>
                </a:lnTo>
              </a:path>
              <a:path w="2514600" h="609600">
                <a:moveTo>
                  <a:pt x="2514600" y="609600"/>
                </a:moveTo>
                <a:lnTo>
                  <a:pt x="2133600" y="0"/>
                </a:lnTo>
              </a:path>
              <a:path w="2514600" h="609600">
                <a:moveTo>
                  <a:pt x="914400" y="609600"/>
                </a:moveTo>
                <a:lnTo>
                  <a:pt x="533400" y="0"/>
                </a:lnTo>
              </a:path>
              <a:path w="25146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318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3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2 3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(* </a:t>
            </a:r>
            <a:r>
              <a:rPr sz="2400" spc="150" dirty="0">
                <a:solidFill>
                  <a:srgbClr val="B80400"/>
                </a:solidFill>
                <a:latin typeface="Gulim"/>
                <a:cs typeface="Gulim"/>
              </a:rPr>
              <a:t>X</a:t>
            </a:r>
            <a:r>
              <a:rPr sz="2400" spc="-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7)</a:t>
            </a:r>
            <a:r>
              <a:rPr sz="2400" spc="-1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 </a:t>
            </a:r>
            <a:r>
              <a:rPr sz="2400" spc="135" dirty="0">
                <a:latin typeface="Gulim"/>
                <a:cs typeface="Gulim"/>
              </a:rPr>
              <a:t>Y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5))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6108" y="30526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17" name="object 17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03450" y="3498850"/>
            <a:ext cx="4813300" cy="2222500"/>
            <a:chOff x="2203450" y="3498850"/>
            <a:chExt cx="4813300" cy="2222500"/>
          </a:xfrm>
        </p:grpSpPr>
        <p:sp>
          <p:nvSpPr>
            <p:cNvPr id="21" name="object 21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41338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32450" y="5175250"/>
            <a:ext cx="546100" cy="546100"/>
            <a:chOff x="5632450" y="5175250"/>
            <a:chExt cx="546100" cy="546100"/>
          </a:xfrm>
        </p:grpSpPr>
        <p:sp>
          <p:nvSpPr>
            <p:cNvPr id="26" name="object 26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89167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13250" y="4032250"/>
            <a:ext cx="2298700" cy="1155700"/>
            <a:chOff x="4413250" y="4032250"/>
            <a:chExt cx="2298700" cy="1155700"/>
          </a:xfrm>
        </p:grpSpPr>
        <p:sp>
          <p:nvSpPr>
            <p:cNvPr id="30" name="object 30"/>
            <p:cNvSpPr/>
            <p:nvPr/>
          </p:nvSpPr>
          <p:spPr>
            <a:xfrm>
              <a:off x="5867400" y="457200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381000" y="0"/>
                  </a:lnTo>
                </a:path>
                <a:path w="838200" h="609600">
                  <a:moveTo>
                    <a:pt x="838200" y="6096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79850" y="5175250"/>
            <a:ext cx="546100" cy="546100"/>
            <a:chOff x="3879850" y="5175250"/>
            <a:chExt cx="546100" cy="546100"/>
          </a:xfrm>
        </p:grpSpPr>
        <p:sp>
          <p:nvSpPr>
            <p:cNvPr id="35" name="object 35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36314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94250" y="5175250"/>
            <a:ext cx="546100" cy="546100"/>
            <a:chOff x="4794250" y="5175250"/>
            <a:chExt cx="546100" cy="546100"/>
          </a:xfrm>
        </p:grpSpPr>
        <p:sp>
          <p:nvSpPr>
            <p:cNvPr id="39" name="object 39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64684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91000" y="457200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914400" y="609600"/>
                </a:moveTo>
                <a:lnTo>
                  <a:pt x="533400" y="0"/>
                </a:lnTo>
              </a:path>
              <a:path w="9144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13628" y="1947494"/>
            <a:ext cx="3673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Gulim"/>
                <a:cs typeface="Gulim"/>
              </a:rPr>
              <a:t>First</a:t>
            </a:r>
            <a:r>
              <a:rPr sz="2400" spc="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pick</a:t>
            </a:r>
            <a:r>
              <a:rPr sz="2400" spc="2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a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random</a:t>
            </a:r>
            <a:r>
              <a:rPr sz="2400" spc="25" dirty="0">
                <a:latin typeface="Gulim"/>
                <a:cs typeface="Gulim"/>
              </a:rPr>
              <a:t> </a:t>
            </a:r>
            <a:r>
              <a:rPr sz="2400" spc="-20" dirty="0">
                <a:latin typeface="Gulim"/>
                <a:cs typeface="Gulim"/>
              </a:rPr>
              <a:t>node</a:t>
            </a:r>
            <a:endParaRPr sz="24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7254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402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3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spc="240" dirty="0">
                <a:solidFill>
                  <a:srgbClr val="B80400"/>
                </a:solidFill>
                <a:latin typeface="Gulim"/>
                <a:cs typeface="Gulim"/>
              </a:rPr>
              <a:t>(+</a:t>
            </a:r>
            <a:r>
              <a:rPr sz="2400" spc="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(*</a:t>
            </a:r>
            <a:r>
              <a:rPr sz="2400" spc="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4</a:t>
            </a:r>
            <a:r>
              <a:rPr sz="2400" spc="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2)</a:t>
            </a:r>
            <a:r>
              <a:rPr sz="2400" spc="-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3)</a:t>
            </a:r>
            <a:r>
              <a:rPr sz="2400" spc="-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</a:t>
            </a:r>
            <a:r>
              <a:rPr sz="2400" spc="5" dirty="0">
                <a:latin typeface="Gulim"/>
                <a:cs typeface="Gulim"/>
              </a:rPr>
              <a:t> </a:t>
            </a:r>
            <a:r>
              <a:rPr sz="2400" spc="135" dirty="0">
                <a:latin typeface="Gulim"/>
                <a:cs typeface="Gulim"/>
              </a:rPr>
              <a:t>Y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5))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32250" y="2965450"/>
            <a:ext cx="546100" cy="546100"/>
            <a:chOff x="4032250" y="29654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6108" y="30526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98650" y="4032250"/>
            <a:ext cx="546100" cy="546100"/>
            <a:chOff x="1898650" y="40322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7" name="object 17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47108" y="4159707"/>
            <a:ext cx="280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0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21" name="object 21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450" y="3498850"/>
            <a:ext cx="4051300" cy="2222500"/>
            <a:chOff x="2203450" y="3498850"/>
            <a:chExt cx="4051300" cy="2222500"/>
          </a:xfrm>
        </p:grpSpPr>
        <p:sp>
          <p:nvSpPr>
            <p:cNvPr id="25" name="object 25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63746" y="5303011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130" algn="l"/>
              </a:tabLst>
            </a:pPr>
            <a:r>
              <a:rPr sz="2400" spc="-50" dirty="0">
                <a:latin typeface="Gulim"/>
                <a:cs typeface="Gulim"/>
              </a:rPr>
              <a:t>*</a:t>
            </a:r>
            <a:r>
              <a:rPr sz="2400" dirty="0">
                <a:latin typeface="Gulim"/>
                <a:cs typeface="Gulim"/>
              </a:rPr>
              <a:t>	</a:t>
            </a:r>
            <a:r>
              <a:rPr sz="2400" spc="-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70650" y="5175250"/>
            <a:ext cx="546100" cy="546100"/>
            <a:chOff x="6470650" y="5175250"/>
            <a:chExt cx="546100" cy="546100"/>
          </a:xfrm>
        </p:grpSpPr>
        <p:sp>
          <p:nvSpPr>
            <p:cNvPr id="32" name="object 32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41338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32450" y="5175250"/>
            <a:ext cx="546100" cy="546100"/>
            <a:chOff x="5632450" y="5175250"/>
            <a:chExt cx="546100" cy="546100"/>
          </a:xfrm>
        </p:grpSpPr>
        <p:sp>
          <p:nvSpPr>
            <p:cNvPr id="36" name="object 36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89167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84650" y="4565650"/>
            <a:ext cx="2527300" cy="2070100"/>
            <a:chOff x="4184650" y="4565650"/>
            <a:chExt cx="2527300" cy="2070100"/>
          </a:xfrm>
        </p:grpSpPr>
        <p:sp>
          <p:nvSpPr>
            <p:cNvPr id="40" name="object 40"/>
            <p:cNvSpPr/>
            <p:nvPr/>
          </p:nvSpPr>
          <p:spPr>
            <a:xfrm>
              <a:off x="4191000" y="4572000"/>
              <a:ext cx="2514600" cy="609600"/>
            </a:xfrm>
            <a:custGeom>
              <a:avLst/>
              <a:gdLst/>
              <a:ahLst/>
              <a:cxnLst/>
              <a:rect l="l" t="t" r="r" b="b"/>
              <a:pathLst>
                <a:path w="2514600" h="609600">
                  <a:moveTo>
                    <a:pt x="1676400" y="609600"/>
                  </a:moveTo>
                  <a:lnTo>
                    <a:pt x="2057400" y="0"/>
                  </a:lnTo>
                </a:path>
                <a:path w="2514600" h="609600">
                  <a:moveTo>
                    <a:pt x="2514600" y="609600"/>
                  </a:moveTo>
                  <a:lnTo>
                    <a:pt x="2133600" y="0"/>
                  </a:lnTo>
                </a:path>
                <a:path w="2514600" h="609600">
                  <a:moveTo>
                    <a:pt x="914400" y="609600"/>
                  </a:moveTo>
                  <a:lnTo>
                    <a:pt x="533400" y="0"/>
                  </a:lnTo>
                </a:path>
                <a:path w="2514600" h="609600">
                  <a:moveTo>
                    <a:pt x="0" y="6096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7200" y="6096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5"/>
                  </a:lnTo>
                  <a:lnTo>
                    <a:pt x="132079" y="36412"/>
                  </a:lnTo>
                  <a:lnTo>
                    <a:pt x="94858" y="62724"/>
                  </a:lnTo>
                  <a:lnTo>
                    <a:pt x="62716" y="94868"/>
                  </a:lnTo>
                  <a:lnTo>
                    <a:pt x="36406" y="132091"/>
                  </a:lnTo>
                  <a:lnTo>
                    <a:pt x="16682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7" y="173639"/>
                  </a:lnTo>
                  <a:lnTo>
                    <a:pt x="496993" y="132091"/>
                  </a:lnTo>
                  <a:lnTo>
                    <a:pt x="470683" y="94868"/>
                  </a:lnTo>
                  <a:lnTo>
                    <a:pt x="438541" y="62724"/>
                  </a:lnTo>
                  <a:lnTo>
                    <a:pt x="401319" y="36412"/>
                  </a:lnTo>
                  <a:lnTo>
                    <a:pt x="359770" y="16685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67200" y="6096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79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19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13628" y="1947494"/>
            <a:ext cx="29578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Delete</a:t>
            </a:r>
            <a:r>
              <a:rPr sz="2400" spc="8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the</a:t>
            </a:r>
            <a:r>
              <a:rPr sz="2400" spc="6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node</a:t>
            </a:r>
            <a:r>
              <a:rPr sz="2400" spc="95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and </a:t>
            </a:r>
            <a:r>
              <a:rPr sz="2400" spc="55" dirty="0">
                <a:latin typeface="Gulim"/>
                <a:cs typeface="Gulim"/>
              </a:rPr>
              <a:t>its</a:t>
            </a:r>
            <a:r>
              <a:rPr sz="2400" spc="10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children,</a:t>
            </a:r>
            <a:r>
              <a:rPr sz="2400" spc="125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and </a:t>
            </a:r>
            <a:r>
              <a:rPr sz="2400" dirty="0">
                <a:latin typeface="Gulim"/>
                <a:cs typeface="Gulim"/>
              </a:rPr>
              <a:t>replace</a:t>
            </a:r>
            <a:r>
              <a:rPr sz="2400" spc="95" dirty="0">
                <a:latin typeface="Gulim"/>
                <a:cs typeface="Gulim"/>
              </a:rPr>
              <a:t> </a:t>
            </a:r>
            <a:r>
              <a:rPr sz="2400" spc="80" dirty="0">
                <a:latin typeface="Gulim"/>
                <a:cs typeface="Gulim"/>
              </a:rPr>
              <a:t>with</a:t>
            </a:r>
            <a:r>
              <a:rPr sz="2400" spc="105" dirty="0">
                <a:latin typeface="Gulim"/>
                <a:cs typeface="Gulim"/>
              </a:rPr>
              <a:t> </a:t>
            </a:r>
            <a:r>
              <a:rPr sz="2400" spc="-50" dirty="0">
                <a:latin typeface="Gulim"/>
                <a:cs typeface="Gulim"/>
              </a:rPr>
              <a:t>a </a:t>
            </a:r>
            <a:r>
              <a:rPr sz="2400" dirty="0">
                <a:latin typeface="Gulim"/>
                <a:cs typeface="Gulim"/>
              </a:rPr>
              <a:t>randomly</a:t>
            </a:r>
            <a:r>
              <a:rPr sz="2400" spc="325" dirty="0">
                <a:latin typeface="Gulim"/>
                <a:cs typeface="Gulim"/>
              </a:rPr>
              <a:t> </a:t>
            </a:r>
            <a:r>
              <a:rPr sz="2400" spc="-10" dirty="0">
                <a:latin typeface="Gulim"/>
                <a:cs typeface="Gulim"/>
              </a:rPr>
              <a:t>generated </a:t>
            </a:r>
            <a:r>
              <a:rPr sz="2400" dirty="0">
                <a:latin typeface="Gulim"/>
                <a:cs typeface="Gulim"/>
              </a:rPr>
              <a:t>program</a:t>
            </a:r>
            <a:r>
              <a:rPr sz="2400" spc="150" dirty="0">
                <a:latin typeface="Gulim"/>
                <a:cs typeface="Gulim"/>
              </a:rPr>
              <a:t> </a:t>
            </a:r>
            <a:r>
              <a:rPr sz="2400" spc="-10" dirty="0">
                <a:latin typeface="Gulim"/>
                <a:cs typeface="Gulim"/>
              </a:rPr>
              <a:t>(Subtree)</a:t>
            </a:r>
            <a:endParaRPr sz="2400">
              <a:latin typeface="Gulim"/>
              <a:cs typeface="Guli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31284" y="6217716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98850" y="6089650"/>
            <a:ext cx="546100" cy="546100"/>
            <a:chOff x="3498850" y="6089650"/>
            <a:chExt cx="546100" cy="546100"/>
          </a:xfrm>
        </p:grpSpPr>
        <p:sp>
          <p:nvSpPr>
            <p:cNvPr id="46" name="object 46"/>
            <p:cNvSpPr/>
            <p:nvPr/>
          </p:nvSpPr>
          <p:spPr>
            <a:xfrm>
              <a:off x="3505200" y="6096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5"/>
                  </a:lnTo>
                  <a:lnTo>
                    <a:pt x="132079" y="36412"/>
                  </a:lnTo>
                  <a:lnTo>
                    <a:pt x="94858" y="62724"/>
                  </a:lnTo>
                  <a:lnTo>
                    <a:pt x="62716" y="94868"/>
                  </a:lnTo>
                  <a:lnTo>
                    <a:pt x="36406" y="132091"/>
                  </a:lnTo>
                  <a:lnTo>
                    <a:pt x="16682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7" y="173639"/>
                  </a:lnTo>
                  <a:lnTo>
                    <a:pt x="496993" y="132091"/>
                  </a:lnTo>
                  <a:lnTo>
                    <a:pt x="470683" y="94868"/>
                  </a:lnTo>
                  <a:lnTo>
                    <a:pt x="438541" y="62724"/>
                  </a:lnTo>
                  <a:lnTo>
                    <a:pt x="401319" y="36412"/>
                  </a:lnTo>
                  <a:lnTo>
                    <a:pt x="359770" y="16685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05200" y="6096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79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19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69029" y="6217716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4</a:t>
            </a:r>
            <a:endParaRPr sz="2400">
              <a:latin typeface="Gulim"/>
              <a:cs typeface="Guli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3800" y="5715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381000" y="0"/>
                </a:lnTo>
              </a:path>
              <a:path w="762000" h="381000">
                <a:moveTo>
                  <a:pt x="762000" y="3810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58547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Recombination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8493"/>
            <a:ext cx="7969250" cy="41725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 marR="177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Most</a:t>
            </a:r>
            <a:r>
              <a:rPr sz="3200" spc="-114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common</a:t>
            </a:r>
            <a:r>
              <a:rPr sz="3200" spc="-1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recombination:</a:t>
            </a:r>
            <a:r>
              <a:rPr sz="3200" spc="-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exchange</a:t>
            </a:r>
            <a:r>
              <a:rPr sz="3200" spc="-114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77923B"/>
                </a:solidFill>
                <a:latin typeface="Calibri"/>
                <a:cs typeface="Calibri"/>
              </a:rPr>
              <a:t>two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randomly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chosen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subtrees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among</a:t>
            </a:r>
            <a:r>
              <a:rPr sz="32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parents</a:t>
            </a:r>
            <a:endParaRPr sz="32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Recombination</a:t>
            </a:r>
            <a:r>
              <a:rPr sz="3200" spc="-8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has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two</a:t>
            </a:r>
            <a:r>
              <a:rPr sz="3200" spc="-6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parameters:</a:t>
            </a:r>
            <a:endParaRPr sz="3200">
              <a:latin typeface="Calibri"/>
              <a:cs typeface="Calibri"/>
            </a:endParaRPr>
          </a:p>
          <a:p>
            <a:pPr marL="768985" marR="1115695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Probability</a:t>
            </a:r>
            <a:r>
              <a:rPr sz="2800" spc="-5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p</a:t>
            </a:r>
            <a:r>
              <a:rPr sz="2775" baseline="-21021" dirty="0">
                <a:solidFill>
                  <a:srgbClr val="5F497A"/>
                </a:solidFill>
                <a:latin typeface="Calibri"/>
                <a:cs typeface="Calibri"/>
              </a:rPr>
              <a:t>c</a:t>
            </a:r>
            <a:r>
              <a:rPr sz="2775" spc="232" baseline="-21021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choose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F497A"/>
                </a:solidFill>
                <a:latin typeface="Calibri"/>
                <a:cs typeface="Calibri"/>
              </a:rPr>
              <a:t>recombination</a:t>
            </a:r>
            <a:r>
              <a:rPr sz="2800" spc="-4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5F497A"/>
                </a:solidFill>
                <a:latin typeface="Calibri"/>
                <a:cs typeface="Calibri"/>
              </a:rPr>
              <a:t>vs.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mutation</a:t>
            </a:r>
            <a:endParaRPr sz="2800">
              <a:latin typeface="Calibri"/>
              <a:cs typeface="Calibri"/>
            </a:endParaRPr>
          </a:p>
          <a:p>
            <a:pPr marL="768985" marR="10033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Probability</a:t>
            </a:r>
            <a:r>
              <a:rPr sz="2800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to</a:t>
            </a:r>
            <a:r>
              <a:rPr sz="2800" spc="-8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chose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an</a:t>
            </a:r>
            <a:r>
              <a:rPr sz="2800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internal</a:t>
            </a:r>
            <a:r>
              <a:rPr sz="2800" spc="-8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point</a:t>
            </a:r>
            <a:r>
              <a:rPr sz="2800" spc="-6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within</a:t>
            </a:r>
            <a:r>
              <a:rPr sz="2800" spc="-6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F497A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parent</a:t>
            </a:r>
            <a:r>
              <a:rPr sz="2800" spc="-9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5F497A"/>
                </a:solidFill>
                <a:latin typeface="Calibri"/>
                <a:cs typeface="Calibri"/>
              </a:rPr>
              <a:t>as</a:t>
            </a:r>
            <a:r>
              <a:rPr sz="2800" spc="-9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crossover</a:t>
            </a:r>
            <a:r>
              <a:rPr sz="2800" spc="-6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F497A"/>
                </a:solidFill>
                <a:latin typeface="Calibri"/>
                <a:cs typeface="Calibri"/>
              </a:rPr>
              <a:t>point</a:t>
            </a:r>
            <a:endParaRPr sz="2800">
              <a:latin typeface="Calibri"/>
              <a:cs typeface="Calibri"/>
            </a:endParaRPr>
          </a:p>
          <a:p>
            <a:pPr marL="368300" marR="535305" indent="-342900">
              <a:lnSpc>
                <a:spcPts val="3460"/>
              </a:lnSpc>
              <a:spcBef>
                <a:spcPts val="76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size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offspring</a:t>
            </a:r>
            <a:r>
              <a:rPr sz="32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can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exceed</a:t>
            </a:r>
            <a:r>
              <a:rPr sz="3200" spc="-8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that</a:t>
            </a:r>
            <a:r>
              <a:rPr sz="3200" spc="-4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77923B"/>
                </a:solidFill>
                <a:latin typeface="Calibri"/>
                <a:cs typeface="Calibri"/>
              </a:rPr>
              <a:t>of</a:t>
            </a:r>
            <a:r>
              <a:rPr sz="3200" spc="-5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77923B"/>
                </a:solidFill>
                <a:latin typeface="Calibri"/>
                <a:cs typeface="Calibri"/>
              </a:rPr>
              <a:t>parents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4628" y="6427723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Child</a:t>
            </a:r>
            <a:r>
              <a:rPr sz="2400" spc="-50" dirty="0">
                <a:latin typeface="Arial"/>
                <a:cs typeface="Arial"/>
              </a:rPr>
              <a:t> 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3455289"/>
            <a:ext cx="117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679450"/>
            <a:ext cx="7774305" cy="2749550"/>
            <a:chOff x="457200" y="679450"/>
            <a:chExt cx="7774305" cy="2749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79450"/>
              <a:ext cx="3473450" cy="2749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1066800"/>
              <a:ext cx="3125724" cy="2012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099428" y="3455289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4" y="6427723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Child</a:t>
            </a:r>
            <a:r>
              <a:rPr sz="2400" spc="-50" dirty="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2000" y="1286652"/>
            <a:ext cx="7296150" cy="5174615"/>
            <a:chOff x="762000" y="1286652"/>
            <a:chExt cx="7296150" cy="51746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4191000"/>
              <a:ext cx="2816225" cy="2044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5750" y="1696748"/>
              <a:ext cx="2531756" cy="2843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400" y="4114736"/>
              <a:ext cx="2952750" cy="20939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01068" y="4500679"/>
              <a:ext cx="1859914" cy="1934845"/>
            </a:xfrm>
            <a:custGeom>
              <a:avLst/>
              <a:gdLst/>
              <a:ahLst/>
              <a:cxnLst/>
              <a:rect l="l" t="t" r="r" b="b"/>
              <a:pathLst>
                <a:path w="1859915" h="1934845">
                  <a:moveTo>
                    <a:pt x="864653" y="1932852"/>
                  </a:moveTo>
                  <a:lnTo>
                    <a:pt x="865267" y="1934772"/>
                  </a:lnTo>
                  <a:lnTo>
                    <a:pt x="868932" y="1934772"/>
                  </a:lnTo>
                  <a:lnTo>
                    <a:pt x="864653" y="1932852"/>
                  </a:lnTo>
                  <a:close/>
                </a:path>
                <a:path w="1859915" h="1934845">
                  <a:moveTo>
                    <a:pt x="871206" y="1909481"/>
                  </a:moveTo>
                  <a:lnTo>
                    <a:pt x="861223" y="1909481"/>
                  </a:lnTo>
                  <a:lnTo>
                    <a:pt x="861223" y="1922127"/>
                  </a:lnTo>
                  <a:lnTo>
                    <a:pt x="864653" y="1932852"/>
                  </a:lnTo>
                  <a:lnTo>
                    <a:pt x="868932" y="1934772"/>
                  </a:lnTo>
                  <a:lnTo>
                    <a:pt x="870357" y="1924937"/>
                  </a:lnTo>
                  <a:lnTo>
                    <a:pt x="871206" y="1909481"/>
                  </a:lnTo>
                  <a:close/>
                </a:path>
                <a:path w="1859915" h="1934845">
                  <a:moveTo>
                    <a:pt x="870357" y="1924937"/>
                  </a:moveTo>
                  <a:lnTo>
                    <a:pt x="868932" y="1934772"/>
                  </a:lnTo>
                  <a:lnTo>
                    <a:pt x="869816" y="1934772"/>
                  </a:lnTo>
                  <a:lnTo>
                    <a:pt x="870357" y="1924937"/>
                  </a:lnTo>
                  <a:close/>
                </a:path>
                <a:path w="1859915" h="1934845">
                  <a:moveTo>
                    <a:pt x="880305" y="1909481"/>
                  </a:moveTo>
                  <a:lnTo>
                    <a:pt x="872596" y="1909481"/>
                  </a:lnTo>
                  <a:lnTo>
                    <a:pt x="870357" y="1924937"/>
                  </a:lnTo>
                  <a:lnTo>
                    <a:pt x="869816" y="1934772"/>
                  </a:lnTo>
                  <a:lnTo>
                    <a:pt x="875756" y="1934772"/>
                  </a:lnTo>
                  <a:lnTo>
                    <a:pt x="880305" y="1922127"/>
                  </a:lnTo>
                  <a:lnTo>
                    <a:pt x="880305" y="1909481"/>
                  </a:lnTo>
                  <a:close/>
                </a:path>
                <a:path w="1859915" h="1934845">
                  <a:moveTo>
                    <a:pt x="894838" y="1909481"/>
                  </a:moveTo>
                  <a:lnTo>
                    <a:pt x="880305" y="1909481"/>
                  </a:lnTo>
                  <a:lnTo>
                    <a:pt x="880305" y="1922127"/>
                  </a:lnTo>
                  <a:lnTo>
                    <a:pt x="875756" y="1934772"/>
                  </a:lnTo>
                  <a:lnTo>
                    <a:pt x="894838" y="1934772"/>
                  </a:lnTo>
                  <a:lnTo>
                    <a:pt x="890794" y="1922127"/>
                  </a:lnTo>
                  <a:lnTo>
                    <a:pt x="894838" y="1909481"/>
                  </a:lnTo>
                  <a:close/>
                </a:path>
                <a:path w="1859915" h="1934845">
                  <a:moveTo>
                    <a:pt x="901156" y="1909481"/>
                  </a:moveTo>
                  <a:lnTo>
                    <a:pt x="894838" y="1909481"/>
                  </a:lnTo>
                  <a:lnTo>
                    <a:pt x="890794" y="1922127"/>
                  </a:lnTo>
                  <a:lnTo>
                    <a:pt x="894838" y="1934772"/>
                  </a:lnTo>
                  <a:lnTo>
                    <a:pt x="899387" y="1934772"/>
                  </a:lnTo>
                  <a:lnTo>
                    <a:pt x="901156" y="1909481"/>
                  </a:lnTo>
                  <a:close/>
                </a:path>
                <a:path w="1859915" h="1934845">
                  <a:moveTo>
                    <a:pt x="901156" y="1909481"/>
                  </a:moveTo>
                  <a:lnTo>
                    <a:pt x="899387" y="1934772"/>
                  </a:lnTo>
                  <a:lnTo>
                    <a:pt x="905327" y="1934772"/>
                  </a:lnTo>
                  <a:lnTo>
                    <a:pt x="909876" y="1922127"/>
                  </a:lnTo>
                  <a:lnTo>
                    <a:pt x="906113" y="1911666"/>
                  </a:lnTo>
                  <a:lnTo>
                    <a:pt x="901156" y="1909481"/>
                  </a:lnTo>
                  <a:close/>
                </a:path>
                <a:path w="1859915" h="1934845">
                  <a:moveTo>
                    <a:pt x="906113" y="1911666"/>
                  </a:moveTo>
                  <a:lnTo>
                    <a:pt x="909876" y="1922127"/>
                  </a:lnTo>
                  <a:lnTo>
                    <a:pt x="905327" y="1934772"/>
                  </a:lnTo>
                  <a:lnTo>
                    <a:pt x="919354" y="1934772"/>
                  </a:lnTo>
                  <a:lnTo>
                    <a:pt x="919354" y="1922127"/>
                  </a:lnTo>
                  <a:lnTo>
                    <a:pt x="929843" y="1922127"/>
                  </a:lnTo>
                  <a:lnTo>
                    <a:pt x="906113" y="1911666"/>
                  </a:lnTo>
                  <a:close/>
                </a:path>
                <a:path w="1859915" h="1934845">
                  <a:moveTo>
                    <a:pt x="929843" y="1922127"/>
                  </a:moveTo>
                  <a:lnTo>
                    <a:pt x="919354" y="1922127"/>
                  </a:lnTo>
                  <a:lnTo>
                    <a:pt x="919354" y="1934772"/>
                  </a:lnTo>
                  <a:lnTo>
                    <a:pt x="928073" y="1934772"/>
                  </a:lnTo>
                  <a:lnTo>
                    <a:pt x="929843" y="1922127"/>
                  </a:lnTo>
                  <a:close/>
                </a:path>
                <a:path w="1859915" h="1934845">
                  <a:moveTo>
                    <a:pt x="938562" y="1922127"/>
                  </a:moveTo>
                  <a:lnTo>
                    <a:pt x="929843" y="1922127"/>
                  </a:lnTo>
                  <a:lnTo>
                    <a:pt x="928073" y="1934772"/>
                  </a:lnTo>
                  <a:lnTo>
                    <a:pt x="938562" y="1934772"/>
                  </a:lnTo>
                  <a:lnTo>
                    <a:pt x="938562" y="1922127"/>
                  </a:lnTo>
                  <a:close/>
                </a:path>
                <a:path w="1859915" h="1934845">
                  <a:moveTo>
                    <a:pt x="949430" y="1922127"/>
                  </a:moveTo>
                  <a:lnTo>
                    <a:pt x="938562" y="1922127"/>
                  </a:lnTo>
                  <a:lnTo>
                    <a:pt x="938562" y="1934772"/>
                  </a:lnTo>
                  <a:lnTo>
                    <a:pt x="949430" y="1934772"/>
                  </a:lnTo>
                  <a:lnTo>
                    <a:pt x="949430" y="1922127"/>
                  </a:lnTo>
                  <a:close/>
                </a:path>
                <a:path w="1859915" h="1934845">
                  <a:moveTo>
                    <a:pt x="959414" y="1922127"/>
                  </a:moveTo>
                  <a:lnTo>
                    <a:pt x="949430" y="1922127"/>
                  </a:lnTo>
                  <a:lnTo>
                    <a:pt x="949430" y="1934772"/>
                  </a:lnTo>
                  <a:lnTo>
                    <a:pt x="958024" y="1934772"/>
                  </a:lnTo>
                  <a:lnTo>
                    <a:pt x="958971" y="1928450"/>
                  </a:lnTo>
                  <a:lnTo>
                    <a:pt x="959414" y="1922127"/>
                  </a:lnTo>
                  <a:close/>
                </a:path>
                <a:path w="1859915" h="1934845">
                  <a:moveTo>
                    <a:pt x="958971" y="1928450"/>
                  </a:moveTo>
                  <a:lnTo>
                    <a:pt x="958024" y="1934772"/>
                  </a:lnTo>
                  <a:lnTo>
                    <a:pt x="958529" y="1934772"/>
                  </a:lnTo>
                  <a:lnTo>
                    <a:pt x="958971" y="1928450"/>
                  </a:lnTo>
                  <a:close/>
                </a:path>
                <a:path w="1859915" h="1934845">
                  <a:moveTo>
                    <a:pt x="968512" y="1922127"/>
                  </a:moveTo>
                  <a:lnTo>
                    <a:pt x="959919" y="1922127"/>
                  </a:lnTo>
                  <a:lnTo>
                    <a:pt x="958971" y="1928450"/>
                  </a:lnTo>
                  <a:lnTo>
                    <a:pt x="958529" y="1934772"/>
                  </a:lnTo>
                  <a:lnTo>
                    <a:pt x="968512" y="1934772"/>
                  </a:lnTo>
                  <a:lnTo>
                    <a:pt x="968512" y="1922127"/>
                  </a:lnTo>
                  <a:close/>
                </a:path>
                <a:path w="1859915" h="1934845">
                  <a:moveTo>
                    <a:pt x="978117" y="1922127"/>
                  </a:moveTo>
                  <a:lnTo>
                    <a:pt x="968512" y="1922127"/>
                  </a:lnTo>
                  <a:lnTo>
                    <a:pt x="968512" y="1934772"/>
                  </a:lnTo>
                  <a:lnTo>
                    <a:pt x="978117" y="1934772"/>
                  </a:lnTo>
                  <a:lnTo>
                    <a:pt x="978117" y="1922127"/>
                  </a:lnTo>
                  <a:close/>
                </a:path>
                <a:path w="1859915" h="1934845">
                  <a:moveTo>
                    <a:pt x="988100" y="1922127"/>
                  </a:moveTo>
                  <a:lnTo>
                    <a:pt x="978117" y="1922127"/>
                  </a:lnTo>
                  <a:lnTo>
                    <a:pt x="978117" y="1934772"/>
                  </a:lnTo>
                  <a:lnTo>
                    <a:pt x="987215" y="1934772"/>
                  </a:lnTo>
                  <a:lnTo>
                    <a:pt x="988100" y="1922127"/>
                  </a:lnTo>
                  <a:close/>
                </a:path>
                <a:path w="1859915" h="1934845">
                  <a:moveTo>
                    <a:pt x="997199" y="1922127"/>
                  </a:moveTo>
                  <a:lnTo>
                    <a:pt x="988100" y="1922127"/>
                  </a:lnTo>
                  <a:lnTo>
                    <a:pt x="987215" y="1934772"/>
                  </a:lnTo>
                  <a:lnTo>
                    <a:pt x="997199" y="1934772"/>
                  </a:lnTo>
                  <a:lnTo>
                    <a:pt x="997199" y="1922127"/>
                  </a:lnTo>
                  <a:close/>
                </a:path>
                <a:path w="1859915" h="1934845">
                  <a:moveTo>
                    <a:pt x="1008067" y="1922127"/>
                  </a:moveTo>
                  <a:lnTo>
                    <a:pt x="997199" y="1922127"/>
                  </a:lnTo>
                  <a:lnTo>
                    <a:pt x="997199" y="1934772"/>
                  </a:lnTo>
                  <a:lnTo>
                    <a:pt x="1008067" y="1934772"/>
                  </a:lnTo>
                  <a:lnTo>
                    <a:pt x="1008067" y="1922127"/>
                  </a:lnTo>
                  <a:close/>
                </a:path>
                <a:path w="1859915" h="1934845">
                  <a:moveTo>
                    <a:pt x="1017671" y="1922127"/>
                  </a:moveTo>
                  <a:lnTo>
                    <a:pt x="1008067" y="1922127"/>
                  </a:lnTo>
                  <a:lnTo>
                    <a:pt x="1008067" y="1934772"/>
                  </a:lnTo>
                  <a:lnTo>
                    <a:pt x="1017166" y="1934772"/>
                  </a:lnTo>
                  <a:lnTo>
                    <a:pt x="1017671" y="1928450"/>
                  </a:lnTo>
                  <a:lnTo>
                    <a:pt x="1017671" y="1922127"/>
                  </a:lnTo>
                  <a:close/>
                </a:path>
                <a:path w="1859915" h="1934845">
                  <a:moveTo>
                    <a:pt x="1017671" y="1928450"/>
                  </a:moveTo>
                  <a:lnTo>
                    <a:pt x="1017166" y="1934772"/>
                  </a:lnTo>
                  <a:lnTo>
                    <a:pt x="1017671" y="1934772"/>
                  </a:lnTo>
                  <a:lnTo>
                    <a:pt x="1017671" y="1928450"/>
                  </a:lnTo>
                  <a:close/>
                </a:path>
                <a:path w="1859915" h="1934845">
                  <a:moveTo>
                    <a:pt x="1027275" y="1922127"/>
                  </a:moveTo>
                  <a:lnTo>
                    <a:pt x="1018177" y="1922127"/>
                  </a:lnTo>
                  <a:lnTo>
                    <a:pt x="1017671" y="1928450"/>
                  </a:lnTo>
                  <a:lnTo>
                    <a:pt x="1017671" y="1934772"/>
                  </a:lnTo>
                  <a:lnTo>
                    <a:pt x="1027275" y="1934772"/>
                  </a:lnTo>
                  <a:lnTo>
                    <a:pt x="1027275" y="1922127"/>
                  </a:lnTo>
                  <a:close/>
                </a:path>
                <a:path w="1859915" h="1934845">
                  <a:moveTo>
                    <a:pt x="1038143" y="1922127"/>
                  </a:moveTo>
                  <a:lnTo>
                    <a:pt x="1027275" y="1922127"/>
                  </a:lnTo>
                  <a:lnTo>
                    <a:pt x="1027275" y="1934772"/>
                  </a:lnTo>
                  <a:lnTo>
                    <a:pt x="1038143" y="1934772"/>
                  </a:lnTo>
                  <a:lnTo>
                    <a:pt x="1038143" y="1922127"/>
                  </a:lnTo>
                  <a:close/>
                </a:path>
                <a:path w="1859915" h="1934845">
                  <a:moveTo>
                    <a:pt x="1047748" y="1922127"/>
                  </a:moveTo>
                  <a:lnTo>
                    <a:pt x="1038143" y="1922127"/>
                  </a:lnTo>
                  <a:lnTo>
                    <a:pt x="1038143" y="1934772"/>
                  </a:lnTo>
                  <a:lnTo>
                    <a:pt x="1047748" y="1934772"/>
                  </a:lnTo>
                  <a:lnTo>
                    <a:pt x="1047748" y="1922127"/>
                  </a:lnTo>
                  <a:close/>
                </a:path>
                <a:path w="1859915" h="1934845">
                  <a:moveTo>
                    <a:pt x="1056846" y="1922127"/>
                  </a:moveTo>
                  <a:lnTo>
                    <a:pt x="1047748" y="1922127"/>
                  </a:lnTo>
                  <a:lnTo>
                    <a:pt x="1047748" y="1934772"/>
                  </a:lnTo>
                  <a:lnTo>
                    <a:pt x="1056846" y="1934772"/>
                  </a:lnTo>
                  <a:lnTo>
                    <a:pt x="1056846" y="1922127"/>
                  </a:lnTo>
                  <a:close/>
                </a:path>
                <a:path w="1859915" h="1934845">
                  <a:moveTo>
                    <a:pt x="1067209" y="1922127"/>
                  </a:moveTo>
                  <a:lnTo>
                    <a:pt x="1056846" y="1922127"/>
                  </a:lnTo>
                  <a:lnTo>
                    <a:pt x="1056846" y="1934772"/>
                  </a:lnTo>
                  <a:lnTo>
                    <a:pt x="1067209" y="1934772"/>
                  </a:lnTo>
                  <a:lnTo>
                    <a:pt x="1067209" y="1922127"/>
                  </a:lnTo>
                  <a:close/>
                </a:path>
                <a:path w="1859915" h="1934845">
                  <a:moveTo>
                    <a:pt x="1076813" y="1922127"/>
                  </a:moveTo>
                  <a:lnTo>
                    <a:pt x="1067209" y="1922127"/>
                  </a:lnTo>
                  <a:lnTo>
                    <a:pt x="1067209" y="1934772"/>
                  </a:lnTo>
                  <a:lnTo>
                    <a:pt x="1076813" y="1934772"/>
                  </a:lnTo>
                  <a:lnTo>
                    <a:pt x="1076813" y="1922127"/>
                  </a:lnTo>
                  <a:close/>
                </a:path>
                <a:path w="1859915" h="1934845">
                  <a:moveTo>
                    <a:pt x="1086417" y="1922127"/>
                  </a:moveTo>
                  <a:lnTo>
                    <a:pt x="1076813" y="1922127"/>
                  </a:lnTo>
                  <a:lnTo>
                    <a:pt x="1076813" y="1934772"/>
                  </a:lnTo>
                  <a:lnTo>
                    <a:pt x="1086417" y="1934772"/>
                  </a:lnTo>
                  <a:lnTo>
                    <a:pt x="1086417" y="1922127"/>
                  </a:lnTo>
                  <a:close/>
                </a:path>
                <a:path w="1859915" h="1934845">
                  <a:moveTo>
                    <a:pt x="1097791" y="1922127"/>
                  </a:moveTo>
                  <a:lnTo>
                    <a:pt x="1086417" y="1922127"/>
                  </a:lnTo>
                  <a:lnTo>
                    <a:pt x="1086417" y="1934772"/>
                  </a:lnTo>
                  <a:lnTo>
                    <a:pt x="1097791" y="1934772"/>
                  </a:lnTo>
                  <a:lnTo>
                    <a:pt x="1097791" y="1922127"/>
                  </a:lnTo>
                  <a:close/>
                </a:path>
                <a:path w="1859915" h="1934845">
                  <a:moveTo>
                    <a:pt x="1106384" y="1922127"/>
                  </a:moveTo>
                  <a:lnTo>
                    <a:pt x="1097791" y="1922127"/>
                  </a:lnTo>
                  <a:lnTo>
                    <a:pt x="1097791" y="1934772"/>
                  </a:lnTo>
                  <a:lnTo>
                    <a:pt x="1106889" y="1934772"/>
                  </a:lnTo>
                  <a:lnTo>
                    <a:pt x="1106889" y="1926725"/>
                  </a:lnTo>
                  <a:lnTo>
                    <a:pt x="1106384" y="1922127"/>
                  </a:lnTo>
                  <a:close/>
                </a:path>
                <a:path w="1859915" h="1934845">
                  <a:moveTo>
                    <a:pt x="1106889" y="1926725"/>
                  </a:moveTo>
                  <a:lnTo>
                    <a:pt x="1106889" y="1934772"/>
                  </a:lnTo>
                  <a:lnTo>
                    <a:pt x="1107774" y="1934772"/>
                  </a:lnTo>
                  <a:lnTo>
                    <a:pt x="1106889" y="1926725"/>
                  </a:lnTo>
                  <a:close/>
                </a:path>
                <a:path w="1859915" h="1934845">
                  <a:moveTo>
                    <a:pt x="1116367" y="1922127"/>
                  </a:moveTo>
                  <a:lnTo>
                    <a:pt x="1106889" y="1922127"/>
                  </a:lnTo>
                  <a:lnTo>
                    <a:pt x="1106889" y="1926725"/>
                  </a:lnTo>
                  <a:lnTo>
                    <a:pt x="1107774" y="1934772"/>
                  </a:lnTo>
                  <a:lnTo>
                    <a:pt x="1116367" y="1934772"/>
                  </a:lnTo>
                  <a:lnTo>
                    <a:pt x="1116367" y="1922127"/>
                  </a:lnTo>
                  <a:close/>
                </a:path>
                <a:path w="1859915" h="1934845">
                  <a:moveTo>
                    <a:pt x="1128246" y="1922127"/>
                  </a:moveTo>
                  <a:lnTo>
                    <a:pt x="1116367" y="1922127"/>
                  </a:lnTo>
                  <a:lnTo>
                    <a:pt x="1116367" y="1934772"/>
                  </a:lnTo>
                  <a:lnTo>
                    <a:pt x="1128246" y="1934772"/>
                  </a:lnTo>
                  <a:lnTo>
                    <a:pt x="1128246" y="1922127"/>
                  </a:lnTo>
                  <a:close/>
                </a:path>
                <a:path w="1859915" h="1934845">
                  <a:moveTo>
                    <a:pt x="1137345" y="1922127"/>
                  </a:moveTo>
                  <a:lnTo>
                    <a:pt x="1128246" y="1922127"/>
                  </a:lnTo>
                  <a:lnTo>
                    <a:pt x="1128246" y="1934772"/>
                  </a:lnTo>
                  <a:lnTo>
                    <a:pt x="1138230" y="1934772"/>
                  </a:lnTo>
                  <a:lnTo>
                    <a:pt x="1137345" y="1922127"/>
                  </a:lnTo>
                  <a:close/>
                </a:path>
                <a:path w="1859915" h="1934845">
                  <a:moveTo>
                    <a:pt x="1147328" y="1922127"/>
                  </a:moveTo>
                  <a:lnTo>
                    <a:pt x="1137345" y="1922127"/>
                  </a:lnTo>
                  <a:lnTo>
                    <a:pt x="1138230" y="1934772"/>
                  </a:lnTo>
                  <a:lnTo>
                    <a:pt x="1147328" y="1934772"/>
                  </a:lnTo>
                  <a:lnTo>
                    <a:pt x="1147328" y="1922127"/>
                  </a:lnTo>
                  <a:close/>
                </a:path>
                <a:path w="1859915" h="1934845">
                  <a:moveTo>
                    <a:pt x="1158702" y="1922127"/>
                  </a:moveTo>
                  <a:lnTo>
                    <a:pt x="1147328" y="1922127"/>
                  </a:lnTo>
                  <a:lnTo>
                    <a:pt x="1147328" y="1934772"/>
                  </a:lnTo>
                  <a:lnTo>
                    <a:pt x="1158702" y="1934772"/>
                  </a:lnTo>
                  <a:lnTo>
                    <a:pt x="1158702" y="1922127"/>
                  </a:lnTo>
                  <a:close/>
                </a:path>
                <a:path w="1859915" h="1934845">
                  <a:moveTo>
                    <a:pt x="1167801" y="1922127"/>
                  </a:moveTo>
                  <a:lnTo>
                    <a:pt x="1158702" y="1922127"/>
                  </a:lnTo>
                  <a:lnTo>
                    <a:pt x="1158702" y="1934772"/>
                  </a:lnTo>
                  <a:lnTo>
                    <a:pt x="1168685" y="1934772"/>
                  </a:lnTo>
                  <a:lnTo>
                    <a:pt x="1167801" y="1922127"/>
                  </a:lnTo>
                  <a:close/>
                </a:path>
                <a:path w="1859915" h="1934845">
                  <a:moveTo>
                    <a:pt x="1177784" y="1922127"/>
                  </a:moveTo>
                  <a:lnTo>
                    <a:pt x="1167801" y="1922127"/>
                  </a:lnTo>
                  <a:lnTo>
                    <a:pt x="1168685" y="1934772"/>
                  </a:lnTo>
                  <a:lnTo>
                    <a:pt x="1177784" y="1934772"/>
                  </a:lnTo>
                  <a:lnTo>
                    <a:pt x="1177784" y="1922127"/>
                  </a:lnTo>
                  <a:close/>
                </a:path>
                <a:path w="1859915" h="1934845">
                  <a:moveTo>
                    <a:pt x="1190548" y="1922127"/>
                  </a:moveTo>
                  <a:lnTo>
                    <a:pt x="1177784" y="1922127"/>
                  </a:lnTo>
                  <a:lnTo>
                    <a:pt x="1177784" y="1934772"/>
                  </a:lnTo>
                  <a:lnTo>
                    <a:pt x="1190548" y="1934772"/>
                  </a:lnTo>
                  <a:lnTo>
                    <a:pt x="1190548" y="1922127"/>
                  </a:lnTo>
                  <a:close/>
                </a:path>
                <a:path w="1859915" h="1934845">
                  <a:moveTo>
                    <a:pt x="1199141" y="1922127"/>
                  </a:moveTo>
                  <a:lnTo>
                    <a:pt x="1190548" y="1922127"/>
                  </a:lnTo>
                  <a:lnTo>
                    <a:pt x="1190548" y="1934772"/>
                  </a:lnTo>
                  <a:lnTo>
                    <a:pt x="1200152" y="1934772"/>
                  </a:lnTo>
                  <a:lnTo>
                    <a:pt x="1199141" y="1922127"/>
                  </a:lnTo>
                  <a:close/>
                </a:path>
                <a:path w="1859915" h="1934845">
                  <a:moveTo>
                    <a:pt x="1199141" y="1922127"/>
                  </a:moveTo>
                  <a:lnTo>
                    <a:pt x="1200152" y="1934772"/>
                  </a:lnTo>
                  <a:lnTo>
                    <a:pt x="1200531" y="1934772"/>
                  </a:lnTo>
                  <a:lnTo>
                    <a:pt x="1199141" y="1922127"/>
                  </a:lnTo>
                  <a:close/>
                </a:path>
                <a:path w="1859915" h="1934845">
                  <a:moveTo>
                    <a:pt x="1209251" y="1922127"/>
                  </a:moveTo>
                  <a:lnTo>
                    <a:pt x="1199141" y="1922127"/>
                  </a:lnTo>
                  <a:lnTo>
                    <a:pt x="1200531" y="1934772"/>
                  </a:lnTo>
                  <a:lnTo>
                    <a:pt x="1209251" y="1934772"/>
                  </a:lnTo>
                  <a:lnTo>
                    <a:pt x="1209251" y="1922127"/>
                  </a:lnTo>
                  <a:close/>
                </a:path>
                <a:path w="1859915" h="1934845">
                  <a:moveTo>
                    <a:pt x="1222393" y="1922127"/>
                  </a:moveTo>
                  <a:lnTo>
                    <a:pt x="1209251" y="1922127"/>
                  </a:lnTo>
                  <a:lnTo>
                    <a:pt x="1209251" y="1934772"/>
                  </a:lnTo>
                  <a:lnTo>
                    <a:pt x="1222393" y="1934772"/>
                  </a:lnTo>
                  <a:lnTo>
                    <a:pt x="1222393" y="1922127"/>
                  </a:lnTo>
                  <a:close/>
                </a:path>
                <a:path w="1859915" h="1934845">
                  <a:moveTo>
                    <a:pt x="1230987" y="1922127"/>
                  </a:moveTo>
                  <a:lnTo>
                    <a:pt x="1222393" y="1922127"/>
                  </a:lnTo>
                  <a:lnTo>
                    <a:pt x="1222393" y="1934772"/>
                  </a:lnTo>
                  <a:lnTo>
                    <a:pt x="1231997" y="1934772"/>
                  </a:lnTo>
                  <a:lnTo>
                    <a:pt x="1230987" y="1922127"/>
                  </a:lnTo>
                  <a:close/>
                </a:path>
                <a:path w="1859915" h="1934845">
                  <a:moveTo>
                    <a:pt x="1256715" y="1911619"/>
                  </a:moveTo>
                  <a:lnTo>
                    <a:pt x="1230987" y="1922127"/>
                  </a:lnTo>
                  <a:lnTo>
                    <a:pt x="1231997" y="1934772"/>
                  </a:lnTo>
                  <a:lnTo>
                    <a:pt x="1240591" y="1934772"/>
                  </a:lnTo>
                  <a:lnTo>
                    <a:pt x="1240591" y="1922127"/>
                  </a:lnTo>
                  <a:lnTo>
                    <a:pt x="1253354" y="1922127"/>
                  </a:lnTo>
                  <a:lnTo>
                    <a:pt x="1256715" y="1911619"/>
                  </a:lnTo>
                  <a:close/>
                </a:path>
                <a:path w="1859915" h="1934845">
                  <a:moveTo>
                    <a:pt x="1253354" y="1922127"/>
                  </a:moveTo>
                  <a:lnTo>
                    <a:pt x="1240591" y="1922127"/>
                  </a:lnTo>
                  <a:lnTo>
                    <a:pt x="1240591" y="1934772"/>
                  </a:lnTo>
                  <a:lnTo>
                    <a:pt x="1257398" y="1934772"/>
                  </a:lnTo>
                  <a:lnTo>
                    <a:pt x="1253354" y="1922127"/>
                  </a:lnTo>
                  <a:close/>
                </a:path>
                <a:path w="1859915" h="1934845">
                  <a:moveTo>
                    <a:pt x="1261948" y="1909481"/>
                  </a:moveTo>
                  <a:lnTo>
                    <a:pt x="1256715" y="1911619"/>
                  </a:lnTo>
                  <a:lnTo>
                    <a:pt x="1253354" y="1922127"/>
                  </a:lnTo>
                  <a:lnTo>
                    <a:pt x="1257398" y="1934772"/>
                  </a:lnTo>
                  <a:lnTo>
                    <a:pt x="1263338" y="1934772"/>
                  </a:lnTo>
                  <a:lnTo>
                    <a:pt x="1261948" y="1909481"/>
                  </a:lnTo>
                  <a:close/>
                </a:path>
                <a:path w="1859915" h="1934845">
                  <a:moveTo>
                    <a:pt x="1267887" y="1909481"/>
                  </a:moveTo>
                  <a:lnTo>
                    <a:pt x="1261948" y="1909481"/>
                  </a:lnTo>
                  <a:lnTo>
                    <a:pt x="1263338" y="1934772"/>
                  </a:lnTo>
                  <a:lnTo>
                    <a:pt x="1267887" y="1934772"/>
                  </a:lnTo>
                  <a:lnTo>
                    <a:pt x="1271931" y="1922127"/>
                  </a:lnTo>
                  <a:lnTo>
                    <a:pt x="1267887" y="1909481"/>
                  </a:lnTo>
                  <a:close/>
                </a:path>
                <a:path w="1859915" h="1934845">
                  <a:moveTo>
                    <a:pt x="1290634" y="1909481"/>
                  </a:moveTo>
                  <a:lnTo>
                    <a:pt x="1267887" y="1909481"/>
                  </a:lnTo>
                  <a:lnTo>
                    <a:pt x="1271931" y="1922127"/>
                  </a:lnTo>
                  <a:lnTo>
                    <a:pt x="1267887" y="1934772"/>
                  </a:lnTo>
                  <a:lnTo>
                    <a:pt x="1290634" y="1934772"/>
                  </a:lnTo>
                  <a:lnTo>
                    <a:pt x="1286590" y="1922127"/>
                  </a:lnTo>
                  <a:lnTo>
                    <a:pt x="1290634" y="1909481"/>
                  </a:lnTo>
                  <a:close/>
                </a:path>
                <a:path w="1859915" h="1934845">
                  <a:moveTo>
                    <a:pt x="1295183" y="1909481"/>
                  </a:moveTo>
                  <a:lnTo>
                    <a:pt x="1290634" y="1909481"/>
                  </a:lnTo>
                  <a:lnTo>
                    <a:pt x="1286590" y="1922127"/>
                  </a:lnTo>
                  <a:lnTo>
                    <a:pt x="1290634" y="1934772"/>
                  </a:lnTo>
                  <a:lnTo>
                    <a:pt x="1296068" y="1934772"/>
                  </a:lnTo>
                  <a:lnTo>
                    <a:pt x="1295183" y="1909481"/>
                  </a:lnTo>
                  <a:close/>
                </a:path>
                <a:path w="1859915" h="1934845">
                  <a:moveTo>
                    <a:pt x="1300617" y="1909481"/>
                  </a:moveTo>
                  <a:lnTo>
                    <a:pt x="1295183" y="1909481"/>
                  </a:lnTo>
                  <a:lnTo>
                    <a:pt x="1296068" y="1934772"/>
                  </a:lnTo>
                  <a:lnTo>
                    <a:pt x="1301291" y="1932731"/>
                  </a:lnTo>
                  <a:lnTo>
                    <a:pt x="1304788" y="1922127"/>
                  </a:lnTo>
                  <a:lnTo>
                    <a:pt x="1300617" y="1909481"/>
                  </a:lnTo>
                  <a:close/>
                </a:path>
                <a:path w="1859915" h="1934845">
                  <a:moveTo>
                    <a:pt x="1301291" y="1932731"/>
                  </a:moveTo>
                  <a:lnTo>
                    <a:pt x="1296068" y="1934772"/>
                  </a:lnTo>
                  <a:lnTo>
                    <a:pt x="1300617" y="1934772"/>
                  </a:lnTo>
                  <a:lnTo>
                    <a:pt x="1301291" y="1932731"/>
                  </a:lnTo>
                  <a:close/>
                </a:path>
                <a:path w="1859915" h="1934845">
                  <a:moveTo>
                    <a:pt x="851619" y="1909481"/>
                  </a:moveTo>
                  <a:lnTo>
                    <a:pt x="843910" y="1909481"/>
                  </a:lnTo>
                  <a:lnTo>
                    <a:pt x="840751" y="1922127"/>
                  </a:lnTo>
                  <a:lnTo>
                    <a:pt x="864653" y="1932852"/>
                  </a:lnTo>
                  <a:lnTo>
                    <a:pt x="861223" y="1922127"/>
                  </a:lnTo>
                  <a:lnTo>
                    <a:pt x="851619" y="1922127"/>
                  </a:lnTo>
                  <a:lnTo>
                    <a:pt x="851619" y="1909481"/>
                  </a:lnTo>
                  <a:close/>
                </a:path>
                <a:path w="1859915" h="1934845">
                  <a:moveTo>
                    <a:pt x="1318815" y="1909481"/>
                  </a:moveTo>
                  <a:lnTo>
                    <a:pt x="1300617" y="1909481"/>
                  </a:lnTo>
                  <a:lnTo>
                    <a:pt x="1304788" y="1922127"/>
                  </a:lnTo>
                  <a:lnTo>
                    <a:pt x="1301291" y="1932731"/>
                  </a:lnTo>
                  <a:lnTo>
                    <a:pt x="1328419" y="1922127"/>
                  </a:lnTo>
                  <a:lnTo>
                    <a:pt x="1318815" y="1922127"/>
                  </a:lnTo>
                  <a:lnTo>
                    <a:pt x="1318815" y="1909481"/>
                  </a:lnTo>
                  <a:close/>
                </a:path>
                <a:path w="1859915" h="1934845">
                  <a:moveTo>
                    <a:pt x="959919" y="1922127"/>
                  </a:moveTo>
                  <a:lnTo>
                    <a:pt x="959414" y="1922127"/>
                  </a:lnTo>
                  <a:lnTo>
                    <a:pt x="958971" y="1928450"/>
                  </a:lnTo>
                  <a:lnTo>
                    <a:pt x="959919" y="1922127"/>
                  </a:lnTo>
                  <a:close/>
                </a:path>
                <a:path w="1859915" h="1934845">
                  <a:moveTo>
                    <a:pt x="1018177" y="1922127"/>
                  </a:moveTo>
                  <a:lnTo>
                    <a:pt x="1017671" y="1922127"/>
                  </a:lnTo>
                  <a:lnTo>
                    <a:pt x="1017671" y="1928450"/>
                  </a:lnTo>
                  <a:lnTo>
                    <a:pt x="1018177" y="1922127"/>
                  </a:lnTo>
                  <a:close/>
                </a:path>
                <a:path w="1859915" h="1934845">
                  <a:moveTo>
                    <a:pt x="1106889" y="1922127"/>
                  </a:moveTo>
                  <a:lnTo>
                    <a:pt x="1106384" y="1922127"/>
                  </a:lnTo>
                  <a:lnTo>
                    <a:pt x="1106889" y="1926725"/>
                  </a:lnTo>
                  <a:lnTo>
                    <a:pt x="1106889" y="1922127"/>
                  </a:lnTo>
                  <a:close/>
                </a:path>
                <a:path w="1859915" h="1934845">
                  <a:moveTo>
                    <a:pt x="872596" y="1909481"/>
                  </a:moveTo>
                  <a:lnTo>
                    <a:pt x="871206" y="1909481"/>
                  </a:lnTo>
                  <a:lnTo>
                    <a:pt x="870357" y="1924937"/>
                  </a:lnTo>
                  <a:lnTo>
                    <a:pt x="872596" y="1909481"/>
                  </a:lnTo>
                  <a:close/>
                </a:path>
                <a:path w="1859915" h="1934845">
                  <a:moveTo>
                    <a:pt x="807881" y="1920506"/>
                  </a:moveTo>
                  <a:lnTo>
                    <a:pt x="808399" y="1922127"/>
                  </a:lnTo>
                  <a:lnTo>
                    <a:pt x="811559" y="1922127"/>
                  </a:lnTo>
                  <a:lnTo>
                    <a:pt x="807881" y="1920506"/>
                  </a:lnTo>
                  <a:close/>
                </a:path>
                <a:path w="1859915" h="1934845">
                  <a:moveTo>
                    <a:pt x="815224" y="1896836"/>
                  </a:moveTo>
                  <a:lnTo>
                    <a:pt x="808399" y="1896836"/>
                  </a:lnTo>
                  <a:lnTo>
                    <a:pt x="804356" y="1909481"/>
                  </a:lnTo>
                  <a:lnTo>
                    <a:pt x="807881" y="1920506"/>
                  </a:lnTo>
                  <a:lnTo>
                    <a:pt x="811559" y="1922127"/>
                  </a:lnTo>
                  <a:lnTo>
                    <a:pt x="813644" y="1909481"/>
                  </a:lnTo>
                  <a:lnTo>
                    <a:pt x="815224" y="1896836"/>
                  </a:lnTo>
                  <a:close/>
                </a:path>
                <a:path w="1859915" h="1934845">
                  <a:moveTo>
                    <a:pt x="813644" y="1909481"/>
                  </a:moveTo>
                  <a:lnTo>
                    <a:pt x="811559" y="1922127"/>
                  </a:lnTo>
                  <a:lnTo>
                    <a:pt x="812064" y="1922127"/>
                  </a:lnTo>
                  <a:lnTo>
                    <a:pt x="813644" y="1909481"/>
                  </a:lnTo>
                  <a:close/>
                </a:path>
                <a:path w="1859915" h="1934845">
                  <a:moveTo>
                    <a:pt x="815695" y="1897043"/>
                  </a:moveTo>
                  <a:lnTo>
                    <a:pt x="813644" y="1909481"/>
                  </a:lnTo>
                  <a:lnTo>
                    <a:pt x="812064" y="1922127"/>
                  </a:lnTo>
                  <a:lnTo>
                    <a:pt x="818888" y="1922127"/>
                  </a:lnTo>
                  <a:lnTo>
                    <a:pt x="822932" y="1909481"/>
                  </a:lnTo>
                  <a:lnTo>
                    <a:pt x="819490" y="1898716"/>
                  </a:lnTo>
                  <a:lnTo>
                    <a:pt x="815695" y="1897043"/>
                  </a:lnTo>
                  <a:close/>
                </a:path>
                <a:path w="1859915" h="1934845">
                  <a:moveTo>
                    <a:pt x="819490" y="1898716"/>
                  </a:moveTo>
                  <a:lnTo>
                    <a:pt x="822932" y="1909481"/>
                  </a:lnTo>
                  <a:lnTo>
                    <a:pt x="818888" y="1922127"/>
                  </a:lnTo>
                  <a:lnTo>
                    <a:pt x="832916" y="1922127"/>
                  </a:lnTo>
                  <a:lnTo>
                    <a:pt x="832916" y="1909481"/>
                  </a:lnTo>
                  <a:lnTo>
                    <a:pt x="843910" y="1909481"/>
                  </a:lnTo>
                  <a:lnTo>
                    <a:pt x="819490" y="1898716"/>
                  </a:lnTo>
                  <a:close/>
                </a:path>
                <a:path w="1859915" h="1934845">
                  <a:moveTo>
                    <a:pt x="843910" y="1909481"/>
                  </a:moveTo>
                  <a:lnTo>
                    <a:pt x="832916" y="1909481"/>
                  </a:lnTo>
                  <a:lnTo>
                    <a:pt x="832916" y="1922127"/>
                  </a:lnTo>
                  <a:lnTo>
                    <a:pt x="840751" y="1922127"/>
                  </a:lnTo>
                  <a:lnTo>
                    <a:pt x="843910" y="1909481"/>
                  </a:lnTo>
                  <a:close/>
                </a:path>
                <a:path w="1859915" h="1934845">
                  <a:moveTo>
                    <a:pt x="861223" y="1909481"/>
                  </a:moveTo>
                  <a:lnTo>
                    <a:pt x="851619" y="1909481"/>
                  </a:lnTo>
                  <a:lnTo>
                    <a:pt x="851619" y="1922127"/>
                  </a:lnTo>
                  <a:lnTo>
                    <a:pt x="861223" y="1922127"/>
                  </a:lnTo>
                  <a:lnTo>
                    <a:pt x="861223" y="1909481"/>
                  </a:lnTo>
                  <a:close/>
                </a:path>
                <a:path w="1859915" h="1934845">
                  <a:moveTo>
                    <a:pt x="1327029" y="1909481"/>
                  </a:moveTo>
                  <a:lnTo>
                    <a:pt x="1318815" y="1909481"/>
                  </a:lnTo>
                  <a:lnTo>
                    <a:pt x="1318815" y="1922127"/>
                  </a:lnTo>
                  <a:lnTo>
                    <a:pt x="1328419" y="1922127"/>
                  </a:lnTo>
                  <a:lnTo>
                    <a:pt x="1327029" y="1909481"/>
                  </a:lnTo>
                  <a:close/>
                </a:path>
                <a:path w="1859915" h="1934845">
                  <a:moveTo>
                    <a:pt x="1336633" y="1909481"/>
                  </a:moveTo>
                  <a:lnTo>
                    <a:pt x="1327029" y="1909481"/>
                  </a:lnTo>
                  <a:lnTo>
                    <a:pt x="1328419" y="1922127"/>
                  </a:lnTo>
                  <a:lnTo>
                    <a:pt x="1336633" y="1922127"/>
                  </a:lnTo>
                  <a:lnTo>
                    <a:pt x="1336633" y="1909481"/>
                  </a:lnTo>
                  <a:close/>
                </a:path>
                <a:path w="1859915" h="1934845">
                  <a:moveTo>
                    <a:pt x="1350661" y="1909481"/>
                  </a:moveTo>
                  <a:lnTo>
                    <a:pt x="1336633" y="1909481"/>
                  </a:lnTo>
                  <a:lnTo>
                    <a:pt x="1336633" y="1922127"/>
                  </a:lnTo>
                  <a:lnTo>
                    <a:pt x="1350661" y="1922127"/>
                  </a:lnTo>
                  <a:lnTo>
                    <a:pt x="1350661" y="1909481"/>
                  </a:lnTo>
                  <a:close/>
                </a:path>
                <a:path w="1859915" h="1934845">
                  <a:moveTo>
                    <a:pt x="1358875" y="1909481"/>
                  </a:moveTo>
                  <a:lnTo>
                    <a:pt x="1350661" y="1909481"/>
                  </a:lnTo>
                  <a:lnTo>
                    <a:pt x="1350661" y="1922127"/>
                  </a:lnTo>
                  <a:lnTo>
                    <a:pt x="1360265" y="1922127"/>
                  </a:lnTo>
                  <a:lnTo>
                    <a:pt x="1358875" y="1909481"/>
                  </a:lnTo>
                  <a:close/>
                </a:path>
                <a:path w="1859915" h="1934845">
                  <a:moveTo>
                    <a:pt x="1358875" y="1909481"/>
                  </a:moveTo>
                  <a:lnTo>
                    <a:pt x="1360265" y="1922127"/>
                  </a:lnTo>
                  <a:lnTo>
                    <a:pt x="1360644" y="1922127"/>
                  </a:lnTo>
                  <a:lnTo>
                    <a:pt x="1358875" y="1909481"/>
                  </a:lnTo>
                  <a:close/>
                </a:path>
                <a:path w="1859915" h="1934845">
                  <a:moveTo>
                    <a:pt x="1368479" y="1909481"/>
                  </a:moveTo>
                  <a:lnTo>
                    <a:pt x="1358875" y="1909481"/>
                  </a:lnTo>
                  <a:lnTo>
                    <a:pt x="1360644" y="1922127"/>
                  </a:lnTo>
                  <a:lnTo>
                    <a:pt x="1368479" y="1922127"/>
                  </a:lnTo>
                  <a:lnTo>
                    <a:pt x="1368479" y="1909481"/>
                  </a:lnTo>
                  <a:close/>
                </a:path>
                <a:path w="1859915" h="1934845">
                  <a:moveTo>
                    <a:pt x="1381622" y="1909481"/>
                  </a:moveTo>
                  <a:lnTo>
                    <a:pt x="1368479" y="1909481"/>
                  </a:lnTo>
                  <a:lnTo>
                    <a:pt x="1368479" y="1922127"/>
                  </a:lnTo>
                  <a:lnTo>
                    <a:pt x="1381622" y="1922127"/>
                  </a:lnTo>
                  <a:lnTo>
                    <a:pt x="1381622" y="1909481"/>
                  </a:lnTo>
                  <a:close/>
                </a:path>
                <a:path w="1859915" h="1934845">
                  <a:moveTo>
                    <a:pt x="1389836" y="1909481"/>
                  </a:moveTo>
                  <a:lnTo>
                    <a:pt x="1381622" y="1909481"/>
                  </a:lnTo>
                  <a:lnTo>
                    <a:pt x="1381622" y="1922127"/>
                  </a:lnTo>
                  <a:lnTo>
                    <a:pt x="1391605" y="1922127"/>
                  </a:lnTo>
                  <a:lnTo>
                    <a:pt x="1389836" y="1909481"/>
                  </a:lnTo>
                  <a:close/>
                </a:path>
                <a:path w="1859915" h="1934845">
                  <a:moveTo>
                    <a:pt x="1399314" y="1909481"/>
                  </a:moveTo>
                  <a:lnTo>
                    <a:pt x="1389836" y="1909481"/>
                  </a:lnTo>
                  <a:lnTo>
                    <a:pt x="1391605" y="1922127"/>
                  </a:lnTo>
                  <a:lnTo>
                    <a:pt x="1399314" y="1922127"/>
                  </a:lnTo>
                  <a:lnTo>
                    <a:pt x="1399314" y="1909481"/>
                  </a:lnTo>
                  <a:close/>
                </a:path>
                <a:path w="1859915" h="1934845">
                  <a:moveTo>
                    <a:pt x="1416597" y="1898683"/>
                  </a:moveTo>
                  <a:lnTo>
                    <a:pt x="1389836" y="1909481"/>
                  </a:lnTo>
                  <a:lnTo>
                    <a:pt x="1399314" y="1909481"/>
                  </a:lnTo>
                  <a:lnTo>
                    <a:pt x="1399314" y="1922127"/>
                  </a:lnTo>
                  <a:lnTo>
                    <a:pt x="1417132" y="1922127"/>
                  </a:lnTo>
                  <a:lnTo>
                    <a:pt x="1413467" y="1909481"/>
                  </a:lnTo>
                  <a:lnTo>
                    <a:pt x="1416597" y="1898683"/>
                  </a:lnTo>
                  <a:close/>
                </a:path>
                <a:path w="1859915" h="1934845">
                  <a:moveTo>
                    <a:pt x="1421176" y="1896836"/>
                  </a:moveTo>
                  <a:lnTo>
                    <a:pt x="1416597" y="1898683"/>
                  </a:lnTo>
                  <a:lnTo>
                    <a:pt x="1413467" y="1909481"/>
                  </a:lnTo>
                  <a:lnTo>
                    <a:pt x="1417132" y="1922127"/>
                  </a:lnTo>
                  <a:lnTo>
                    <a:pt x="1423072" y="1922127"/>
                  </a:lnTo>
                  <a:lnTo>
                    <a:pt x="1421176" y="1896836"/>
                  </a:lnTo>
                  <a:close/>
                </a:path>
                <a:path w="1859915" h="1934845">
                  <a:moveTo>
                    <a:pt x="1427115" y="1896836"/>
                  </a:moveTo>
                  <a:lnTo>
                    <a:pt x="1421176" y="1896836"/>
                  </a:lnTo>
                  <a:lnTo>
                    <a:pt x="1423072" y="1922127"/>
                  </a:lnTo>
                  <a:lnTo>
                    <a:pt x="1427115" y="1922127"/>
                  </a:lnTo>
                  <a:lnTo>
                    <a:pt x="1431159" y="1909481"/>
                  </a:lnTo>
                  <a:lnTo>
                    <a:pt x="1427115" y="1896836"/>
                  </a:lnTo>
                  <a:close/>
                </a:path>
                <a:path w="1859915" h="1934845">
                  <a:moveTo>
                    <a:pt x="1444428" y="1896836"/>
                  </a:moveTo>
                  <a:lnTo>
                    <a:pt x="1427115" y="1896836"/>
                  </a:lnTo>
                  <a:lnTo>
                    <a:pt x="1431159" y="1909481"/>
                  </a:lnTo>
                  <a:lnTo>
                    <a:pt x="1427115" y="1922127"/>
                  </a:lnTo>
                  <a:lnTo>
                    <a:pt x="1448472" y="1922127"/>
                  </a:lnTo>
                  <a:lnTo>
                    <a:pt x="1444428" y="1909481"/>
                  </a:lnTo>
                  <a:lnTo>
                    <a:pt x="1444428" y="1896836"/>
                  </a:lnTo>
                  <a:close/>
                </a:path>
                <a:path w="1859915" h="1934845">
                  <a:moveTo>
                    <a:pt x="1452137" y="1896836"/>
                  </a:moveTo>
                  <a:lnTo>
                    <a:pt x="1444428" y="1896836"/>
                  </a:lnTo>
                  <a:lnTo>
                    <a:pt x="1444428" y="1909481"/>
                  </a:lnTo>
                  <a:lnTo>
                    <a:pt x="1448472" y="1922127"/>
                  </a:lnTo>
                  <a:lnTo>
                    <a:pt x="1453906" y="1922127"/>
                  </a:lnTo>
                  <a:lnTo>
                    <a:pt x="1452137" y="1896836"/>
                  </a:lnTo>
                  <a:close/>
                </a:path>
                <a:path w="1859915" h="1934845">
                  <a:moveTo>
                    <a:pt x="1452137" y="1896836"/>
                  </a:moveTo>
                  <a:lnTo>
                    <a:pt x="1453906" y="1922127"/>
                  </a:lnTo>
                  <a:lnTo>
                    <a:pt x="1454412" y="1922127"/>
                  </a:lnTo>
                  <a:lnTo>
                    <a:pt x="1452137" y="1896836"/>
                  </a:lnTo>
                  <a:close/>
                </a:path>
                <a:path w="1859915" h="1934845">
                  <a:moveTo>
                    <a:pt x="1462120" y="1896836"/>
                  </a:moveTo>
                  <a:lnTo>
                    <a:pt x="1452137" y="1896836"/>
                  </a:lnTo>
                  <a:lnTo>
                    <a:pt x="1454412" y="1922127"/>
                  </a:lnTo>
                  <a:lnTo>
                    <a:pt x="1458646" y="1920347"/>
                  </a:lnTo>
                  <a:lnTo>
                    <a:pt x="1462120" y="1909481"/>
                  </a:lnTo>
                  <a:lnTo>
                    <a:pt x="1462120" y="1896836"/>
                  </a:lnTo>
                  <a:close/>
                </a:path>
                <a:path w="1859915" h="1934845">
                  <a:moveTo>
                    <a:pt x="1458646" y="1920347"/>
                  </a:moveTo>
                  <a:lnTo>
                    <a:pt x="1454412" y="1922127"/>
                  </a:lnTo>
                  <a:lnTo>
                    <a:pt x="1458077" y="1922127"/>
                  </a:lnTo>
                  <a:lnTo>
                    <a:pt x="1458646" y="1920347"/>
                  </a:lnTo>
                  <a:close/>
                </a:path>
                <a:path w="1859915" h="1934845">
                  <a:moveTo>
                    <a:pt x="808399" y="1896836"/>
                  </a:moveTo>
                  <a:lnTo>
                    <a:pt x="793867" y="1896836"/>
                  </a:lnTo>
                  <a:lnTo>
                    <a:pt x="793867" y="1909481"/>
                  </a:lnTo>
                  <a:lnTo>
                    <a:pt x="782872" y="1909481"/>
                  </a:lnTo>
                  <a:lnTo>
                    <a:pt x="807881" y="1920506"/>
                  </a:lnTo>
                  <a:lnTo>
                    <a:pt x="804356" y="1909481"/>
                  </a:lnTo>
                  <a:lnTo>
                    <a:pt x="808399" y="1896836"/>
                  </a:lnTo>
                  <a:close/>
                </a:path>
                <a:path w="1859915" h="1934845">
                  <a:moveTo>
                    <a:pt x="1473999" y="1896836"/>
                  </a:moveTo>
                  <a:lnTo>
                    <a:pt x="1462120" y="1896836"/>
                  </a:lnTo>
                  <a:lnTo>
                    <a:pt x="1462120" y="1909481"/>
                  </a:lnTo>
                  <a:lnTo>
                    <a:pt x="1458646" y="1920347"/>
                  </a:lnTo>
                  <a:lnTo>
                    <a:pt x="1484488" y="1909481"/>
                  </a:lnTo>
                  <a:lnTo>
                    <a:pt x="1473999" y="1909481"/>
                  </a:lnTo>
                  <a:lnTo>
                    <a:pt x="1473999" y="1896836"/>
                  </a:lnTo>
                  <a:close/>
                </a:path>
                <a:path w="1859915" h="1934845">
                  <a:moveTo>
                    <a:pt x="905327" y="1909481"/>
                  </a:moveTo>
                  <a:lnTo>
                    <a:pt x="901156" y="1909481"/>
                  </a:lnTo>
                  <a:lnTo>
                    <a:pt x="906113" y="1911666"/>
                  </a:lnTo>
                  <a:lnTo>
                    <a:pt x="905327" y="1909481"/>
                  </a:lnTo>
                  <a:close/>
                </a:path>
                <a:path w="1859915" h="1934845">
                  <a:moveTo>
                    <a:pt x="1261948" y="1909481"/>
                  </a:moveTo>
                  <a:lnTo>
                    <a:pt x="1257398" y="1909481"/>
                  </a:lnTo>
                  <a:lnTo>
                    <a:pt x="1256715" y="1911619"/>
                  </a:lnTo>
                  <a:lnTo>
                    <a:pt x="1261948" y="1909481"/>
                  </a:lnTo>
                  <a:close/>
                </a:path>
                <a:path w="1859915" h="1934845">
                  <a:moveTo>
                    <a:pt x="750212" y="1908160"/>
                  </a:moveTo>
                  <a:lnTo>
                    <a:pt x="750648" y="1909481"/>
                  </a:lnTo>
                  <a:lnTo>
                    <a:pt x="753301" y="1909481"/>
                  </a:lnTo>
                  <a:lnTo>
                    <a:pt x="750212" y="1908160"/>
                  </a:lnTo>
                  <a:close/>
                </a:path>
                <a:path w="1859915" h="1934845">
                  <a:moveTo>
                    <a:pt x="757472" y="1884190"/>
                  </a:moveTo>
                  <a:lnTo>
                    <a:pt x="750648" y="1884190"/>
                  </a:lnTo>
                  <a:lnTo>
                    <a:pt x="746477" y="1896836"/>
                  </a:lnTo>
                  <a:lnTo>
                    <a:pt x="750212" y="1908160"/>
                  </a:lnTo>
                  <a:lnTo>
                    <a:pt x="753301" y="1909481"/>
                  </a:lnTo>
                  <a:lnTo>
                    <a:pt x="757472" y="1884190"/>
                  </a:lnTo>
                  <a:close/>
                </a:path>
                <a:path w="1859915" h="1934845">
                  <a:moveTo>
                    <a:pt x="757851" y="1884190"/>
                  </a:moveTo>
                  <a:lnTo>
                    <a:pt x="757472" y="1884190"/>
                  </a:lnTo>
                  <a:lnTo>
                    <a:pt x="753301" y="1909481"/>
                  </a:lnTo>
                  <a:lnTo>
                    <a:pt x="757851" y="1884190"/>
                  </a:lnTo>
                  <a:close/>
                </a:path>
                <a:path w="1859915" h="1934845">
                  <a:moveTo>
                    <a:pt x="757851" y="1884190"/>
                  </a:moveTo>
                  <a:lnTo>
                    <a:pt x="753301" y="1909481"/>
                  </a:lnTo>
                  <a:lnTo>
                    <a:pt x="760125" y="1909481"/>
                  </a:lnTo>
                  <a:lnTo>
                    <a:pt x="764296" y="1896836"/>
                  </a:lnTo>
                  <a:lnTo>
                    <a:pt x="760505" y="1885340"/>
                  </a:lnTo>
                  <a:lnTo>
                    <a:pt x="757851" y="1884190"/>
                  </a:lnTo>
                  <a:close/>
                </a:path>
                <a:path w="1859915" h="1934845">
                  <a:moveTo>
                    <a:pt x="760505" y="1885340"/>
                  </a:moveTo>
                  <a:lnTo>
                    <a:pt x="764296" y="1896836"/>
                  </a:lnTo>
                  <a:lnTo>
                    <a:pt x="760125" y="1909481"/>
                  </a:lnTo>
                  <a:lnTo>
                    <a:pt x="775669" y="1909481"/>
                  </a:lnTo>
                  <a:lnTo>
                    <a:pt x="775669" y="1896836"/>
                  </a:lnTo>
                  <a:lnTo>
                    <a:pt x="787043" y="1896836"/>
                  </a:lnTo>
                  <a:lnTo>
                    <a:pt x="760505" y="1885340"/>
                  </a:lnTo>
                  <a:close/>
                </a:path>
                <a:path w="1859915" h="1934845">
                  <a:moveTo>
                    <a:pt x="786537" y="1896836"/>
                  </a:moveTo>
                  <a:lnTo>
                    <a:pt x="775669" y="1896836"/>
                  </a:lnTo>
                  <a:lnTo>
                    <a:pt x="775669" y="1909481"/>
                  </a:lnTo>
                  <a:lnTo>
                    <a:pt x="782493" y="1909481"/>
                  </a:lnTo>
                  <a:lnTo>
                    <a:pt x="784443" y="1904062"/>
                  </a:lnTo>
                  <a:lnTo>
                    <a:pt x="786537" y="1896836"/>
                  </a:lnTo>
                  <a:close/>
                </a:path>
                <a:path w="1859915" h="1934845">
                  <a:moveTo>
                    <a:pt x="784443" y="1904062"/>
                  </a:moveTo>
                  <a:lnTo>
                    <a:pt x="782493" y="1909481"/>
                  </a:lnTo>
                  <a:lnTo>
                    <a:pt x="782872" y="1909481"/>
                  </a:lnTo>
                  <a:lnTo>
                    <a:pt x="784443" y="1904062"/>
                  </a:lnTo>
                  <a:close/>
                </a:path>
                <a:path w="1859915" h="1934845">
                  <a:moveTo>
                    <a:pt x="793867" y="1896836"/>
                  </a:moveTo>
                  <a:lnTo>
                    <a:pt x="787043" y="1896836"/>
                  </a:lnTo>
                  <a:lnTo>
                    <a:pt x="784443" y="1904062"/>
                  </a:lnTo>
                  <a:lnTo>
                    <a:pt x="782872" y="1909481"/>
                  </a:lnTo>
                  <a:lnTo>
                    <a:pt x="793867" y="1909481"/>
                  </a:lnTo>
                  <a:lnTo>
                    <a:pt x="793867" y="1896836"/>
                  </a:lnTo>
                  <a:close/>
                </a:path>
                <a:path w="1859915" h="1934845">
                  <a:moveTo>
                    <a:pt x="815224" y="1896836"/>
                  </a:moveTo>
                  <a:lnTo>
                    <a:pt x="813644" y="1909481"/>
                  </a:lnTo>
                  <a:lnTo>
                    <a:pt x="815695" y="1897043"/>
                  </a:lnTo>
                  <a:lnTo>
                    <a:pt x="815224" y="1896836"/>
                  </a:lnTo>
                  <a:close/>
                </a:path>
                <a:path w="1859915" h="1934845">
                  <a:moveTo>
                    <a:pt x="1481708" y="1896836"/>
                  </a:moveTo>
                  <a:lnTo>
                    <a:pt x="1473999" y="1896836"/>
                  </a:lnTo>
                  <a:lnTo>
                    <a:pt x="1473999" y="1909481"/>
                  </a:lnTo>
                  <a:lnTo>
                    <a:pt x="1484488" y="1909481"/>
                  </a:lnTo>
                  <a:lnTo>
                    <a:pt x="1481708" y="1896836"/>
                  </a:lnTo>
                  <a:close/>
                </a:path>
                <a:path w="1859915" h="1934845">
                  <a:moveTo>
                    <a:pt x="1506128" y="1886071"/>
                  </a:moveTo>
                  <a:lnTo>
                    <a:pt x="1481708" y="1896836"/>
                  </a:lnTo>
                  <a:lnTo>
                    <a:pt x="1484488" y="1909481"/>
                  </a:lnTo>
                  <a:lnTo>
                    <a:pt x="1492197" y="1909481"/>
                  </a:lnTo>
                  <a:lnTo>
                    <a:pt x="1492197" y="1896836"/>
                  </a:lnTo>
                  <a:lnTo>
                    <a:pt x="1502686" y="1896836"/>
                  </a:lnTo>
                  <a:lnTo>
                    <a:pt x="1506128" y="1886071"/>
                  </a:lnTo>
                  <a:close/>
                </a:path>
                <a:path w="1859915" h="1934845">
                  <a:moveTo>
                    <a:pt x="1502686" y="1896836"/>
                  </a:moveTo>
                  <a:lnTo>
                    <a:pt x="1492197" y="1896836"/>
                  </a:lnTo>
                  <a:lnTo>
                    <a:pt x="1492197" y="1909481"/>
                  </a:lnTo>
                  <a:lnTo>
                    <a:pt x="1502686" y="1909481"/>
                  </a:lnTo>
                  <a:lnTo>
                    <a:pt x="1502686" y="1896836"/>
                  </a:lnTo>
                  <a:close/>
                </a:path>
                <a:path w="1859915" h="1934845">
                  <a:moveTo>
                    <a:pt x="1509915" y="1884401"/>
                  </a:moveTo>
                  <a:lnTo>
                    <a:pt x="1506128" y="1886071"/>
                  </a:lnTo>
                  <a:lnTo>
                    <a:pt x="1502686" y="1896836"/>
                  </a:lnTo>
                  <a:lnTo>
                    <a:pt x="1502686" y="1909481"/>
                  </a:lnTo>
                  <a:lnTo>
                    <a:pt x="1513048" y="1909481"/>
                  </a:lnTo>
                  <a:lnTo>
                    <a:pt x="1509915" y="1884401"/>
                  </a:lnTo>
                  <a:close/>
                </a:path>
                <a:path w="1859915" h="1934845">
                  <a:moveTo>
                    <a:pt x="1510394" y="1884190"/>
                  </a:moveTo>
                  <a:lnTo>
                    <a:pt x="1509915" y="1884401"/>
                  </a:lnTo>
                  <a:lnTo>
                    <a:pt x="1513048" y="1909481"/>
                  </a:lnTo>
                  <a:lnTo>
                    <a:pt x="1510394" y="1884190"/>
                  </a:lnTo>
                  <a:close/>
                </a:path>
                <a:path w="1859915" h="1934845">
                  <a:moveTo>
                    <a:pt x="1516713" y="1884190"/>
                  </a:moveTo>
                  <a:lnTo>
                    <a:pt x="1510394" y="1884190"/>
                  </a:lnTo>
                  <a:lnTo>
                    <a:pt x="1513048" y="1909481"/>
                  </a:lnTo>
                  <a:lnTo>
                    <a:pt x="1520378" y="1906038"/>
                  </a:lnTo>
                  <a:lnTo>
                    <a:pt x="1520378" y="1896836"/>
                  </a:lnTo>
                  <a:lnTo>
                    <a:pt x="1516713" y="1884190"/>
                  </a:lnTo>
                  <a:close/>
                </a:path>
                <a:path w="1859915" h="1934845">
                  <a:moveTo>
                    <a:pt x="1520378" y="1906038"/>
                  </a:moveTo>
                  <a:lnTo>
                    <a:pt x="1513048" y="1909481"/>
                  </a:lnTo>
                  <a:lnTo>
                    <a:pt x="1520378" y="1909481"/>
                  </a:lnTo>
                  <a:lnTo>
                    <a:pt x="1520378" y="1906038"/>
                  </a:lnTo>
                  <a:close/>
                </a:path>
                <a:path w="1859915" h="1934845">
                  <a:moveTo>
                    <a:pt x="734725" y="1884190"/>
                  </a:moveTo>
                  <a:lnTo>
                    <a:pt x="728785" y="1884190"/>
                  </a:lnTo>
                  <a:lnTo>
                    <a:pt x="725680" y="1891416"/>
                  </a:lnTo>
                  <a:lnTo>
                    <a:pt x="723730" y="1896836"/>
                  </a:lnTo>
                  <a:lnTo>
                    <a:pt x="750212" y="1908160"/>
                  </a:lnTo>
                  <a:lnTo>
                    <a:pt x="746477" y="1896836"/>
                  </a:lnTo>
                  <a:lnTo>
                    <a:pt x="734725" y="1896836"/>
                  </a:lnTo>
                  <a:lnTo>
                    <a:pt x="734725" y="1884190"/>
                  </a:lnTo>
                  <a:close/>
                </a:path>
                <a:path w="1859915" h="1934845">
                  <a:moveTo>
                    <a:pt x="1529477" y="1884190"/>
                  </a:moveTo>
                  <a:lnTo>
                    <a:pt x="1516713" y="1884190"/>
                  </a:lnTo>
                  <a:lnTo>
                    <a:pt x="1520378" y="1896836"/>
                  </a:lnTo>
                  <a:lnTo>
                    <a:pt x="1520378" y="1906038"/>
                  </a:lnTo>
                  <a:lnTo>
                    <a:pt x="1539965" y="1896836"/>
                  </a:lnTo>
                  <a:lnTo>
                    <a:pt x="1529477" y="1896836"/>
                  </a:lnTo>
                  <a:lnTo>
                    <a:pt x="1529477" y="1884190"/>
                  </a:lnTo>
                  <a:close/>
                </a:path>
                <a:path w="1859915" h="1934845">
                  <a:moveTo>
                    <a:pt x="787043" y="1896836"/>
                  </a:moveTo>
                  <a:lnTo>
                    <a:pt x="786537" y="1896836"/>
                  </a:lnTo>
                  <a:lnTo>
                    <a:pt x="784443" y="1904062"/>
                  </a:lnTo>
                  <a:lnTo>
                    <a:pt x="787043" y="1896836"/>
                  </a:lnTo>
                  <a:close/>
                </a:path>
                <a:path w="1859915" h="1934845">
                  <a:moveTo>
                    <a:pt x="818888" y="1896836"/>
                  </a:moveTo>
                  <a:lnTo>
                    <a:pt x="815729" y="1896836"/>
                  </a:lnTo>
                  <a:lnTo>
                    <a:pt x="815695" y="1897043"/>
                  </a:lnTo>
                  <a:lnTo>
                    <a:pt x="819490" y="1898716"/>
                  </a:lnTo>
                  <a:lnTo>
                    <a:pt x="818888" y="1896836"/>
                  </a:lnTo>
                  <a:close/>
                </a:path>
                <a:path w="1859915" h="1934845">
                  <a:moveTo>
                    <a:pt x="1421176" y="1896836"/>
                  </a:moveTo>
                  <a:lnTo>
                    <a:pt x="1417132" y="1896836"/>
                  </a:lnTo>
                  <a:lnTo>
                    <a:pt x="1416597" y="1898683"/>
                  </a:lnTo>
                  <a:lnTo>
                    <a:pt x="1421176" y="1896836"/>
                  </a:lnTo>
                  <a:close/>
                </a:path>
                <a:path w="1859915" h="1934845">
                  <a:moveTo>
                    <a:pt x="815729" y="1896836"/>
                  </a:moveTo>
                  <a:lnTo>
                    <a:pt x="815224" y="1896836"/>
                  </a:lnTo>
                  <a:lnTo>
                    <a:pt x="815695" y="1897043"/>
                  </a:lnTo>
                  <a:lnTo>
                    <a:pt x="815729" y="1896836"/>
                  </a:lnTo>
                  <a:close/>
                </a:path>
                <a:path w="1859915" h="1934845">
                  <a:moveTo>
                    <a:pt x="717412" y="1894449"/>
                  </a:moveTo>
                  <a:lnTo>
                    <a:pt x="717412" y="1896836"/>
                  </a:lnTo>
                  <a:lnTo>
                    <a:pt x="723351" y="1896836"/>
                  </a:lnTo>
                  <a:lnTo>
                    <a:pt x="717412" y="1894449"/>
                  </a:lnTo>
                  <a:close/>
                </a:path>
                <a:path w="1859915" h="1934845">
                  <a:moveTo>
                    <a:pt x="728280" y="1884190"/>
                  </a:moveTo>
                  <a:lnTo>
                    <a:pt x="717412" y="1884190"/>
                  </a:lnTo>
                  <a:lnTo>
                    <a:pt x="717412" y="1894449"/>
                  </a:lnTo>
                  <a:lnTo>
                    <a:pt x="723351" y="1896836"/>
                  </a:lnTo>
                  <a:lnTo>
                    <a:pt x="725680" y="1891416"/>
                  </a:lnTo>
                  <a:lnTo>
                    <a:pt x="728280" y="1884190"/>
                  </a:lnTo>
                  <a:close/>
                </a:path>
                <a:path w="1859915" h="1934845">
                  <a:moveTo>
                    <a:pt x="725680" y="1891416"/>
                  </a:moveTo>
                  <a:lnTo>
                    <a:pt x="723351" y="1896836"/>
                  </a:lnTo>
                  <a:lnTo>
                    <a:pt x="723730" y="1896836"/>
                  </a:lnTo>
                  <a:lnTo>
                    <a:pt x="725680" y="1891416"/>
                  </a:lnTo>
                  <a:close/>
                </a:path>
                <a:path w="1859915" h="1934845">
                  <a:moveTo>
                    <a:pt x="750648" y="1884190"/>
                  </a:moveTo>
                  <a:lnTo>
                    <a:pt x="734725" y="1884190"/>
                  </a:lnTo>
                  <a:lnTo>
                    <a:pt x="734725" y="1896836"/>
                  </a:lnTo>
                  <a:lnTo>
                    <a:pt x="746477" y="1896836"/>
                  </a:lnTo>
                  <a:lnTo>
                    <a:pt x="750648" y="1884190"/>
                  </a:lnTo>
                  <a:close/>
                </a:path>
                <a:path w="1859915" h="1934845">
                  <a:moveTo>
                    <a:pt x="1536806" y="1884190"/>
                  </a:moveTo>
                  <a:lnTo>
                    <a:pt x="1529477" y="1884190"/>
                  </a:lnTo>
                  <a:lnTo>
                    <a:pt x="1529477" y="1896836"/>
                  </a:lnTo>
                  <a:lnTo>
                    <a:pt x="1539965" y="1896836"/>
                  </a:lnTo>
                  <a:lnTo>
                    <a:pt x="1536806" y="1884190"/>
                  </a:lnTo>
                  <a:close/>
                </a:path>
                <a:path w="1859915" h="1934845">
                  <a:moveTo>
                    <a:pt x="1537185" y="1884190"/>
                  </a:moveTo>
                  <a:lnTo>
                    <a:pt x="1536806" y="1884190"/>
                  </a:lnTo>
                  <a:lnTo>
                    <a:pt x="1539965" y="1896836"/>
                  </a:lnTo>
                  <a:lnTo>
                    <a:pt x="1537185" y="1884190"/>
                  </a:lnTo>
                  <a:close/>
                </a:path>
                <a:path w="1859915" h="1934845">
                  <a:moveTo>
                    <a:pt x="1547674" y="1884190"/>
                  </a:moveTo>
                  <a:lnTo>
                    <a:pt x="1537185" y="1884190"/>
                  </a:lnTo>
                  <a:lnTo>
                    <a:pt x="1539965" y="1896836"/>
                  </a:lnTo>
                  <a:lnTo>
                    <a:pt x="1547674" y="1896836"/>
                  </a:lnTo>
                  <a:lnTo>
                    <a:pt x="1547674" y="1884190"/>
                  </a:lnTo>
                  <a:close/>
                </a:path>
                <a:path w="1859915" h="1934845">
                  <a:moveTo>
                    <a:pt x="1555383" y="1884190"/>
                  </a:moveTo>
                  <a:lnTo>
                    <a:pt x="1547674" y="1884190"/>
                  </a:lnTo>
                  <a:lnTo>
                    <a:pt x="1547674" y="1896836"/>
                  </a:lnTo>
                  <a:lnTo>
                    <a:pt x="1555383" y="1896836"/>
                  </a:lnTo>
                  <a:lnTo>
                    <a:pt x="1555383" y="1884190"/>
                  </a:lnTo>
                  <a:close/>
                </a:path>
                <a:path w="1859915" h="1934845">
                  <a:moveTo>
                    <a:pt x="1562712" y="1884190"/>
                  </a:moveTo>
                  <a:lnTo>
                    <a:pt x="1555383" y="1884190"/>
                  </a:lnTo>
                  <a:lnTo>
                    <a:pt x="1555383" y="1896836"/>
                  </a:lnTo>
                  <a:lnTo>
                    <a:pt x="1566377" y="1896836"/>
                  </a:lnTo>
                  <a:lnTo>
                    <a:pt x="1564734" y="1890513"/>
                  </a:lnTo>
                  <a:lnTo>
                    <a:pt x="1562712" y="1884190"/>
                  </a:lnTo>
                  <a:close/>
                </a:path>
                <a:path w="1859915" h="1934845">
                  <a:moveTo>
                    <a:pt x="1564734" y="1890513"/>
                  </a:moveTo>
                  <a:lnTo>
                    <a:pt x="1566377" y="1896836"/>
                  </a:lnTo>
                  <a:lnTo>
                    <a:pt x="1566756" y="1896836"/>
                  </a:lnTo>
                  <a:lnTo>
                    <a:pt x="1564734" y="1890513"/>
                  </a:lnTo>
                  <a:close/>
                </a:path>
                <a:path w="1859915" h="1934845">
                  <a:moveTo>
                    <a:pt x="1574086" y="1884190"/>
                  </a:moveTo>
                  <a:lnTo>
                    <a:pt x="1563091" y="1884190"/>
                  </a:lnTo>
                  <a:lnTo>
                    <a:pt x="1564734" y="1890513"/>
                  </a:lnTo>
                  <a:lnTo>
                    <a:pt x="1566756" y="1896836"/>
                  </a:lnTo>
                  <a:lnTo>
                    <a:pt x="1574086" y="1896836"/>
                  </a:lnTo>
                  <a:lnTo>
                    <a:pt x="1574086" y="1884190"/>
                  </a:lnTo>
                  <a:close/>
                </a:path>
                <a:path w="1859915" h="1934845">
                  <a:moveTo>
                    <a:pt x="1579014" y="1884190"/>
                  </a:moveTo>
                  <a:lnTo>
                    <a:pt x="1574086" y="1884190"/>
                  </a:lnTo>
                  <a:lnTo>
                    <a:pt x="1574086" y="1896836"/>
                  </a:lnTo>
                  <a:lnTo>
                    <a:pt x="1583185" y="1896836"/>
                  </a:lnTo>
                  <a:lnTo>
                    <a:pt x="1579014" y="1884190"/>
                  </a:lnTo>
                  <a:close/>
                </a:path>
                <a:path w="1859915" h="1934845">
                  <a:moveTo>
                    <a:pt x="1585838" y="1871545"/>
                  </a:moveTo>
                  <a:lnTo>
                    <a:pt x="1582601" y="1873315"/>
                  </a:lnTo>
                  <a:lnTo>
                    <a:pt x="1579014" y="1884190"/>
                  </a:lnTo>
                  <a:lnTo>
                    <a:pt x="1583185" y="1896836"/>
                  </a:lnTo>
                  <a:lnTo>
                    <a:pt x="1590388" y="1896836"/>
                  </a:lnTo>
                  <a:lnTo>
                    <a:pt x="1585838" y="1871545"/>
                  </a:lnTo>
                  <a:close/>
                </a:path>
                <a:path w="1859915" h="1934845">
                  <a:moveTo>
                    <a:pt x="1585838" y="1871545"/>
                  </a:moveTo>
                  <a:lnTo>
                    <a:pt x="1590388" y="1896836"/>
                  </a:lnTo>
                  <a:lnTo>
                    <a:pt x="1590893" y="1896836"/>
                  </a:lnTo>
                  <a:lnTo>
                    <a:pt x="1585838" y="1871545"/>
                  </a:lnTo>
                  <a:close/>
                </a:path>
                <a:path w="1859915" h="1934845">
                  <a:moveTo>
                    <a:pt x="1593673" y="1871545"/>
                  </a:moveTo>
                  <a:lnTo>
                    <a:pt x="1585838" y="1871545"/>
                  </a:lnTo>
                  <a:lnTo>
                    <a:pt x="1590893" y="1896836"/>
                  </a:lnTo>
                  <a:lnTo>
                    <a:pt x="1594247" y="1895041"/>
                  </a:lnTo>
                  <a:lnTo>
                    <a:pt x="1597717" y="1884190"/>
                  </a:lnTo>
                  <a:lnTo>
                    <a:pt x="1593673" y="1871545"/>
                  </a:lnTo>
                  <a:close/>
                </a:path>
                <a:path w="1859915" h="1934845">
                  <a:moveTo>
                    <a:pt x="1594247" y="1895041"/>
                  </a:moveTo>
                  <a:lnTo>
                    <a:pt x="1590893" y="1896836"/>
                  </a:lnTo>
                  <a:lnTo>
                    <a:pt x="1593673" y="1896836"/>
                  </a:lnTo>
                  <a:lnTo>
                    <a:pt x="1594247" y="1895041"/>
                  </a:lnTo>
                  <a:close/>
                </a:path>
                <a:path w="1859915" h="1934845">
                  <a:moveTo>
                    <a:pt x="1602267" y="1871545"/>
                  </a:moveTo>
                  <a:lnTo>
                    <a:pt x="1593673" y="1871545"/>
                  </a:lnTo>
                  <a:lnTo>
                    <a:pt x="1597717" y="1884190"/>
                  </a:lnTo>
                  <a:lnTo>
                    <a:pt x="1594247" y="1895041"/>
                  </a:lnTo>
                  <a:lnTo>
                    <a:pt x="1614525" y="1884190"/>
                  </a:lnTo>
                  <a:lnTo>
                    <a:pt x="1602267" y="1884190"/>
                  </a:lnTo>
                  <a:lnTo>
                    <a:pt x="1602267" y="1871545"/>
                  </a:lnTo>
                  <a:close/>
                </a:path>
                <a:path w="1859915" h="1934845">
                  <a:moveTo>
                    <a:pt x="697370" y="1871715"/>
                  </a:moveTo>
                  <a:lnTo>
                    <a:pt x="691885" y="1884190"/>
                  </a:lnTo>
                  <a:lnTo>
                    <a:pt x="717412" y="1894449"/>
                  </a:lnTo>
                  <a:lnTo>
                    <a:pt x="717412" y="1884190"/>
                  </a:lnTo>
                  <a:lnTo>
                    <a:pt x="703258" y="1884190"/>
                  </a:lnTo>
                  <a:lnTo>
                    <a:pt x="703258" y="1874054"/>
                  </a:lnTo>
                  <a:lnTo>
                    <a:pt x="697370" y="1871715"/>
                  </a:lnTo>
                  <a:close/>
                </a:path>
                <a:path w="1859915" h="1934845">
                  <a:moveTo>
                    <a:pt x="703258" y="1874054"/>
                  </a:moveTo>
                  <a:lnTo>
                    <a:pt x="703258" y="1884190"/>
                  </a:lnTo>
                  <a:lnTo>
                    <a:pt x="728280" y="1884190"/>
                  </a:lnTo>
                  <a:lnTo>
                    <a:pt x="725680" y="1891416"/>
                  </a:lnTo>
                  <a:lnTo>
                    <a:pt x="728785" y="1884190"/>
                  </a:lnTo>
                  <a:lnTo>
                    <a:pt x="703258" y="1874054"/>
                  </a:lnTo>
                  <a:close/>
                </a:path>
                <a:path w="1859915" h="1934845">
                  <a:moveTo>
                    <a:pt x="1582601" y="1873315"/>
                  </a:moveTo>
                  <a:lnTo>
                    <a:pt x="1562712" y="1884190"/>
                  </a:lnTo>
                  <a:lnTo>
                    <a:pt x="1564734" y="1890513"/>
                  </a:lnTo>
                  <a:lnTo>
                    <a:pt x="1563091" y="1884190"/>
                  </a:lnTo>
                  <a:lnTo>
                    <a:pt x="1579014" y="1884190"/>
                  </a:lnTo>
                  <a:lnTo>
                    <a:pt x="1582601" y="1873315"/>
                  </a:lnTo>
                  <a:close/>
                </a:path>
                <a:path w="1859915" h="1934845">
                  <a:moveTo>
                    <a:pt x="1509889" y="1884190"/>
                  </a:moveTo>
                  <a:lnTo>
                    <a:pt x="1506730" y="1884190"/>
                  </a:lnTo>
                  <a:lnTo>
                    <a:pt x="1506128" y="1886071"/>
                  </a:lnTo>
                  <a:lnTo>
                    <a:pt x="1509915" y="1884401"/>
                  </a:lnTo>
                  <a:lnTo>
                    <a:pt x="1509889" y="1884190"/>
                  </a:lnTo>
                  <a:close/>
                </a:path>
                <a:path w="1859915" h="1934845">
                  <a:moveTo>
                    <a:pt x="760125" y="1884190"/>
                  </a:moveTo>
                  <a:lnTo>
                    <a:pt x="757851" y="1884190"/>
                  </a:lnTo>
                  <a:lnTo>
                    <a:pt x="760505" y="1885340"/>
                  </a:lnTo>
                  <a:lnTo>
                    <a:pt x="760125" y="1884190"/>
                  </a:lnTo>
                  <a:close/>
                </a:path>
                <a:path w="1859915" h="1934845">
                  <a:moveTo>
                    <a:pt x="1510394" y="1884190"/>
                  </a:moveTo>
                  <a:lnTo>
                    <a:pt x="1509889" y="1884190"/>
                  </a:lnTo>
                  <a:lnTo>
                    <a:pt x="1509915" y="1884401"/>
                  </a:lnTo>
                  <a:lnTo>
                    <a:pt x="1510394" y="1884190"/>
                  </a:lnTo>
                  <a:close/>
                </a:path>
                <a:path w="1859915" h="1934845">
                  <a:moveTo>
                    <a:pt x="686072" y="1881845"/>
                  </a:moveTo>
                  <a:lnTo>
                    <a:pt x="686072" y="1884190"/>
                  </a:lnTo>
                  <a:lnTo>
                    <a:pt x="691885" y="1884190"/>
                  </a:lnTo>
                  <a:lnTo>
                    <a:pt x="686072" y="1881845"/>
                  </a:lnTo>
                  <a:close/>
                </a:path>
                <a:path w="1859915" h="1934845">
                  <a:moveTo>
                    <a:pt x="696940" y="1871545"/>
                  </a:moveTo>
                  <a:lnTo>
                    <a:pt x="686072" y="1871545"/>
                  </a:lnTo>
                  <a:lnTo>
                    <a:pt x="686072" y="1881845"/>
                  </a:lnTo>
                  <a:lnTo>
                    <a:pt x="691885" y="1884190"/>
                  </a:lnTo>
                  <a:lnTo>
                    <a:pt x="696940" y="1871545"/>
                  </a:lnTo>
                  <a:close/>
                </a:path>
                <a:path w="1859915" h="1934845">
                  <a:moveTo>
                    <a:pt x="696940" y="1871545"/>
                  </a:moveTo>
                  <a:lnTo>
                    <a:pt x="691885" y="1884190"/>
                  </a:lnTo>
                  <a:lnTo>
                    <a:pt x="697370" y="1871715"/>
                  </a:lnTo>
                  <a:lnTo>
                    <a:pt x="696940" y="1871545"/>
                  </a:lnTo>
                  <a:close/>
                </a:path>
                <a:path w="1859915" h="1934845">
                  <a:moveTo>
                    <a:pt x="1609091" y="1871545"/>
                  </a:moveTo>
                  <a:lnTo>
                    <a:pt x="1602267" y="1871545"/>
                  </a:lnTo>
                  <a:lnTo>
                    <a:pt x="1602267" y="1884190"/>
                  </a:lnTo>
                  <a:lnTo>
                    <a:pt x="1614525" y="1884190"/>
                  </a:lnTo>
                  <a:lnTo>
                    <a:pt x="1612060" y="1877867"/>
                  </a:lnTo>
                  <a:lnTo>
                    <a:pt x="1609091" y="1871545"/>
                  </a:lnTo>
                  <a:close/>
                </a:path>
                <a:path w="1859915" h="1934845">
                  <a:moveTo>
                    <a:pt x="1612060" y="1877867"/>
                  </a:moveTo>
                  <a:lnTo>
                    <a:pt x="1614525" y="1884190"/>
                  </a:lnTo>
                  <a:lnTo>
                    <a:pt x="1615030" y="1884190"/>
                  </a:lnTo>
                  <a:lnTo>
                    <a:pt x="1612060" y="1877867"/>
                  </a:lnTo>
                  <a:close/>
                </a:path>
                <a:path w="1859915" h="1934845">
                  <a:moveTo>
                    <a:pt x="1621349" y="1871545"/>
                  </a:moveTo>
                  <a:lnTo>
                    <a:pt x="1609596" y="1871545"/>
                  </a:lnTo>
                  <a:lnTo>
                    <a:pt x="1612060" y="1877867"/>
                  </a:lnTo>
                  <a:lnTo>
                    <a:pt x="1615030" y="1884190"/>
                  </a:lnTo>
                  <a:lnTo>
                    <a:pt x="1621349" y="1884190"/>
                  </a:lnTo>
                  <a:lnTo>
                    <a:pt x="1621349" y="1871545"/>
                  </a:lnTo>
                  <a:close/>
                </a:path>
                <a:path w="1859915" h="1934845">
                  <a:moveTo>
                    <a:pt x="1623244" y="1871545"/>
                  </a:moveTo>
                  <a:lnTo>
                    <a:pt x="1621349" y="1871545"/>
                  </a:lnTo>
                  <a:lnTo>
                    <a:pt x="1621349" y="1884190"/>
                  </a:lnTo>
                  <a:lnTo>
                    <a:pt x="1627794" y="1884190"/>
                  </a:lnTo>
                  <a:lnTo>
                    <a:pt x="1623244" y="1871545"/>
                  </a:lnTo>
                  <a:close/>
                </a:path>
                <a:path w="1859915" h="1934845">
                  <a:moveTo>
                    <a:pt x="1629634" y="1859161"/>
                  </a:moveTo>
                  <a:lnTo>
                    <a:pt x="1623244" y="1863013"/>
                  </a:lnTo>
                  <a:lnTo>
                    <a:pt x="1623306" y="1871715"/>
                  </a:lnTo>
                  <a:lnTo>
                    <a:pt x="1627794" y="1884190"/>
                  </a:lnTo>
                  <a:lnTo>
                    <a:pt x="1635882" y="1884190"/>
                  </a:lnTo>
                  <a:lnTo>
                    <a:pt x="1632975" y="1871545"/>
                  </a:lnTo>
                  <a:lnTo>
                    <a:pt x="1629634" y="1859161"/>
                  </a:lnTo>
                  <a:close/>
                </a:path>
                <a:path w="1859915" h="1934845">
                  <a:moveTo>
                    <a:pt x="1632975" y="1871545"/>
                  </a:moveTo>
                  <a:lnTo>
                    <a:pt x="1635882" y="1884190"/>
                  </a:lnTo>
                  <a:lnTo>
                    <a:pt x="1636387" y="1884190"/>
                  </a:lnTo>
                  <a:lnTo>
                    <a:pt x="1632975" y="1871545"/>
                  </a:lnTo>
                  <a:close/>
                </a:path>
                <a:path w="1859915" h="1934845">
                  <a:moveTo>
                    <a:pt x="1642327" y="1858899"/>
                  </a:moveTo>
                  <a:lnTo>
                    <a:pt x="1630068" y="1858899"/>
                  </a:lnTo>
                  <a:lnTo>
                    <a:pt x="1633021" y="1871715"/>
                  </a:lnTo>
                  <a:lnTo>
                    <a:pt x="1636387" y="1884190"/>
                  </a:lnTo>
                  <a:lnTo>
                    <a:pt x="1638586" y="1882888"/>
                  </a:lnTo>
                  <a:lnTo>
                    <a:pt x="1642270" y="1871715"/>
                  </a:lnTo>
                  <a:lnTo>
                    <a:pt x="1642327" y="1858899"/>
                  </a:lnTo>
                  <a:close/>
                </a:path>
                <a:path w="1859915" h="1934845">
                  <a:moveTo>
                    <a:pt x="1638586" y="1882888"/>
                  </a:moveTo>
                  <a:lnTo>
                    <a:pt x="1636387" y="1884190"/>
                  </a:lnTo>
                  <a:lnTo>
                    <a:pt x="1638156" y="1884190"/>
                  </a:lnTo>
                  <a:lnTo>
                    <a:pt x="1638586" y="1882888"/>
                  </a:lnTo>
                  <a:close/>
                </a:path>
                <a:path w="1859915" h="1934845">
                  <a:moveTo>
                    <a:pt x="1644601" y="1858899"/>
                  </a:moveTo>
                  <a:lnTo>
                    <a:pt x="1642327" y="1858899"/>
                  </a:lnTo>
                  <a:lnTo>
                    <a:pt x="1642270" y="1871715"/>
                  </a:lnTo>
                  <a:lnTo>
                    <a:pt x="1638586" y="1882888"/>
                  </a:lnTo>
                  <a:lnTo>
                    <a:pt x="1657744" y="1871545"/>
                  </a:lnTo>
                  <a:lnTo>
                    <a:pt x="1644601" y="1871545"/>
                  </a:lnTo>
                  <a:lnTo>
                    <a:pt x="1644601" y="1858899"/>
                  </a:lnTo>
                  <a:close/>
                </a:path>
                <a:path w="1859915" h="1934845">
                  <a:moveTo>
                    <a:pt x="665979" y="1858899"/>
                  </a:moveTo>
                  <a:lnTo>
                    <a:pt x="660545" y="1871545"/>
                  </a:lnTo>
                  <a:lnTo>
                    <a:pt x="686072" y="1881845"/>
                  </a:lnTo>
                  <a:lnTo>
                    <a:pt x="686072" y="1871545"/>
                  </a:lnTo>
                  <a:lnTo>
                    <a:pt x="671413" y="1871545"/>
                  </a:lnTo>
                  <a:lnTo>
                    <a:pt x="671413" y="1861083"/>
                  </a:lnTo>
                  <a:lnTo>
                    <a:pt x="665979" y="1858899"/>
                  </a:lnTo>
                  <a:close/>
                </a:path>
                <a:path w="1859915" h="1934845">
                  <a:moveTo>
                    <a:pt x="1623244" y="1863013"/>
                  </a:moveTo>
                  <a:lnTo>
                    <a:pt x="1609091" y="1871545"/>
                  </a:lnTo>
                  <a:lnTo>
                    <a:pt x="1612060" y="1877867"/>
                  </a:lnTo>
                  <a:lnTo>
                    <a:pt x="1609596" y="1871545"/>
                  </a:lnTo>
                  <a:lnTo>
                    <a:pt x="1623244" y="1871545"/>
                  </a:lnTo>
                  <a:lnTo>
                    <a:pt x="1623244" y="1863013"/>
                  </a:lnTo>
                  <a:close/>
                </a:path>
                <a:path w="1859915" h="1934845">
                  <a:moveTo>
                    <a:pt x="703258" y="1871545"/>
                  </a:moveTo>
                  <a:lnTo>
                    <a:pt x="697445" y="1871545"/>
                  </a:lnTo>
                  <a:lnTo>
                    <a:pt x="697370" y="1871715"/>
                  </a:lnTo>
                  <a:lnTo>
                    <a:pt x="703258" y="1874054"/>
                  </a:lnTo>
                  <a:lnTo>
                    <a:pt x="703258" y="1871545"/>
                  </a:lnTo>
                  <a:close/>
                </a:path>
                <a:path w="1859915" h="1934845">
                  <a:moveTo>
                    <a:pt x="1585838" y="1871545"/>
                  </a:moveTo>
                  <a:lnTo>
                    <a:pt x="1583185" y="1871545"/>
                  </a:lnTo>
                  <a:lnTo>
                    <a:pt x="1582601" y="1873315"/>
                  </a:lnTo>
                  <a:lnTo>
                    <a:pt x="1585838" y="1871545"/>
                  </a:lnTo>
                  <a:close/>
                </a:path>
                <a:path w="1859915" h="1934845">
                  <a:moveTo>
                    <a:pt x="671413" y="1861083"/>
                  </a:moveTo>
                  <a:lnTo>
                    <a:pt x="671413" y="1871545"/>
                  </a:lnTo>
                  <a:lnTo>
                    <a:pt x="696940" y="1871545"/>
                  </a:lnTo>
                  <a:lnTo>
                    <a:pt x="697370" y="1871715"/>
                  </a:lnTo>
                  <a:lnTo>
                    <a:pt x="697445" y="1871545"/>
                  </a:lnTo>
                  <a:lnTo>
                    <a:pt x="671413" y="1861083"/>
                  </a:lnTo>
                  <a:close/>
                </a:path>
                <a:path w="1859915" h="1934845">
                  <a:moveTo>
                    <a:pt x="629289" y="1870530"/>
                  </a:moveTo>
                  <a:lnTo>
                    <a:pt x="629583" y="1871545"/>
                  </a:lnTo>
                  <a:lnTo>
                    <a:pt x="631479" y="1871545"/>
                  </a:lnTo>
                  <a:lnTo>
                    <a:pt x="629289" y="1870530"/>
                  </a:lnTo>
                  <a:close/>
                </a:path>
                <a:path w="1859915" h="1934845">
                  <a:moveTo>
                    <a:pt x="637292" y="1846253"/>
                  </a:moveTo>
                  <a:lnTo>
                    <a:pt x="629583" y="1846253"/>
                  </a:lnTo>
                  <a:lnTo>
                    <a:pt x="625919" y="1858899"/>
                  </a:lnTo>
                  <a:lnTo>
                    <a:pt x="629289" y="1870530"/>
                  </a:lnTo>
                  <a:lnTo>
                    <a:pt x="631479" y="1871545"/>
                  </a:lnTo>
                  <a:lnTo>
                    <a:pt x="637292" y="1846253"/>
                  </a:lnTo>
                  <a:close/>
                </a:path>
                <a:path w="1859915" h="1934845">
                  <a:moveTo>
                    <a:pt x="637292" y="1846253"/>
                  </a:moveTo>
                  <a:lnTo>
                    <a:pt x="631479" y="1871545"/>
                  </a:lnTo>
                  <a:lnTo>
                    <a:pt x="639188" y="1871545"/>
                  </a:lnTo>
                  <a:lnTo>
                    <a:pt x="642852" y="1858899"/>
                  </a:lnTo>
                  <a:lnTo>
                    <a:pt x="639465" y="1847211"/>
                  </a:lnTo>
                  <a:lnTo>
                    <a:pt x="637292" y="1846253"/>
                  </a:lnTo>
                  <a:close/>
                </a:path>
                <a:path w="1859915" h="1934845">
                  <a:moveTo>
                    <a:pt x="639465" y="1847211"/>
                  </a:moveTo>
                  <a:lnTo>
                    <a:pt x="642852" y="1858899"/>
                  </a:lnTo>
                  <a:lnTo>
                    <a:pt x="639188" y="1871545"/>
                  </a:lnTo>
                  <a:lnTo>
                    <a:pt x="654605" y="1871545"/>
                  </a:lnTo>
                  <a:lnTo>
                    <a:pt x="654605" y="1858899"/>
                  </a:lnTo>
                  <a:lnTo>
                    <a:pt x="665979" y="1858899"/>
                  </a:lnTo>
                  <a:lnTo>
                    <a:pt x="639465" y="1847211"/>
                  </a:lnTo>
                  <a:close/>
                </a:path>
                <a:path w="1859915" h="1934845">
                  <a:moveTo>
                    <a:pt x="665979" y="1858899"/>
                  </a:moveTo>
                  <a:lnTo>
                    <a:pt x="654605" y="1858899"/>
                  </a:lnTo>
                  <a:lnTo>
                    <a:pt x="654605" y="1871545"/>
                  </a:lnTo>
                  <a:lnTo>
                    <a:pt x="660545" y="1871545"/>
                  </a:lnTo>
                  <a:lnTo>
                    <a:pt x="665979" y="1858899"/>
                  </a:lnTo>
                  <a:close/>
                </a:path>
                <a:path w="1859915" h="1934845">
                  <a:moveTo>
                    <a:pt x="1630068" y="1858899"/>
                  </a:moveTo>
                  <a:lnTo>
                    <a:pt x="1629634" y="1859161"/>
                  </a:lnTo>
                  <a:lnTo>
                    <a:pt x="1632975" y="1871545"/>
                  </a:lnTo>
                  <a:lnTo>
                    <a:pt x="1630068" y="1858899"/>
                  </a:lnTo>
                  <a:close/>
                </a:path>
                <a:path w="1859915" h="1934845">
                  <a:moveTo>
                    <a:pt x="1650920" y="1858899"/>
                  </a:moveTo>
                  <a:lnTo>
                    <a:pt x="1644601" y="1858899"/>
                  </a:lnTo>
                  <a:lnTo>
                    <a:pt x="1644601" y="1871545"/>
                  </a:lnTo>
                  <a:lnTo>
                    <a:pt x="1657744" y="1871545"/>
                  </a:lnTo>
                  <a:lnTo>
                    <a:pt x="1654585" y="1865222"/>
                  </a:lnTo>
                  <a:lnTo>
                    <a:pt x="1650920" y="1858899"/>
                  </a:lnTo>
                  <a:close/>
                </a:path>
                <a:path w="1859915" h="1934845">
                  <a:moveTo>
                    <a:pt x="1654585" y="1865222"/>
                  </a:moveTo>
                  <a:lnTo>
                    <a:pt x="1657744" y="1871545"/>
                  </a:lnTo>
                  <a:lnTo>
                    <a:pt x="1658249" y="1871545"/>
                  </a:lnTo>
                  <a:lnTo>
                    <a:pt x="1654585" y="1865222"/>
                  </a:lnTo>
                  <a:close/>
                </a:path>
                <a:path w="1859915" h="1934845">
                  <a:moveTo>
                    <a:pt x="1664189" y="1858899"/>
                  </a:moveTo>
                  <a:lnTo>
                    <a:pt x="1651425" y="1858899"/>
                  </a:lnTo>
                  <a:lnTo>
                    <a:pt x="1654585" y="1865222"/>
                  </a:lnTo>
                  <a:lnTo>
                    <a:pt x="1658249" y="1871545"/>
                  </a:lnTo>
                  <a:lnTo>
                    <a:pt x="1664189" y="1869621"/>
                  </a:lnTo>
                  <a:lnTo>
                    <a:pt x="1664189" y="1858899"/>
                  </a:lnTo>
                  <a:close/>
                </a:path>
                <a:path w="1859915" h="1934845">
                  <a:moveTo>
                    <a:pt x="1664189" y="1869621"/>
                  </a:moveTo>
                  <a:lnTo>
                    <a:pt x="1658249" y="1871545"/>
                  </a:lnTo>
                  <a:lnTo>
                    <a:pt x="1664189" y="1871545"/>
                  </a:lnTo>
                  <a:lnTo>
                    <a:pt x="1664189" y="1869621"/>
                  </a:lnTo>
                  <a:close/>
                </a:path>
                <a:path w="1859915" h="1934845">
                  <a:moveTo>
                    <a:pt x="615051" y="1846253"/>
                  </a:moveTo>
                  <a:lnTo>
                    <a:pt x="609996" y="1846253"/>
                  </a:lnTo>
                  <a:lnTo>
                    <a:pt x="607288" y="1851673"/>
                  </a:lnTo>
                  <a:lnTo>
                    <a:pt x="604183" y="1858899"/>
                  </a:lnTo>
                  <a:lnTo>
                    <a:pt x="629289" y="1870530"/>
                  </a:lnTo>
                  <a:lnTo>
                    <a:pt x="625919" y="1858899"/>
                  </a:lnTo>
                  <a:lnTo>
                    <a:pt x="615051" y="1858899"/>
                  </a:lnTo>
                  <a:lnTo>
                    <a:pt x="615051" y="1846253"/>
                  </a:lnTo>
                  <a:close/>
                </a:path>
                <a:path w="1859915" h="1934845">
                  <a:moveTo>
                    <a:pt x="1689455" y="1834260"/>
                  </a:moveTo>
                  <a:lnTo>
                    <a:pt x="1687615" y="1835436"/>
                  </a:lnTo>
                  <a:lnTo>
                    <a:pt x="1684156" y="1846253"/>
                  </a:lnTo>
                  <a:lnTo>
                    <a:pt x="1684156" y="1858899"/>
                  </a:lnTo>
                  <a:lnTo>
                    <a:pt x="1664189" y="1858899"/>
                  </a:lnTo>
                  <a:lnTo>
                    <a:pt x="1664189" y="1869621"/>
                  </a:lnTo>
                  <a:lnTo>
                    <a:pt x="1697298" y="1858899"/>
                  </a:lnTo>
                  <a:lnTo>
                    <a:pt x="1693724" y="1845651"/>
                  </a:lnTo>
                  <a:lnTo>
                    <a:pt x="1689455" y="1834260"/>
                  </a:lnTo>
                  <a:close/>
                </a:path>
                <a:path w="1859915" h="1934845">
                  <a:moveTo>
                    <a:pt x="1687615" y="1835436"/>
                  </a:moveTo>
                  <a:lnTo>
                    <a:pt x="1650920" y="1858899"/>
                  </a:lnTo>
                  <a:lnTo>
                    <a:pt x="1654585" y="1865222"/>
                  </a:lnTo>
                  <a:lnTo>
                    <a:pt x="1651425" y="1858899"/>
                  </a:lnTo>
                  <a:lnTo>
                    <a:pt x="1684156" y="1858899"/>
                  </a:lnTo>
                  <a:lnTo>
                    <a:pt x="1684156" y="1846253"/>
                  </a:lnTo>
                  <a:lnTo>
                    <a:pt x="1687615" y="1835436"/>
                  </a:lnTo>
                  <a:close/>
                </a:path>
                <a:path w="1859915" h="1934845">
                  <a:moveTo>
                    <a:pt x="1629563" y="1858899"/>
                  </a:moveTo>
                  <a:lnTo>
                    <a:pt x="1623244" y="1858899"/>
                  </a:lnTo>
                  <a:lnTo>
                    <a:pt x="1623244" y="1863013"/>
                  </a:lnTo>
                  <a:lnTo>
                    <a:pt x="1629634" y="1859161"/>
                  </a:lnTo>
                  <a:lnTo>
                    <a:pt x="1629563" y="1858899"/>
                  </a:lnTo>
                  <a:close/>
                </a:path>
                <a:path w="1859915" h="1934845">
                  <a:moveTo>
                    <a:pt x="671413" y="1858899"/>
                  </a:moveTo>
                  <a:lnTo>
                    <a:pt x="665979" y="1858899"/>
                  </a:lnTo>
                  <a:lnTo>
                    <a:pt x="671413" y="1861083"/>
                  </a:lnTo>
                  <a:lnTo>
                    <a:pt x="671413" y="1858899"/>
                  </a:lnTo>
                  <a:close/>
                </a:path>
                <a:path w="1859915" h="1934845">
                  <a:moveTo>
                    <a:pt x="1630068" y="1858899"/>
                  </a:moveTo>
                  <a:lnTo>
                    <a:pt x="1629563" y="1858899"/>
                  </a:lnTo>
                  <a:lnTo>
                    <a:pt x="1629634" y="1859161"/>
                  </a:lnTo>
                  <a:lnTo>
                    <a:pt x="1630068" y="1858899"/>
                  </a:lnTo>
                  <a:close/>
                </a:path>
                <a:path w="1859915" h="1934845">
                  <a:moveTo>
                    <a:pt x="598622" y="1856737"/>
                  </a:moveTo>
                  <a:lnTo>
                    <a:pt x="598622" y="1858899"/>
                  </a:lnTo>
                  <a:lnTo>
                    <a:pt x="603677" y="1858899"/>
                  </a:lnTo>
                  <a:lnTo>
                    <a:pt x="598622" y="1856737"/>
                  </a:lnTo>
                  <a:close/>
                </a:path>
                <a:path w="1859915" h="1934845">
                  <a:moveTo>
                    <a:pt x="609617" y="1846253"/>
                  </a:moveTo>
                  <a:lnTo>
                    <a:pt x="598622" y="1846253"/>
                  </a:lnTo>
                  <a:lnTo>
                    <a:pt x="598622" y="1856737"/>
                  </a:lnTo>
                  <a:lnTo>
                    <a:pt x="603677" y="1858899"/>
                  </a:lnTo>
                  <a:lnTo>
                    <a:pt x="607288" y="1851673"/>
                  </a:lnTo>
                  <a:lnTo>
                    <a:pt x="609617" y="1846253"/>
                  </a:lnTo>
                  <a:close/>
                </a:path>
                <a:path w="1859915" h="1934845">
                  <a:moveTo>
                    <a:pt x="607288" y="1851673"/>
                  </a:moveTo>
                  <a:lnTo>
                    <a:pt x="603677" y="1858899"/>
                  </a:lnTo>
                  <a:lnTo>
                    <a:pt x="604183" y="1858899"/>
                  </a:lnTo>
                  <a:lnTo>
                    <a:pt x="607288" y="1851673"/>
                  </a:lnTo>
                  <a:close/>
                </a:path>
                <a:path w="1859915" h="1934845">
                  <a:moveTo>
                    <a:pt x="629583" y="1846253"/>
                  </a:moveTo>
                  <a:lnTo>
                    <a:pt x="615051" y="1846253"/>
                  </a:lnTo>
                  <a:lnTo>
                    <a:pt x="615051" y="1858899"/>
                  </a:lnTo>
                  <a:lnTo>
                    <a:pt x="625919" y="1858899"/>
                  </a:lnTo>
                  <a:lnTo>
                    <a:pt x="629583" y="1846253"/>
                  </a:lnTo>
                  <a:close/>
                </a:path>
                <a:path w="1859915" h="1934845">
                  <a:moveTo>
                    <a:pt x="1693724" y="1845651"/>
                  </a:moveTo>
                  <a:lnTo>
                    <a:pt x="1697298" y="1858899"/>
                  </a:lnTo>
                  <a:lnTo>
                    <a:pt x="1698688" y="1858899"/>
                  </a:lnTo>
                  <a:lnTo>
                    <a:pt x="1693724" y="1845651"/>
                  </a:lnTo>
                  <a:close/>
                </a:path>
                <a:path w="1859915" h="1934845">
                  <a:moveTo>
                    <a:pt x="1699194" y="1833608"/>
                  </a:moveTo>
                  <a:lnTo>
                    <a:pt x="1690474" y="1833608"/>
                  </a:lnTo>
                  <a:lnTo>
                    <a:pt x="1693724" y="1845651"/>
                  </a:lnTo>
                  <a:lnTo>
                    <a:pt x="1698688" y="1858899"/>
                  </a:lnTo>
                  <a:lnTo>
                    <a:pt x="1703743" y="1854576"/>
                  </a:lnTo>
                  <a:lnTo>
                    <a:pt x="1703743" y="1846253"/>
                  </a:lnTo>
                  <a:lnTo>
                    <a:pt x="1699194" y="1833608"/>
                  </a:lnTo>
                  <a:close/>
                </a:path>
                <a:path w="1859915" h="1934845">
                  <a:moveTo>
                    <a:pt x="1703743" y="1854576"/>
                  </a:moveTo>
                  <a:lnTo>
                    <a:pt x="1698688" y="1858899"/>
                  </a:lnTo>
                  <a:lnTo>
                    <a:pt x="1703743" y="1858899"/>
                  </a:lnTo>
                  <a:lnTo>
                    <a:pt x="1703743" y="1854576"/>
                  </a:lnTo>
                  <a:close/>
                </a:path>
                <a:path w="1859915" h="1934845">
                  <a:moveTo>
                    <a:pt x="580425" y="1833608"/>
                  </a:moveTo>
                  <a:lnTo>
                    <a:pt x="574106" y="1846253"/>
                  </a:lnTo>
                  <a:lnTo>
                    <a:pt x="598622" y="1856737"/>
                  </a:lnTo>
                  <a:lnTo>
                    <a:pt x="598622" y="1846253"/>
                  </a:lnTo>
                  <a:lnTo>
                    <a:pt x="585480" y="1846253"/>
                  </a:lnTo>
                  <a:lnTo>
                    <a:pt x="585480" y="1835769"/>
                  </a:lnTo>
                  <a:lnTo>
                    <a:pt x="580425" y="1833608"/>
                  </a:lnTo>
                  <a:close/>
                </a:path>
                <a:path w="1859915" h="1934845">
                  <a:moveTo>
                    <a:pt x="1713727" y="1833608"/>
                  </a:moveTo>
                  <a:lnTo>
                    <a:pt x="1699194" y="1833608"/>
                  </a:lnTo>
                  <a:lnTo>
                    <a:pt x="1703743" y="1846253"/>
                  </a:lnTo>
                  <a:lnTo>
                    <a:pt x="1703743" y="1854576"/>
                  </a:lnTo>
                  <a:lnTo>
                    <a:pt x="1717146" y="1843113"/>
                  </a:lnTo>
                  <a:lnTo>
                    <a:pt x="1713727" y="1833608"/>
                  </a:lnTo>
                  <a:close/>
                </a:path>
                <a:path w="1859915" h="1934845">
                  <a:moveTo>
                    <a:pt x="585480" y="1835769"/>
                  </a:moveTo>
                  <a:lnTo>
                    <a:pt x="585480" y="1846253"/>
                  </a:lnTo>
                  <a:lnTo>
                    <a:pt x="609617" y="1846253"/>
                  </a:lnTo>
                  <a:lnTo>
                    <a:pt x="607288" y="1851673"/>
                  </a:lnTo>
                  <a:lnTo>
                    <a:pt x="609996" y="1846253"/>
                  </a:lnTo>
                  <a:lnTo>
                    <a:pt x="585480" y="1835769"/>
                  </a:lnTo>
                  <a:close/>
                </a:path>
                <a:path w="1859915" h="1934845">
                  <a:moveTo>
                    <a:pt x="639188" y="1846253"/>
                  </a:moveTo>
                  <a:lnTo>
                    <a:pt x="637292" y="1846253"/>
                  </a:lnTo>
                  <a:lnTo>
                    <a:pt x="639465" y="1847211"/>
                  </a:lnTo>
                  <a:lnTo>
                    <a:pt x="639188" y="1846253"/>
                  </a:lnTo>
                  <a:close/>
                </a:path>
                <a:path w="1859915" h="1934845">
                  <a:moveTo>
                    <a:pt x="569051" y="1843985"/>
                  </a:moveTo>
                  <a:lnTo>
                    <a:pt x="569051" y="1846253"/>
                  </a:lnTo>
                  <a:lnTo>
                    <a:pt x="574106" y="1846253"/>
                  </a:lnTo>
                  <a:lnTo>
                    <a:pt x="569051" y="1843985"/>
                  </a:lnTo>
                  <a:close/>
                </a:path>
                <a:path w="1859915" h="1934845">
                  <a:moveTo>
                    <a:pt x="557299" y="1823368"/>
                  </a:moveTo>
                  <a:lnTo>
                    <a:pt x="557299" y="1833608"/>
                  </a:lnTo>
                  <a:lnTo>
                    <a:pt x="569051" y="1833608"/>
                  </a:lnTo>
                  <a:lnTo>
                    <a:pt x="569051" y="1843985"/>
                  </a:lnTo>
                  <a:lnTo>
                    <a:pt x="574106" y="1846253"/>
                  </a:lnTo>
                  <a:lnTo>
                    <a:pt x="580425" y="1833608"/>
                  </a:lnTo>
                  <a:lnTo>
                    <a:pt x="557299" y="1823368"/>
                  </a:lnTo>
                  <a:close/>
                </a:path>
                <a:path w="1859915" h="1934845">
                  <a:moveTo>
                    <a:pt x="1733314" y="1831169"/>
                  </a:moveTo>
                  <a:lnTo>
                    <a:pt x="1728164" y="1833481"/>
                  </a:lnTo>
                  <a:lnTo>
                    <a:pt x="1728259" y="1833608"/>
                  </a:lnTo>
                  <a:lnTo>
                    <a:pt x="1717146" y="1843113"/>
                  </a:lnTo>
                  <a:lnTo>
                    <a:pt x="1718276" y="1846253"/>
                  </a:lnTo>
                  <a:lnTo>
                    <a:pt x="1728765" y="1846253"/>
                  </a:lnTo>
                  <a:lnTo>
                    <a:pt x="1733314" y="1833608"/>
                  </a:lnTo>
                  <a:lnTo>
                    <a:pt x="1733314" y="1831169"/>
                  </a:lnTo>
                  <a:close/>
                </a:path>
                <a:path w="1859915" h="1934845">
                  <a:moveTo>
                    <a:pt x="1690474" y="1833608"/>
                  </a:moveTo>
                  <a:lnTo>
                    <a:pt x="1689455" y="1834260"/>
                  </a:lnTo>
                  <a:lnTo>
                    <a:pt x="1693724" y="1845651"/>
                  </a:lnTo>
                  <a:lnTo>
                    <a:pt x="1690474" y="1833608"/>
                  </a:lnTo>
                  <a:close/>
                </a:path>
                <a:path w="1859915" h="1934845">
                  <a:moveTo>
                    <a:pt x="551865" y="1820962"/>
                  </a:moveTo>
                  <a:lnTo>
                    <a:pt x="545925" y="1833608"/>
                  </a:lnTo>
                  <a:lnTo>
                    <a:pt x="569051" y="1843985"/>
                  </a:lnTo>
                  <a:lnTo>
                    <a:pt x="569051" y="1833608"/>
                  </a:lnTo>
                  <a:lnTo>
                    <a:pt x="557299" y="1833608"/>
                  </a:lnTo>
                  <a:lnTo>
                    <a:pt x="557299" y="1823368"/>
                  </a:lnTo>
                  <a:lnTo>
                    <a:pt x="551865" y="1820962"/>
                  </a:lnTo>
                  <a:close/>
                </a:path>
                <a:path w="1859915" h="1934845">
                  <a:moveTo>
                    <a:pt x="1718781" y="1820962"/>
                  </a:moveTo>
                  <a:lnTo>
                    <a:pt x="1713727" y="1823124"/>
                  </a:lnTo>
                  <a:lnTo>
                    <a:pt x="1713727" y="1833608"/>
                  </a:lnTo>
                  <a:lnTo>
                    <a:pt x="1717146" y="1843113"/>
                  </a:lnTo>
                  <a:lnTo>
                    <a:pt x="1728259" y="1833608"/>
                  </a:lnTo>
                  <a:lnTo>
                    <a:pt x="1727880" y="1833608"/>
                  </a:lnTo>
                  <a:lnTo>
                    <a:pt x="1718781" y="1820962"/>
                  </a:lnTo>
                  <a:close/>
                </a:path>
                <a:path w="1859915" h="1934845">
                  <a:moveTo>
                    <a:pt x="585480" y="1833608"/>
                  </a:moveTo>
                  <a:lnTo>
                    <a:pt x="580425" y="1833608"/>
                  </a:lnTo>
                  <a:lnTo>
                    <a:pt x="585480" y="1835769"/>
                  </a:lnTo>
                  <a:lnTo>
                    <a:pt x="585480" y="1833608"/>
                  </a:lnTo>
                  <a:close/>
                </a:path>
                <a:path w="1859915" h="1934845">
                  <a:moveTo>
                    <a:pt x="1689210" y="1833608"/>
                  </a:moveTo>
                  <a:lnTo>
                    <a:pt x="1688199" y="1833608"/>
                  </a:lnTo>
                  <a:lnTo>
                    <a:pt x="1687615" y="1835436"/>
                  </a:lnTo>
                  <a:lnTo>
                    <a:pt x="1689455" y="1834260"/>
                  </a:lnTo>
                  <a:lnTo>
                    <a:pt x="1689210" y="1833608"/>
                  </a:lnTo>
                  <a:close/>
                </a:path>
                <a:path w="1859915" h="1934845">
                  <a:moveTo>
                    <a:pt x="1713727" y="1823124"/>
                  </a:moveTo>
                  <a:lnTo>
                    <a:pt x="1689210" y="1833608"/>
                  </a:lnTo>
                  <a:lnTo>
                    <a:pt x="1689455" y="1834260"/>
                  </a:lnTo>
                  <a:lnTo>
                    <a:pt x="1690474" y="1833608"/>
                  </a:lnTo>
                  <a:lnTo>
                    <a:pt x="1713727" y="1833608"/>
                  </a:lnTo>
                  <a:lnTo>
                    <a:pt x="1713727" y="1823124"/>
                  </a:lnTo>
                  <a:close/>
                </a:path>
                <a:path w="1859915" h="1934845">
                  <a:moveTo>
                    <a:pt x="540491" y="1830955"/>
                  </a:moveTo>
                  <a:lnTo>
                    <a:pt x="540491" y="1833608"/>
                  </a:lnTo>
                  <a:lnTo>
                    <a:pt x="545925" y="1833608"/>
                  </a:lnTo>
                  <a:lnTo>
                    <a:pt x="540491" y="1830955"/>
                  </a:lnTo>
                  <a:close/>
                </a:path>
                <a:path w="1859915" h="1934845">
                  <a:moveTo>
                    <a:pt x="531393" y="1810821"/>
                  </a:moveTo>
                  <a:lnTo>
                    <a:pt x="531393" y="1820962"/>
                  </a:lnTo>
                  <a:lnTo>
                    <a:pt x="540491" y="1820962"/>
                  </a:lnTo>
                  <a:lnTo>
                    <a:pt x="540491" y="1830955"/>
                  </a:lnTo>
                  <a:lnTo>
                    <a:pt x="545925" y="1833608"/>
                  </a:lnTo>
                  <a:lnTo>
                    <a:pt x="551865" y="1820962"/>
                  </a:lnTo>
                  <a:lnTo>
                    <a:pt x="531393" y="1810821"/>
                  </a:lnTo>
                  <a:close/>
                </a:path>
                <a:path w="1859915" h="1934845">
                  <a:moveTo>
                    <a:pt x="1718781" y="1820962"/>
                  </a:moveTo>
                  <a:lnTo>
                    <a:pt x="1727880" y="1833608"/>
                  </a:lnTo>
                  <a:lnTo>
                    <a:pt x="1728164" y="1833481"/>
                  </a:lnTo>
                  <a:lnTo>
                    <a:pt x="1718781" y="1820962"/>
                  </a:lnTo>
                  <a:close/>
                </a:path>
                <a:path w="1859915" h="1934845">
                  <a:moveTo>
                    <a:pt x="1728164" y="1833481"/>
                  </a:moveTo>
                  <a:lnTo>
                    <a:pt x="1727880" y="1833608"/>
                  </a:lnTo>
                  <a:lnTo>
                    <a:pt x="1728259" y="1833608"/>
                  </a:lnTo>
                  <a:lnTo>
                    <a:pt x="1728164" y="1833481"/>
                  </a:lnTo>
                  <a:close/>
                </a:path>
                <a:path w="1859915" h="1934845">
                  <a:moveTo>
                    <a:pt x="1741907" y="1810585"/>
                  </a:moveTo>
                  <a:lnTo>
                    <a:pt x="1718781" y="1820962"/>
                  </a:lnTo>
                  <a:lnTo>
                    <a:pt x="1728164" y="1833481"/>
                  </a:lnTo>
                  <a:lnTo>
                    <a:pt x="1733314" y="1831169"/>
                  </a:lnTo>
                  <a:lnTo>
                    <a:pt x="1733314" y="1820962"/>
                  </a:lnTo>
                  <a:lnTo>
                    <a:pt x="1741907" y="1820962"/>
                  </a:lnTo>
                  <a:lnTo>
                    <a:pt x="1741907" y="1810585"/>
                  </a:lnTo>
                  <a:close/>
                </a:path>
                <a:path w="1859915" h="1934845">
                  <a:moveTo>
                    <a:pt x="1745430" y="1809004"/>
                  </a:moveTo>
                  <a:lnTo>
                    <a:pt x="1741907" y="1810585"/>
                  </a:lnTo>
                  <a:lnTo>
                    <a:pt x="1741907" y="1820962"/>
                  </a:lnTo>
                  <a:lnTo>
                    <a:pt x="1733314" y="1820962"/>
                  </a:lnTo>
                  <a:lnTo>
                    <a:pt x="1733314" y="1831169"/>
                  </a:lnTo>
                  <a:lnTo>
                    <a:pt x="1756061" y="1820962"/>
                  </a:lnTo>
                  <a:lnTo>
                    <a:pt x="1751512" y="1814639"/>
                  </a:lnTo>
                  <a:lnTo>
                    <a:pt x="1745430" y="1809004"/>
                  </a:lnTo>
                  <a:close/>
                </a:path>
                <a:path w="1859915" h="1934845">
                  <a:moveTo>
                    <a:pt x="526338" y="1808317"/>
                  </a:moveTo>
                  <a:lnTo>
                    <a:pt x="520019" y="1820962"/>
                  </a:lnTo>
                  <a:lnTo>
                    <a:pt x="540491" y="1830955"/>
                  </a:lnTo>
                  <a:lnTo>
                    <a:pt x="540491" y="1820962"/>
                  </a:lnTo>
                  <a:lnTo>
                    <a:pt x="531393" y="1820962"/>
                  </a:lnTo>
                  <a:lnTo>
                    <a:pt x="531393" y="1810821"/>
                  </a:lnTo>
                  <a:lnTo>
                    <a:pt x="526338" y="1808317"/>
                  </a:lnTo>
                  <a:close/>
                </a:path>
                <a:path w="1859915" h="1934845">
                  <a:moveTo>
                    <a:pt x="557299" y="1820962"/>
                  </a:moveTo>
                  <a:lnTo>
                    <a:pt x="551865" y="1820962"/>
                  </a:lnTo>
                  <a:lnTo>
                    <a:pt x="557299" y="1823368"/>
                  </a:lnTo>
                  <a:lnTo>
                    <a:pt x="557299" y="1820962"/>
                  </a:lnTo>
                  <a:close/>
                </a:path>
                <a:path w="1859915" h="1934845">
                  <a:moveTo>
                    <a:pt x="1718781" y="1820962"/>
                  </a:moveTo>
                  <a:lnTo>
                    <a:pt x="1713727" y="1820962"/>
                  </a:lnTo>
                  <a:lnTo>
                    <a:pt x="1713727" y="1823124"/>
                  </a:lnTo>
                  <a:lnTo>
                    <a:pt x="1718781" y="1820962"/>
                  </a:lnTo>
                  <a:close/>
                </a:path>
                <a:path w="1859915" h="1934845">
                  <a:moveTo>
                    <a:pt x="514964" y="1818368"/>
                  </a:moveTo>
                  <a:lnTo>
                    <a:pt x="514964" y="1820962"/>
                  </a:lnTo>
                  <a:lnTo>
                    <a:pt x="520019" y="1820962"/>
                  </a:lnTo>
                  <a:lnTo>
                    <a:pt x="514964" y="1818368"/>
                  </a:lnTo>
                  <a:close/>
                </a:path>
                <a:path w="1859915" h="1934845">
                  <a:moveTo>
                    <a:pt x="506750" y="1798213"/>
                  </a:moveTo>
                  <a:lnTo>
                    <a:pt x="506750" y="1808317"/>
                  </a:lnTo>
                  <a:lnTo>
                    <a:pt x="514964" y="1808317"/>
                  </a:lnTo>
                  <a:lnTo>
                    <a:pt x="514964" y="1818368"/>
                  </a:lnTo>
                  <a:lnTo>
                    <a:pt x="520019" y="1820962"/>
                  </a:lnTo>
                  <a:lnTo>
                    <a:pt x="526338" y="1808317"/>
                  </a:lnTo>
                  <a:lnTo>
                    <a:pt x="506750" y="1798213"/>
                  </a:lnTo>
                  <a:close/>
                </a:path>
                <a:path w="1859915" h="1934845">
                  <a:moveTo>
                    <a:pt x="1751512" y="1814639"/>
                  </a:moveTo>
                  <a:lnTo>
                    <a:pt x="1756061" y="1820962"/>
                  </a:lnTo>
                  <a:lnTo>
                    <a:pt x="1758336" y="1820962"/>
                  </a:lnTo>
                  <a:lnTo>
                    <a:pt x="1751512" y="1814639"/>
                  </a:lnTo>
                  <a:close/>
                </a:path>
                <a:path w="1859915" h="1934845">
                  <a:moveTo>
                    <a:pt x="1760990" y="1808317"/>
                  </a:moveTo>
                  <a:lnTo>
                    <a:pt x="1746962" y="1808317"/>
                  </a:lnTo>
                  <a:lnTo>
                    <a:pt x="1751512" y="1814639"/>
                  </a:lnTo>
                  <a:lnTo>
                    <a:pt x="1758336" y="1820962"/>
                  </a:lnTo>
                  <a:lnTo>
                    <a:pt x="1760990" y="1819156"/>
                  </a:lnTo>
                  <a:lnTo>
                    <a:pt x="1760990" y="1808317"/>
                  </a:lnTo>
                  <a:close/>
                </a:path>
                <a:path w="1859915" h="1934845">
                  <a:moveTo>
                    <a:pt x="1760990" y="1819156"/>
                  </a:moveTo>
                  <a:lnTo>
                    <a:pt x="1758336" y="1820962"/>
                  </a:lnTo>
                  <a:lnTo>
                    <a:pt x="1760990" y="1820962"/>
                  </a:lnTo>
                  <a:lnTo>
                    <a:pt x="1760990" y="1819156"/>
                  </a:lnTo>
                  <a:close/>
                </a:path>
                <a:path w="1859915" h="1934845">
                  <a:moveTo>
                    <a:pt x="1763770" y="1795671"/>
                  </a:moveTo>
                  <a:lnTo>
                    <a:pt x="1760610" y="1797765"/>
                  </a:lnTo>
                  <a:lnTo>
                    <a:pt x="1760610" y="1808317"/>
                  </a:lnTo>
                  <a:lnTo>
                    <a:pt x="1760990" y="1808317"/>
                  </a:lnTo>
                  <a:lnTo>
                    <a:pt x="1760990" y="1819156"/>
                  </a:lnTo>
                  <a:lnTo>
                    <a:pt x="1776912" y="1808317"/>
                  </a:lnTo>
                  <a:lnTo>
                    <a:pt x="1763770" y="1795671"/>
                  </a:lnTo>
                  <a:close/>
                </a:path>
                <a:path w="1859915" h="1934845">
                  <a:moveTo>
                    <a:pt x="502115" y="1795822"/>
                  </a:moveTo>
                  <a:lnTo>
                    <a:pt x="498599" y="1801994"/>
                  </a:lnTo>
                  <a:lnTo>
                    <a:pt x="495377" y="1808317"/>
                  </a:lnTo>
                  <a:lnTo>
                    <a:pt x="514964" y="1818368"/>
                  </a:lnTo>
                  <a:lnTo>
                    <a:pt x="514964" y="1808317"/>
                  </a:lnTo>
                  <a:lnTo>
                    <a:pt x="506750" y="1808317"/>
                  </a:lnTo>
                  <a:lnTo>
                    <a:pt x="506750" y="1798213"/>
                  </a:lnTo>
                  <a:lnTo>
                    <a:pt x="502115" y="1795822"/>
                  </a:lnTo>
                  <a:close/>
                </a:path>
                <a:path w="1859915" h="1934845">
                  <a:moveTo>
                    <a:pt x="1746962" y="1808317"/>
                  </a:moveTo>
                  <a:lnTo>
                    <a:pt x="1745430" y="1809004"/>
                  </a:lnTo>
                  <a:lnTo>
                    <a:pt x="1751512" y="1814639"/>
                  </a:lnTo>
                  <a:lnTo>
                    <a:pt x="1746962" y="1808317"/>
                  </a:lnTo>
                  <a:close/>
                </a:path>
                <a:path w="1859915" h="1934845">
                  <a:moveTo>
                    <a:pt x="531393" y="1808317"/>
                  </a:moveTo>
                  <a:lnTo>
                    <a:pt x="526338" y="1808317"/>
                  </a:lnTo>
                  <a:lnTo>
                    <a:pt x="531393" y="1810821"/>
                  </a:lnTo>
                  <a:lnTo>
                    <a:pt x="531393" y="1808317"/>
                  </a:lnTo>
                  <a:close/>
                </a:path>
                <a:path w="1859915" h="1934845">
                  <a:moveTo>
                    <a:pt x="1744688" y="1808317"/>
                  </a:moveTo>
                  <a:lnTo>
                    <a:pt x="1741907" y="1808317"/>
                  </a:lnTo>
                  <a:lnTo>
                    <a:pt x="1741907" y="1810585"/>
                  </a:lnTo>
                  <a:lnTo>
                    <a:pt x="1745430" y="1809004"/>
                  </a:lnTo>
                  <a:lnTo>
                    <a:pt x="1744688" y="1808317"/>
                  </a:lnTo>
                  <a:close/>
                </a:path>
                <a:path w="1859915" h="1934845">
                  <a:moveTo>
                    <a:pt x="1760610" y="1797765"/>
                  </a:moveTo>
                  <a:lnTo>
                    <a:pt x="1744688" y="1808317"/>
                  </a:lnTo>
                  <a:lnTo>
                    <a:pt x="1745430" y="1809004"/>
                  </a:lnTo>
                  <a:lnTo>
                    <a:pt x="1746962" y="1808317"/>
                  </a:lnTo>
                  <a:lnTo>
                    <a:pt x="1760610" y="1808317"/>
                  </a:lnTo>
                  <a:lnTo>
                    <a:pt x="1760610" y="1797765"/>
                  </a:lnTo>
                  <a:close/>
                </a:path>
                <a:path w="1859915" h="1934845">
                  <a:moveTo>
                    <a:pt x="490448" y="1806017"/>
                  </a:moveTo>
                  <a:lnTo>
                    <a:pt x="490448" y="1808317"/>
                  </a:lnTo>
                  <a:lnTo>
                    <a:pt x="494998" y="1808317"/>
                  </a:lnTo>
                  <a:lnTo>
                    <a:pt x="490448" y="1806017"/>
                  </a:lnTo>
                  <a:close/>
                </a:path>
                <a:path w="1859915" h="1934845">
                  <a:moveTo>
                    <a:pt x="501822" y="1795671"/>
                  </a:moveTo>
                  <a:lnTo>
                    <a:pt x="490448" y="1795671"/>
                  </a:lnTo>
                  <a:lnTo>
                    <a:pt x="490448" y="1806017"/>
                  </a:lnTo>
                  <a:lnTo>
                    <a:pt x="494998" y="1808317"/>
                  </a:lnTo>
                  <a:lnTo>
                    <a:pt x="498599" y="1801994"/>
                  </a:lnTo>
                  <a:lnTo>
                    <a:pt x="501822" y="1795671"/>
                  </a:lnTo>
                  <a:close/>
                </a:path>
                <a:path w="1859915" h="1934845">
                  <a:moveTo>
                    <a:pt x="498599" y="1801994"/>
                  </a:moveTo>
                  <a:lnTo>
                    <a:pt x="494998" y="1808317"/>
                  </a:lnTo>
                  <a:lnTo>
                    <a:pt x="495377" y="1808317"/>
                  </a:lnTo>
                  <a:lnTo>
                    <a:pt x="498599" y="1801994"/>
                  </a:lnTo>
                  <a:close/>
                </a:path>
                <a:path w="1859915" h="1934845">
                  <a:moveTo>
                    <a:pt x="1779693" y="1770380"/>
                  </a:moveTo>
                  <a:lnTo>
                    <a:pt x="1763770" y="1795671"/>
                  </a:lnTo>
                  <a:lnTo>
                    <a:pt x="1776912" y="1808317"/>
                  </a:lnTo>
                  <a:lnTo>
                    <a:pt x="1779693" y="1803901"/>
                  </a:lnTo>
                  <a:lnTo>
                    <a:pt x="1779645" y="1795522"/>
                  </a:lnTo>
                  <a:lnTo>
                    <a:pt x="1775649" y="1783026"/>
                  </a:lnTo>
                  <a:lnTo>
                    <a:pt x="1776912" y="1783026"/>
                  </a:lnTo>
                  <a:lnTo>
                    <a:pt x="1780748" y="1771395"/>
                  </a:lnTo>
                  <a:lnTo>
                    <a:pt x="1779693" y="1770380"/>
                  </a:lnTo>
                  <a:close/>
                </a:path>
                <a:path w="1859915" h="1934845">
                  <a:moveTo>
                    <a:pt x="1779693" y="1803901"/>
                  </a:moveTo>
                  <a:lnTo>
                    <a:pt x="1776912" y="1808317"/>
                  </a:lnTo>
                  <a:lnTo>
                    <a:pt x="1779693" y="1808317"/>
                  </a:lnTo>
                  <a:lnTo>
                    <a:pt x="1779693" y="1803901"/>
                  </a:lnTo>
                  <a:close/>
                </a:path>
                <a:path w="1859915" h="1934845">
                  <a:moveTo>
                    <a:pt x="470061" y="1795522"/>
                  </a:moveTo>
                  <a:lnTo>
                    <a:pt x="469976" y="1795671"/>
                  </a:lnTo>
                  <a:lnTo>
                    <a:pt x="490448" y="1806017"/>
                  </a:lnTo>
                  <a:lnTo>
                    <a:pt x="490448" y="1795671"/>
                  </a:lnTo>
                  <a:lnTo>
                    <a:pt x="470355" y="1795671"/>
                  </a:lnTo>
                  <a:lnTo>
                    <a:pt x="470061" y="1795522"/>
                  </a:lnTo>
                  <a:close/>
                </a:path>
                <a:path w="1859915" h="1934845">
                  <a:moveTo>
                    <a:pt x="1776912" y="1783026"/>
                  </a:moveTo>
                  <a:lnTo>
                    <a:pt x="1775649" y="1783026"/>
                  </a:lnTo>
                  <a:lnTo>
                    <a:pt x="1779645" y="1795522"/>
                  </a:lnTo>
                  <a:lnTo>
                    <a:pt x="1779693" y="1803901"/>
                  </a:lnTo>
                  <a:lnTo>
                    <a:pt x="1784874" y="1795671"/>
                  </a:lnTo>
                  <a:lnTo>
                    <a:pt x="1781083" y="1795671"/>
                  </a:lnTo>
                  <a:lnTo>
                    <a:pt x="1776912" y="1783026"/>
                  </a:lnTo>
                  <a:close/>
                </a:path>
                <a:path w="1859915" h="1934845">
                  <a:moveTo>
                    <a:pt x="501822" y="1795671"/>
                  </a:moveTo>
                  <a:lnTo>
                    <a:pt x="498599" y="1801994"/>
                  </a:lnTo>
                  <a:lnTo>
                    <a:pt x="502115" y="1795822"/>
                  </a:lnTo>
                  <a:lnTo>
                    <a:pt x="501822" y="1795671"/>
                  </a:lnTo>
                  <a:close/>
                </a:path>
                <a:path w="1859915" h="1934845">
                  <a:moveTo>
                    <a:pt x="506750" y="1795671"/>
                  </a:moveTo>
                  <a:lnTo>
                    <a:pt x="502201" y="1795671"/>
                  </a:lnTo>
                  <a:lnTo>
                    <a:pt x="502115" y="1795822"/>
                  </a:lnTo>
                  <a:lnTo>
                    <a:pt x="506750" y="1798213"/>
                  </a:lnTo>
                  <a:lnTo>
                    <a:pt x="506750" y="1795671"/>
                  </a:lnTo>
                  <a:close/>
                </a:path>
                <a:path w="1859915" h="1934845">
                  <a:moveTo>
                    <a:pt x="1771731" y="1783026"/>
                  </a:moveTo>
                  <a:lnTo>
                    <a:pt x="1765160" y="1783026"/>
                  </a:lnTo>
                  <a:lnTo>
                    <a:pt x="1760664" y="1795522"/>
                  </a:lnTo>
                  <a:lnTo>
                    <a:pt x="1760610" y="1797765"/>
                  </a:lnTo>
                  <a:lnTo>
                    <a:pt x="1763770" y="1795671"/>
                  </a:lnTo>
                  <a:lnTo>
                    <a:pt x="1771731" y="1783026"/>
                  </a:lnTo>
                  <a:close/>
                </a:path>
                <a:path w="1859915" h="1934845">
                  <a:moveTo>
                    <a:pt x="481729" y="1785325"/>
                  </a:moveTo>
                  <a:lnTo>
                    <a:pt x="481729" y="1795671"/>
                  </a:lnTo>
                  <a:lnTo>
                    <a:pt x="501822" y="1795671"/>
                  </a:lnTo>
                  <a:lnTo>
                    <a:pt x="502115" y="1795822"/>
                  </a:lnTo>
                  <a:lnTo>
                    <a:pt x="502201" y="1795671"/>
                  </a:lnTo>
                  <a:lnTo>
                    <a:pt x="481729" y="1785325"/>
                  </a:lnTo>
                  <a:close/>
                </a:path>
                <a:path w="1859915" h="1934845">
                  <a:moveTo>
                    <a:pt x="465427" y="1793180"/>
                  </a:moveTo>
                  <a:lnTo>
                    <a:pt x="465427" y="1795671"/>
                  </a:lnTo>
                  <a:lnTo>
                    <a:pt x="469976" y="1795671"/>
                  </a:lnTo>
                  <a:lnTo>
                    <a:pt x="470061" y="1795522"/>
                  </a:lnTo>
                  <a:lnTo>
                    <a:pt x="465427" y="1793180"/>
                  </a:lnTo>
                  <a:close/>
                </a:path>
                <a:path w="1859915" h="1934845">
                  <a:moveTo>
                    <a:pt x="473578" y="1789348"/>
                  </a:moveTo>
                  <a:lnTo>
                    <a:pt x="470061" y="1795522"/>
                  </a:lnTo>
                  <a:lnTo>
                    <a:pt x="470355" y="1795671"/>
                  </a:lnTo>
                  <a:lnTo>
                    <a:pt x="473578" y="1789348"/>
                  </a:lnTo>
                  <a:close/>
                </a:path>
                <a:path w="1859915" h="1934845">
                  <a:moveTo>
                    <a:pt x="477179" y="1783026"/>
                  </a:moveTo>
                  <a:lnTo>
                    <a:pt x="473578" y="1789348"/>
                  </a:lnTo>
                  <a:lnTo>
                    <a:pt x="470355" y="1795671"/>
                  </a:lnTo>
                  <a:lnTo>
                    <a:pt x="481729" y="1795671"/>
                  </a:lnTo>
                  <a:lnTo>
                    <a:pt x="481729" y="1785325"/>
                  </a:lnTo>
                  <a:lnTo>
                    <a:pt x="477179" y="1783026"/>
                  </a:lnTo>
                  <a:close/>
                </a:path>
                <a:path w="1859915" h="1934845">
                  <a:moveTo>
                    <a:pt x="1780748" y="1771395"/>
                  </a:moveTo>
                  <a:lnTo>
                    <a:pt x="1776912" y="1783026"/>
                  </a:lnTo>
                  <a:lnTo>
                    <a:pt x="1781083" y="1795671"/>
                  </a:lnTo>
                  <a:lnTo>
                    <a:pt x="1784874" y="1795671"/>
                  </a:lnTo>
                  <a:lnTo>
                    <a:pt x="1792835" y="1783026"/>
                  </a:lnTo>
                  <a:lnTo>
                    <a:pt x="1778302" y="1783026"/>
                  </a:lnTo>
                  <a:lnTo>
                    <a:pt x="1782826" y="1773395"/>
                  </a:lnTo>
                  <a:lnTo>
                    <a:pt x="1780748" y="1771395"/>
                  </a:lnTo>
                  <a:close/>
                </a:path>
                <a:path w="1859915" h="1934845">
                  <a:moveTo>
                    <a:pt x="1788791" y="1760694"/>
                  </a:moveTo>
                  <a:lnTo>
                    <a:pt x="1782826" y="1773395"/>
                  </a:lnTo>
                  <a:lnTo>
                    <a:pt x="1792835" y="1783026"/>
                  </a:lnTo>
                  <a:lnTo>
                    <a:pt x="1784874" y="1795671"/>
                  </a:lnTo>
                  <a:lnTo>
                    <a:pt x="1791572" y="1795671"/>
                  </a:lnTo>
                  <a:lnTo>
                    <a:pt x="1795615" y="1783026"/>
                  </a:lnTo>
                  <a:lnTo>
                    <a:pt x="1794225" y="1783026"/>
                  </a:lnTo>
                  <a:lnTo>
                    <a:pt x="1795251" y="1781885"/>
                  </a:lnTo>
                  <a:lnTo>
                    <a:pt x="1791572" y="1770380"/>
                  </a:lnTo>
                  <a:lnTo>
                    <a:pt x="1788791" y="1770380"/>
                  </a:lnTo>
                  <a:lnTo>
                    <a:pt x="1788791" y="1760694"/>
                  </a:lnTo>
                  <a:close/>
                </a:path>
                <a:path w="1859915" h="1934845">
                  <a:moveTo>
                    <a:pt x="456707" y="1772871"/>
                  </a:moveTo>
                  <a:lnTo>
                    <a:pt x="456707" y="1783026"/>
                  </a:lnTo>
                  <a:lnTo>
                    <a:pt x="465427" y="1783026"/>
                  </a:lnTo>
                  <a:lnTo>
                    <a:pt x="465427" y="1793180"/>
                  </a:lnTo>
                  <a:lnTo>
                    <a:pt x="470061" y="1795522"/>
                  </a:lnTo>
                  <a:lnTo>
                    <a:pt x="473578" y="1789348"/>
                  </a:lnTo>
                  <a:lnTo>
                    <a:pt x="476800" y="1783026"/>
                  </a:lnTo>
                  <a:lnTo>
                    <a:pt x="456707" y="1772871"/>
                  </a:lnTo>
                  <a:close/>
                </a:path>
                <a:path w="1859915" h="1934845">
                  <a:moveTo>
                    <a:pt x="452455" y="1770722"/>
                  </a:moveTo>
                  <a:lnTo>
                    <a:pt x="447267" y="1779232"/>
                  </a:lnTo>
                  <a:lnTo>
                    <a:pt x="445333" y="1783026"/>
                  </a:lnTo>
                  <a:lnTo>
                    <a:pt x="465427" y="1793180"/>
                  </a:lnTo>
                  <a:lnTo>
                    <a:pt x="465427" y="1783026"/>
                  </a:lnTo>
                  <a:lnTo>
                    <a:pt x="456707" y="1783026"/>
                  </a:lnTo>
                  <a:lnTo>
                    <a:pt x="456707" y="1772871"/>
                  </a:lnTo>
                  <a:lnTo>
                    <a:pt x="452455" y="1770722"/>
                  </a:lnTo>
                  <a:close/>
                </a:path>
                <a:path w="1859915" h="1934845">
                  <a:moveTo>
                    <a:pt x="477179" y="1783026"/>
                  </a:moveTo>
                  <a:lnTo>
                    <a:pt x="476800" y="1783026"/>
                  </a:lnTo>
                  <a:lnTo>
                    <a:pt x="473578" y="1789348"/>
                  </a:lnTo>
                  <a:lnTo>
                    <a:pt x="477179" y="1783026"/>
                  </a:lnTo>
                  <a:close/>
                </a:path>
                <a:path w="1859915" h="1934845">
                  <a:moveTo>
                    <a:pt x="481729" y="1783026"/>
                  </a:moveTo>
                  <a:lnTo>
                    <a:pt x="477179" y="1783026"/>
                  </a:lnTo>
                  <a:lnTo>
                    <a:pt x="481729" y="1785325"/>
                  </a:lnTo>
                  <a:lnTo>
                    <a:pt x="481729" y="1783026"/>
                  </a:lnTo>
                  <a:close/>
                </a:path>
                <a:path w="1859915" h="1934845">
                  <a:moveTo>
                    <a:pt x="431306" y="1757734"/>
                  </a:moveTo>
                  <a:lnTo>
                    <a:pt x="423471" y="1757734"/>
                  </a:lnTo>
                  <a:lnTo>
                    <a:pt x="420383" y="1770095"/>
                  </a:lnTo>
                  <a:lnTo>
                    <a:pt x="420397" y="1770722"/>
                  </a:lnTo>
                  <a:lnTo>
                    <a:pt x="423471" y="1783026"/>
                  </a:lnTo>
                  <a:lnTo>
                    <a:pt x="432191" y="1783026"/>
                  </a:lnTo>
                  <a:lnTo>
                    <a:pt x="433861" y="1776339"/>
                  </a:lnTo>
                  <a:lnTo>
                    <a:pt x="423977" y="1770380"/>
                  </a:lnTo>
                  <a:lnTo>
                    <a:pt x="429373" y="1761528"/>
                  </a:lnTo>
                  <a:lnTo>
                    <a:pt x="431306" y="1757734"/>
                  </a:lnTo>
                  <a:close/>
                </a:path>
                <a:path w="1859915" h="1934845">
                  <a:moveTo>
                    <a:pt x="440784" y="1780512"/>
                  </a:moveTo>
                  <a:lnTo>
                    <a:pt x="440784" y="1783026"/>
                  </a:lnTo>
                  <a:lnTo>
                    <a:pt x="444954" y="1783026"/>
                  </a:lnTo>
                  <a:lnTo>
                    <a:pt x="440784" y="1780512"/>
                  </a:lnTo>
                  <a:close/>
                </a:path>
                <a:path w="1859915" h="1934845">
                  <a:moveTo>
                    <a:pt x="451778" y="1770380"/>
                  </a:moveTo>
                  <a:lnTo>
                    <a:pt x="440784" y="1770380"/>
                  </a:lnTo>
                  <a:lnTo>
                    <a:pt x="440784" y="1780512"/>
                  </a:lnTo>
                  <a:lnTo>
                    <a:pt x="444954" y="1783026"/>
                  </a:lnTo>
                  <a:lnTo>
                    <a:pt x="447267" y="1779232"/>
                  </a:lnTo>
                  <a:lnTo>
                    <a:pt x="451778" y="1770380"/>
                  </a:lnTo>
                  <a:close/>
                </a:path>
                <a:path w="1859915" h="1934845">
                  <a:moveTo>
                    <a:pt x="447267" y="1779232"/>
                  </a:moveTo>
                  <a:lnTo>
                    <a:pt x="444954" y="1783026"/>
                  </a:lnTo>
                  <a:lnTo>
                    <a:pt x="445333" y="1783026"/>
                  </a:lnTo>
                  <a:lnTo>
                    <a:pt x="447267" y="1779232"/>
                  </a:lnTo>
                  <a:close/>
                </a:path>
                <a:path w="1859915" h="1934845">
                  <a:moveTo>
                    <a:pt x="1782826" y="1773395"/>
                  </a:moveTo>
                  <a:lnTo>
                    <a:pt x="1778302" y="1783026"/>
                  </a:lnTo>
                  <a:lnTo>
                    <a:pt x="1792835" y="1783026"/>
                  </a:lnTo>
                  <a:lnTo>
                    <a:pt x="1782826" y="1773395"/>
                  </a:lnTo>
                  <a:close/>
                </a:path>
                <a:path w="1859915" h="1934845">
                  <a:moveTo>
                    <a:pt x="1795251" y="1781885"/>
                  </a:moveTo>
                  <a:lnTo>
                    <a:pt x="1794225" y="1783026"/>
                  </a:lnTo>
                  <a:lnTo>
                    <a:pt x="1795615" y="1783026"/>
                  </a:lnTo>
                  <a:lnTo>
                    <a:pt x="1795251" y="1781885"/>
                  </a:lnTo>
                  <a:close/>
                </a:path>
                <a:path w="1859915" h="1934845">
                  <a:moveTo>
                    <a:pt x="1805390" y="1770209"/>
                  </a:moveTo>
                  <a:lnTo>
                    <a:pt x="1805220" y="1770380"/>
                  </a:lnTo>
                  <a:lnTo>
                    <a:pt x="1791572" y="1770380"/>
                  </a:lnTo>
                  <a:lnTo>
                    <a:pt x="1795251" y="1781885"/>
                  </a:lnTo>
                  <a:lnTo>
                    <a:pt x="1805599" y="1770380"/>
                  </a:lnTo>
                  <a:lnTo>
                    <a:pt x="1805390" y="1770209"/>
                  </a:lnTo>
                  <a:close/>
                </a:path>
                <a:path w="1859915" h="1934845">
                  <a:moveTo>
                    <a:pt x="432280" y="1758093"/>
                  </a:moveTo>
                  <a:lnTo>
                    <a:pt x="435279" y="1770095"/>
                  </a:lnTo>
                  <a:lnTo>
                    <a:pt x="435265" y="1770722"/>
                  </a:lnTo>
                  <a:lnTo>
                    <a:pt x="433861" y="1776339"/>
                  </a:lnTo>
                  <a:lnTo>
                    <a:pt x="440784" y="1780512"/>
                  </a:lnTo>
                  <a:lnTo>
                    <a:pt x="440784" y="1770380"/>
                  </a:lnTo>
                  <a:lnTo>
                    <a:pt x="452663" y="1770380"/>
                  </a:lnTo>
                  <a:lnTo>
                    <a:pt x="432280" y="1758093"/>
                  </a:lnTo>
                  <a:close/>
                </a:path>
                <a:path w="1859915" h="1934845">
                  <a:moveTo>
                    <a:pt x="451778" y="1770380"/>
                  </a:moveTo>
                  <a:lnTo>
                    <a:pt x="447267" y="1779232"/>
                  </a:lnTo>
                  <a:lnTo>
                    <a:pt x="452455" y="1770722"/>
                  </a:lnTo>
                  <a:lnTo>
                    <a:pt x="451778" y="1770380"/>
                  </a:lnTo>
                  <a:close/>
                </a:path>
                <a:path w="1859915" h="1934845">
                  <a:moveTo>
                    <a:pt x="429373" y="1761528"/>
                  </a:moveTo>
                  <a:lnTo>
                    <a:pt x="423977" y="1770380"/>
                  </a:lnTo>
                  <a:lnTo>
                    <a:pt x="433861" y="1776339"/>
                  </a:lnTo>
                  <a:lnTo>
                    <a:pt x="435350" y="1770380"/>
                  </a:lnTo>
                  <a:lnTo>
                    <a:pt x="424861" y="1770380"/>
                  </a:lnTo>
                  <a:lnTo>
                    <a:pt x="429373" y="1761528"/>
                  </a:lnTo>
                  <a:close/>
                </a:path>
                <a:path w="1859915" h="1934845">
                  <a:moveTo>
                    <a:pt x="1784242" y="1770380"/>
                  </a:moveTo>
                  <a:lnTo>
                    <a:pt x="1781083" y="1770380"/>
                  </a:lnTo>
                  <a:lnTo>
                    <a:pt x="1780748" y="1771395"/>
                  </a:lnTo>
                  <a:lnTo>
                    <a:pt x="1782826" y="1773395"/>
                  </a:lnTo>
                  <a:lnTo>
                    <a:pt x="1784242" y="1770380"/>
                  </a:lnTo>
                  <a:close/>
                </a:path>
                <a:path w="1859915" h="1934845">
                  <a:moveTo>
                    <a:pt x="456707" y="1770380"/>
                  </a:moveTo>
                  <a:lnTo>
                    <a:pt x="452663" y="1770380"/>
                  </a:lnTo>
                  <a:lnTo>
                    <a:pt x="452455" y="1770722"/>
                  </a:lnTo>
                  <a:lnTo>
                    <a:pt x="456707" y="1772871"/>
                  </a:lnTo>
                  <a:lnTo>
                    <a:pt x="456707" y="1770380"/>
                  </a:lnTo>
                  <a:close/>
                </a:path>
                <a:path w="1859915" h="1934845">
                  <a:moveTo>
                    <a:pt x="452663" y="1770380"/>
                  </a:moveTo>
                  <a:lnTo>
                    <a:pt x="451778" y="1770380"/>
                  </a:lnTo>
                  <a:lnTo>
                    <a:pt x="452455" y="1770722"/>
                  </a:lnTo>
                  <a:lnTo>
                    <a:pt x="452663" y="1770380"/>
                  </a:lnTo>
                  <a:close/>
                </a:path>
                <a:path w="1859915" h="1934845">
                  <a:moveTo>
                    <a:pt x="402549" y="1770095"/>
                  </a:moveTo>
                  <a:lnTo>
                    <a:pt x="402620" y="1770380"/>
                  </a:lnTo>
                  <a:lnTo>
                    <a:pt x="402999" y="1770380"/>
                  </a:lnTo>
                  <a:lnTo>
                    <a:pt x="402549" y="1770095"/>
                  </a:lnTo>
                  <a:close/>
                </a:path>
                <a:path w="1859915" h="1934845">
                  <a:moveTo>
                    <a:pt x="409823" y="1757734"/>
                  </a:moveTo>
                  <a:lnTo>
                    <a:pt x="399461" y="1757734"/>
                  </a:lnTo>
                  <a:lnTo>
                    <a:pt x="402549" y="1770095"/>
                  </a:lnTo>
                  <a:lnTo>
                    <a:pt x="402999" y="1770380"/>
                  </a:lnTo>
                  <a:lnTo>
                    <a:pt x="406916" y="1764057"/>
                  </a:lnTo>
                  <a:lnTo>
                    <a:pt x="409823" y="1757734"/>
                  </a:lnTo>
                  <a:close/>
                </a:path>
                <a:path w="1859915" h="1934845">
                  <a:moveTo>
                    <a:pt x="406916" y="1764057"/>
                  </a:moveTo>
                  <a:lnTo>
                    <a:pt x="402999" y="1770380"/>
                  </a:lnTo>
                  <a:lnTo>
                    <a:pt x="404010" y="1770380"/>
                  </a:lnTo>
                  <a:lnTo>
                    <a:pt x="406916" y="1764057"/>
                  </a:lnTo>
                  <a:close/>
                </a:path>
                <a:path w="1859915" h="1934845">
                  <a:moveTo>
                    <a:pt x="414372" y="1757734"/>
                  </a:moveTo>
                  <a:lnTo>
                    <a:pt x="410834" y="1757734"/>
                  </a:lnTo>
                  <a:lnTo>
                    <a:pt x="406916" y="1764057"/>
                  </a:lnTo>
                  <a:lnTo>
                    <a:pt x="404010" y="1770380"/>
                  </a:lnTo>
                  <a:lnTo>
                    <a:pt x="410834" y="1770380"/>
                  </a:lnTo>
                  <a:lnTo>
                    <a:pt x="414372" y="1757734"/>
                  </a:lnTo>
                  <a:close/>
                </a:path>
                <a:path w="1859915" h="1934845">
                  <a:moveTo>
                    <a:pt x="423471" y="1757734"/>
                  </a:moveTo>
                  <a:lnTo>
                    <a:pt x="414372" y="1757734"/>
                  </a:lnTo>
                  <a:lnTo>
                    <a:pt x="410834" y="1770380"/>
                  </a:lnTo>
                  <a:lnTo>
                    <a:pt x="420312" y="1770380"/>
                  </a:lnTo>
                  <a:lnTo>
                    <a:pt x="423471" y="1757734"/>
                  </a:lnTo>
                  <a:close/>
                </a:path>
                <a:path w="1859915" h="1934845">
                  <a:moveTo>
                    <a:pt x="431685" y="1757734"/>
                  </a:moveTo>
                  <a:lnTo>
                    <a:pt x="429373" y="1761528"/>
                  </a:lnTo>
                  <a:lnTo>
                    <a:pt x="424861" y="1770380"/>
                  </a:lnTo>
                  <a:lnTo>
                    <a:pt x="435350" y="1770380"/>
                  </a:lnTo>
                  <a:lnTo>
                    <a:pt x="432280" y="1758093"/>
                  </a:lnTo>
                  <a:lnTo>
                    <a:pt x="431685" y="1757734"/>
                  </a:lnTo>
                  <a:close/>
                </a:path>
                <a:path w="1859915" h="1934845">
                  <a:moveTo>
                    <a:pt x="1790181" y="1757734"/>
                  </a:moveTo>
                  <a:lnTo>
                    <a:pt x="1788791" y="1760694"/>
                  </a:lnTo>
                  <a:lnTo>
                    <a:pt x="1788791" y="1770380"/>
                  </a:lnTo>
                  <a:lnTo>
                    <a:pt x="1805220" y="1770380"/>
                  </a:lnTo>
                  <a:lnTo>
                    <a:pt x="1797890" y="1764057"/>
                  </a:lnTo>
                  <a:lnTo>
                    <a:pt x="1790181" y="1757734"/>
                  </a:lnTo>
                  <a:close/>
                </a:path>
                <a:path w="1859915" h="1934845">
                  <a:moveTo>
                    <a:pt x="1797890" y="1764057"/>
                  </a:moveTo>
                  <a:lnTo>
                    <a:pt x="1805220" y="1770380"/>
                  </a:lnTo>
                  <a:lnTo>
                    <a:pt x="1805390" y="1770209"/>
                  </a:lnTo>
                  <a:lnTo>
                    <a:pt x="1797890" y="1764057"/>
                  </a:lnTo>
                  <a:close/>
                </a:path>
                <a:path w="1859915" h="1934845">
                  <a:moveTo>
                    <a:pt x="1806989" y="1768610"/>
                  </a:moveTo>
                  <a:lnTo>
                    <a:pt x="1805390" y="1770209"/>
                  </a:lnTo>
                  <a:lnTo>
                    <a:pt x="1805599" y="1770380"/>
                  </a:lnTo>
                  <a:lnTo>
                    <a:pt x="1806989" y="1770380"/>
                  </a:lnTo>
                  <a:lnTo>
                    <a:pt x="1806989" y="1768610"/>
                  </a:lnTo>
                  <a:close/>
                </a:path>
                <a:path w="1859915" h="1934845">
                  <a:moveTo>
                    <a:pt x="1801555" y="1747257"/>
                  </a:moveTo>
                  <a:lnTo>
                    <a:pt x="1790561" y="1757734"/>
                  </a:lnTo>
                  <a:lnTo>
                    <a:pt x="1797890" y="1764057"/>
                  </a:lnTo>
                  <a:lnTo>
                    <a:pt x="1805390" y="1770209"/>
                  </a:lnTo>
                  <a:lnTo>
                    <a:pt x="1806989" y="1768610"/>
                  </a:lnTo>
                  <a:lnTo>
                    <a:pt x="1806989" y="1757734"/>
                  </a:lnTo>
                  <a:lnTo>
                    <a:pt x="1801555" y="1757734"/>
                  </a:lnTo>
                  <a:lnTo>
                    <a:pt x="1801555" y="1747257"/>
                  </a:lnTo>
                  <a:close/>
                </a:path>
                <a:path w="1859915" h="1934845">
                  <a:moveTo>
                    <a:pt x="383165" y="1757504"/>
                  </a:moveTo>
                  <a:lnTo>
                    <a:pt x="383032" y="1757734"/>
                  </a:lnTo>
                  <a:lnTo>
                    <a:pt x="402549" y="1770095"/>
                  </a:lnTo>
                  <a:lnTo>
                    <a:pt x="399461" y="1757734"/>
                  </a:lnTo>
                  <a:lnTo>
                    <a:pt x="383538" y="1757734"/>
                  </a:lnTo>
                  <a:lnTo>
                    <a:pt x="383165" y="1757504"/>
                  </a:lnTo>
                  <a:close/>
                </a:path>
                <a:path w="1859915" h="1934845">
                  <a:moveTo>
                    <a:pt x="1803830" y="1745089"/>
                  </a:moveTo>
                  <a:lnTo>
                    <a:pt x="1801555" y="1747257"/>
                  </a:lnTo>
                  <a:lnTo>
                    <a:pt x="1801555" y="1757734"/>
                  </a:lnTo>
                  <a:lnTo>
                    <a:pt x="1806989" y="1757734"/>
                  </a:lnTo>
                  <a:lnTo>
                    <a:pt x="1806989" y="1768610"/>
                  </a:lnTo>
                  <a:lnTo>
                    <a:pt x="1817857" y="1757734"/>
                  </a:lnTo>
                  <a:lnTo>
                    <a:pt x="1803830" y="1745089"/>
                  </a:lnTo>
                  <a:close/>
                </a:path>
                <a:path w="1859915" h="1934845">
                  <a:moveTo>
                    <a:pt x="393427" y="1746982"/>
                  </a:moveTo>
                  <a:lnTo>
                    <a:pt x="390741" y="1757734"/>
                  </a:lnTo>
                  <a:lnTo>
                    <a:pt x="409823" y="1757734"/>
                  </a:lnTo>
                  <a:lnTo>
                    <a:pt x="406916" y="1764057"/>
                  </a:lnTo>
                  <a:lnTo>
                    <a:pt x="410834" y="1757734"/>
                  </a:lnTo>
                  <a:lnTo>
                    <a:pt x="393427" y="1746982"/>
                  </a:lnTo>
                  <a:close/>
                </a:path>
                <a:path w="1859915" h="1934845">
                  <a:moveTo>
                    <a:pt x="1790561" y="1757734"/>
                  </a:moveTo>
                  <a:lnTo>
                    <a:pt x="1790181" y="1757734"/>
                  </a:lnTo>
                  <a:lnTo>
                    <a:pt x="1797890" y="1764057"/>
                  </a:lnTo>
                  <a:lnTo>
                    <a:pt x="1790561" y="1757734"/>
                  </a:lnTo>
                  <a:close/>
                </a:path>
                <a:path w="1859915" h="1934845">
                  <a:moveTo>
                    <a:pt x="431685" y="1757734"/>
                  </a:moveTo>
                  <a:lnTo>
                    <a:pt x="431306" y="1757734"/>
                  </a:lnTo>
                  <a:lnTo>
                    <a:pt x="429373" y="1761528"/>
                  </a:lnTo>
                  <a:lnTo>
                    <a:pt x="431685" y="1757734"/>
                  </a:lnTo>
                  <a:close/>
                </a:path>
                <a:path w="1859915" h="1934845">
                  <a:moveTo>
                    <a:pt x="1790181" y="1757734"/>
                  </a:moveTo>
                  <a:lnTo>
                    <a:pt x="1788791" y="1757734"/>
                  </a:lnTo>
                  <a:lnTo>
                    <a:pt x="1788791" y="1760694"/>
                  </a:lnTo>
                  <a:lnTo>
                    <a:pt x="1790181" y="1757734"/>
                  </a:lnTo>
                  <a:close/>
                </a:path>
                <a:path w="1859915" h="1934845">
                  <a:moveTo>
                    <a:pt x="432191" y="1757734"/>
                  </a:moveTo>
                  <a:lnTo>
                    <a:pt x="431685" y="1757734"/>
                  </a:lnTo>
                  <a:lnTo>
                    <a:pt x="432280" y="1758093"/>
                  </a:lnTo>
                  <a:lnTo>
                    <a:pt x="432191" y="1757734"/>
                  </a:lnTo>
                  <a:close/>
                </a:path>
                <a:path w="1859915" h="1934845">
                  <a:moveTo>
                    <a:pt x="382342" y="1756996"/>
                  </a:moveTo>
                  <a:lnTo>
                    <a:pt x="382527" y="1757734"/>
                  </a:lnTo>
                  <a:lnTo>
                    <a:pt x="383032" y="1757734"/>
                  </a:lnTo>
                  <a:lnTo>
                    <a:pt x="383165" y="1757504"/>
                  </a:lnTo>
                  <a:lnTo>
                    <a:pt x="382342" y="1756996"/>
                  </a:lnTo>
                  <a:close/>
                </a:path>
                <a:path w="1859915" h="1934845">
                  <a:moveTo>
                    <a:pt x="386697" y="1751412"/>
                  </a:moveTo>
                  <a:lnTo>
                    <a:pt x="383165" y="1757504"/>
                  </a:lnTo>
                  <a:lnTo>
                    <a:pt x="383538" y="1757734"/>
                  </a:lnTo>
                  <a:lnTo>
                    <a:pt x="386697" y="1751412"/>
                  </a:lnTo>
                  <a:close/>
                </a:path>
                <a:path w="1859915" h="1934845">
                  <a:moveTo>
                    <a:pt x="390362" y="1745089"/>
                  </a:moveTo>
                  <a:lnTo>
                    <a:pt x="386697" y="1751412"/>
                  </a:lnTo>
                  <a:lnTo>
                    <a:pt x="383538" y="1757734"/>
                  </a:lnTo>
                  <a:lnTo>
                    <a:pt x="390741" y="1757734"/>
                  </a:lnTo>
                  <a:lnTo>
                    <a:pt x="393427" y="1746982"/>
                  </a:lnTo>
                  <a:lnTo>
                    <a:pt x="390362" y="1745089"/>
                  </a:lnTo>
                  <a:close/>
                </a:path>
                <a:path w="1859915" h="1934845">
                  <a:moveTo>
                    <a:pt x="1803830" y="1745089"/>
                  </a:moveTo>
                  <a:lnTo>
                    <a:pt x="1817857" y="1757734"/>
                  </a:lnTo>
                  <a:lnTo>
                    <a:pt x="1818362" y="1757734"/>
                  </a:lnTo>
                  <a:lnTo>
                    <a:pt x="1803830" y="1745089"/>
                  </a:lnTo>
                  <a:close/>
                </a:path>
                <a:path w="1859915" h="1934845">
                  <a:moveTo>
                    <a:pt x="1811538" y="1735325"/>
                  </a:moveTo>
                  <a:lnTo>
                    <a:pt x="1803830" y="1745089"/>
                  </a:lnTo>
                  <a:lnTo>
                    <a:pt x="1818362" y="1757734"/>
                  </a:lnTo>
                  <a:lnTo>
                    <a:pt x="1820132" y="1755405"/>
                  </a:lnTo>
                  <a:lnTo>
                    <a:pt x="1820132" y="1745089"/>
                  </a:lnTo>
                  <a:lnTo>
                    <a:pt x="1811538" y="1745089"/>
                  </a:lnTo>
                  <a:lnTo>
                    <a:pt x="1811538" y="1735325"/>
                  </a:lnTo>
                  <a:close/>
                </a:path>
                <a:path w="1859915" h="1934845">
                  <a:moveTo>
                    <a:pt x="1820132" y="1755405"/>
                  </a:moveTo>
                  <a:lnTo>
                    <a:pt x="1818362" y="1757734"/>
                  </a:lnTo>
                  <a:lnTo>
                    <a:pt x="1820132" y="1757734"/>
                  </a:lnTo>
                  <a:lnTo>
                    <a:pt x="1820132" y="1755405"/>
                  </a:lnTo>
                  <a:close/>
                </a:path>
                <a:path w="1859915" h="1934845">
                  <a:moveTo>
                    <a:pt x="373428" y="1734684"/>
                  </a:moveTo>
                  <a:lnTo>
                    <a:pt x="373428" y="1745089"/>
                  </a:lnTo>
                  <a:lnTo>
                    <a:pt x="379367" y="1745089"/>
                  </a:lnTo>
                  <a:lnTo>
                    <a:pt x="382342" y="1756996"/>
                  </a:lnTo>
                  <a:lnTo>
                    <a:pt x="383165" y="1757504"/>
                  </a:lnTo>
                  <a:lnTo>
                    <a:pt x="386697" y="1751412"/>
                  </a:lnTo>
                  <a:lnTo>
                    <a:pt x="389856" y="1745089"/>
                  </a:lnTo>
                  <a:lnTo>
                    <a:pt x="373428" y="1734684"/>
                  </a:lnTo>
                  <a:close/>
                </a:path>
                <a:path w="1859915" h="1934845">
                  <a:moveTo>
                    <a:pt x="370158" y="1732613"/>
                  </a:moveTo>
                  <a:lnTo>
                    <a:pt x="368028" y="1735892"/>
                  </a:lnTo>
                  <a:lnTo>
                    <a:pt x="363065" y="1745089"/>
                  </a:lnTo>
                  <a:lnTo>
                    <a:pt x="382342" y="1756996"/>
                  </a:lnTo>
                  <a:lnTo>
                    <a:pt x="379367" y="1745089"/>
                  </a:lnTo>
                  <a:lnTo>
                    <a:pt x="373428" y="1745089"/>
                  </a:lnTo>
                  <a:lnTo>
                    <a:pt x="373428" y="1734684"/>
                  </a:lnTo>
                  <a:lnTo>
                    <a:pt x="370158" y="1732613"/>
                  </a:lnTo>
                  <a:close/>
                </a:path>
                <a:path w="1859915" h="1934845">
                  <a:moveTo>
                    <a:pt x="1813611" y="1732699"/>
                  </a:moveTo>
                  <a:lnTo>
                    <a:pt x="1811538" y="1735325"/>
                  </a:lnTo>
                  <a:lnTo>
                    <a:pt x="1811538" y="1745089"/>
                  </a:lnTo>
                  <a:lnTo>
                    <a:pt x="1820132" y="1745089"/>
                  </a:lnTo>
                  <a:lnTo>
                    <a:pt x="1820132" y="1755405"/>
                  </a:lnTo>
                  <a:lnTo>
                    <a:pt x="1827967" y="1745089"/>
                  </a:lnTo>
                  <a:lnTo>
                    <a:pt x="1821901" y="1739669"/>
                  </a:lnTo>
                  <a:lnTo>
                    <a:pt x="1813611" y="1732699"/>
                  </a:lnTo>
                  <a:close/>
                </a:path>
                <a:path w="1859915" h="1934845">
                  <a:moveTo>
                    <a:pt x="390362" y="1745089"/>
                  </a:moveTo>
                  <a:lnTo>
                    <a:pt x="389856" y="1745089"/>
                  </a:lnTo>
                  <a:lnTo>
                    <a:pt x="386697" y="1751412"/>
                  </a:lnTo>
                  <a:lnTo>
                    <a:pt x="390362" y="1745089"/>
                  </a:lnTo>
                  <a:close/>
                </a:path>
                <a:path w="1859915" h="1934845">
                  <a:moveTo>
                    <a:pt x="1803830" y="1745089"/>
                  </a:moveTo>
                  <a:lnTo>
                    <a:pt x="1801555" y="1745089"/>
                  </a:lnTo>
                  <a:lnTo>
                    <a:pt x="1801555" y="1747257"/>
                  </a:lnTo>
                  <a:lnTo>
                    <a:pt x="1803830" y="1745089"/>
                  </a:lnTo>
                  <a:close/>
                </a:path>
                <a:path w="1859915" h="1934845">
                  <a:moveTo>
                    <a:pt x="393900" y="1745089"/>
                  </a:moveTo>
                  <a:lnTo>
                    <a:pt x="390362" y="1745089"/>
                  </a:lnTo>
                  <a:lnTo>
                    <a:pt x="393427" y="1746982"/>
                  </a:lnTo>
                  <a:lnTo>
                    <a:pt x="393900" y="1745089"/>
                  </a:lnTo>
                  <a:close/>
                </a:path>
                <a:path w="1859915" h="1934845">
                  <a:moveTo>
                    <a:pt x="359401" y="1742912"/>
                  </a:moveTo>
                  <a:lnTo>
                    <a:pt x="359401" y="1745089"/>
                  </a:lnTo>
                  <a:lnTo>
                    <a:pt x="362055" y="1745089"/>
                  </a:lnTo>
                  <a:lnTo>
                    <a:pt x="359401" y="1742912"/>
                  </a:lnTo>
                  <a:close/>
                </a:path>
                <a:path w="1859915" h="1934845">
                  <a:moveTo>
                    <a:pt x="369890" y="1732443"/>
                  </a:moveTo>
                  <a:lnTo>
                    <a:pt x="359401" y="1732443"/>
                  </a:lnTo>
                  <a:lnTo>
                    <a:pt x="359401" y="1742912"/>
                  </a:lnTo>
                  <a:lnTo>
                    <a:pt x="362055" y="1745089"/>
                  </a:lnTo>
                  <a:lnTo>
                    <a:pt x="368028" y="1735892"/>
                  </a:lnTo>
                  <a:lnTo>
                    <a:pt x="369890" y="1732443"/>
                  </a:lnTo>
                  <a:close/>
                </a:path>
                <a:path w="1859915" h="1934845">
                  <a:moveTo>
                    <a:pt x="368028" y="1735892"/>
                  </a:moveTo>
                  <a:lnTo>
                    <a:pt x="362055" y="1745089"/>
                  </a:lnTo>
                  <a:lnTo>
                    <a:pt x="363065" y="1745089"/>
                  </a:lnTo>
                  <a:lnTo>
                    <a:pt x="368028" y="1735892"/>
                  </a:lnTo>
                  <a:close/>
                </a:path>
                <a:path w="1859915" h="1934845">
                  <a:moveTo>
                    <a:pt x="1821901" y="1739669"/>
                  </a:moveTo>
                  <a:lnTo>
                    <a:pt x="1827967" y="1745089"/>
                  </a:lnTo>
                  <a:lnTo>
                    <a:pt x="1828346" y="1745089"/>
                  </a:lnTo>
                  <a:lnTo>
                    <a:pt x="1821901" y="1739669"/>
                  </a:lnTo>
                  <a:close/>
                </a:path>
                <a:path w="1859915" h="1934845">
                  <a:moveTo>
                    <a:pt x="1830241" y="1732443"/>
                  </a:moveTo>
                  <a:lnTo>
                    <a:pt x="1813813" y="1732443"/>
                  </a:lnTo>
                  <a:lnTo>
                    <a:pt x="1821901" y="1739669"/>
                  </a:lnTo>
                  <a:lnTo>
                    <a:pt x="1828346" y="1745089"/>
                  </a:lnTo>
                  <a:lnTo>
                    <a:pt x="1830241" y="1742454"/>
                  </a:lnTo>
                  <a:lnTo>
                    <a:pt x="1830241" y="1732443"/>
                  </a:lnTo>
                  <a:close/>
                </a:path>
                <a:path w="1859915" h="1934845">
                  <a:moveTo>
                    <a:pt x="1830241" y="1742454"/>
                  </a:moveTo>
                  <a:lnTo>
                    <a:pt x="1828346" y="1745089"/>
                  </a:lnTo>
                  <a:lnTo>
                    <a:pt x="1830241" y="1745089"/>
                  </a:lnTo>
                  <a:lnTo>
                    <a:pt x="1830241" y="1742454"/>
                  </a:lnTo>
                  <a:close/>
                </a:path>
                <a:path w="1859915" h="1934845">
                  <a:moveTo>
                    <a:pt x="339626" y="1707412"/>
                  </a:moveTo>
                  <a:lnTo>
                    <a:pt x="335264" y="1713475"/>
                  </a:lnTo>
                  <a:lnTo>
                    <a:pt x="331220" y="1719798"/>
                  </a:lnTo>
                  <a:lnTo>
                    <a:pt x="359401" y="1742912"/>
                  </a:lnTo>
                  <a:lnTo>
                    <a:pt x="359401" y="1732443"/>
                  </a:lnTo>
                  <a:lnTo>
                    <a:pt x="370269" y="1732443"/>
                  </a:lnTo>
                  <a:lnTo>
                    <a:pt x="354788" y="1719798"/>
                  </a:lnTo>
                  <a:lnTo>
                    <a:pt x="342593" y="1719798"/>
                  </a:lnTo>
                  <a:lnTo>
                    <a:pt x="342593" y="1709836"/>
                  </a:lnTo>
                  <a:lnTo>
                    <a:pt x="339626" y="1707412"/>
                  </a:lnTo>
                  <a:close/>
                </a:path>
                <a:path w="1859915" h="1934845">
                  <a:moveTo>
                    <a:pt x="1821852" y="1720052"/>
                  </a:moveTo>
                  <a:lnTo>
                    <a:pt x="1820637" y="1721814"/>
                  </a:lnTo>
                  <a:lnTo>
                    <a:pt x="1820637" y="1732443"/>
                  </a:lnTo>
                  <a:lnTo>
                    <a:pt x="1830241" y="1732443"/>
                  </a:lnTo>
                  <a:lnTo>
                    <a:pt x="1830241" y="1742454"/>
                  </a:lnTo>
                  <a:lnTo>
                    <a:pt x="1837444" y="1732443"/>
                  </a:lnTo>
                  <a:lnTo>
                    <a:pt x="1829736" y="1726120"/>
                  </a:lnTo>
                  <a:lnTo>
                    <a:pt x="1821852" y="1720052"/>
                  </a:lnTo>
                  <a:close/>
                </a:path>
                <a:path w="1859915" h="1934845">
                  <a:moveTo>
                    <a:pt x="1813813" y="1732443"/>
                  </a:moveTo>
                  <a:lnTo>
                    <a:pt x="1813611" y="1732699"/>
                  </a:lnTo>
                  <a:lnTo>
                    <a:pt x="1821901" y="1739669"/>
                  </a:lnTo>
                  <a:lnTo>
                    <a:pt x="1813813" y="1732443"/>
                  </a:lnTo>
                  <a:close/>
                </a:path>
                <a:path w="1859915" h="1934845">
                  <a:moveTo>
                    <a:pt x="369890" y="1732443"/>
                  </a:moveTo>
                  <a:lnTo>
                    <a:pt x="368028" y="1735892"/>
                  </a:lnTo>
                  <a:lnTo>
                    <a:pt x="370158" y="1732613"/>
                  </a:lnTo>
                  <a:lnTo>
                    <a:pt x="369890" y="1732443"/>
                  </a:lnTo>
                  <a:close/>
                </a:path>
                <a:path w="1859915" h="1934845">
                  <a:moveTo>
                    <a:pt x="1813307" y="1732443"/>
                  </a:moveTo>
                  <a:lnTo>
                    <a:pt x="1811538" y="1732443"/>
                  </a:lnTo>
                  <a:lnTo>
                    <a:pt x="1811538" y="1735325"/>
                  </a:lnTo>
                  <a:lnTo>
                    <a:pt x="1813611" y="1732699"/>
                  </a:lnTo>
                  <a:lnTo>
                    <a:pt x="1813307" y="1732443"/>
                  </a:lnTo>
                  <a:close/>
                </a:path>
                <a:path w="1859915" h="1934845">
                  <a:moveTo>
                    <a:pt x="373428" y="1732443"/>
                  </a:moveTo>
                  <a:lnTo>
                    <a:pt x="370269" y="1732443"/>
                  </a:lnTo>
                  <a:lnTo>
                    <a:pt x="370158" y="1732613"/>
                  </a:lnTo>
                  <a:lnTo>
                    <a:pt x="373428" y="1734684"/>
                  </a:lnTo>
                  <a:lnTo>
                    <a:pt x="373428" y="1732443"/>
                  </a:lnTo>
                  <a:close/>
                </a:path>
                <a:path w="1859915" h="1934845">
                  <a:moveTo>
                    <a:pt x="1820637" y="1721814"/>
                  </a:moveTo>
                  <a:lnTo>
                    <a:pt x="1813307" y="1732443"/>
                  </a:lnTo>
                  <a:lnTo>
                    <a:pt x="1813611" y="1732699"/>
                  </a:lnTo>
                  <a:lnTo>
                    <a:pt x="1813813" y="1732443"/>
                  </a:lnTo>
                  <a:lnTo>
                    <a:pt x="1820637" y="1732443"/>
                  </a:lnTo>
                  <a:lnTo>
                    <a:pt x="1820637" y="1721814"/>
                  </a:lnTo>
                  <a:close/>
                </a:path>
                <a:path w="1859915" h="1934845">
                  <a:moveTo>
                    <a:pt x="370269" y="1732443"/>
                  </a:moveTo>
                  <a:lnTo>
                    <a:pt x="369890" y="1732443"/>
                  </a:lnTo>
                  <a:lnTo>
                    <a:pt x="370158" y="1732613"/>
                  </a:lnTo>
                  <a:lnTo>
                    <a:pt x="370269" y="1732443"/>
                  </a:lnTo>
                  <a:close/>
                </a:path>
                <a:path w="1859915" h="1934845">
                  <a:moveTo>
                    <a:pt x="1829736" y="1726120"/>
                  </a:moveTo>
                  <a:lnTo>
                    <a:pt x="1837444" y="1732443"/>
                  </a:lnTo>
                  <a:lnTo>
                    <a:pt x="1837950" y="1732443"/>
                  </a:lnTo>
                  <a:lnTo>
                    <a:pt x="1829736" y="1726120"/>
                  </a:lnTo>
                  <a:close/>
                </a:path>
                <a:path w="1859915" h="1934845">
                  <a:moveTo>
                    <a:pt x="1838835" y="1719798"/>
                  </a:moveTo>
                  <a:lnTo>
                    <a:pt x="1822027" y="1719798"/>
                  </a:lnTo>
                  <a:lnTo>
                    <a:pt x="1829736" y="1726120"/>
                  </a:lnTo>
                  <a:lnTo>
                    <a:pt x="1837950" y="1732443"/>
                  </a:lnTo>
                  <a:lnTo>
                    <a:pt x="1838835" y="1729541"/>
                  </a:lnTo>
                  <a:lnTo>
                    <a:pt x="1838835" y="1719798"/>
                  </a:lnTo>
                  <a:close/>
                </a:path>
                <a:path w="1859915" h="1934845">
                  <a:moveTo>
                    <a:pt x="1838835" y="1729541"/>
                  </a:moveTo>
                  <a:lnTo>
                    <a:pt x="1837950" y="1732443"/>
                  </a:lnTo>
                  <a:lnTo>
                    <a:pt x="1838835" y="1732443"/>
                  </a:lnTo>
                  <a:lnTo>
                    <a:pt x="1838835" y="1729541"/>
                  </a:lnTo>
                  <a:close/>
                </a:path>
                <a:path w="1859915" h="1934845">
                  <a:moveTo>
                    <a:pt x="1845659" y="1707152"/>
                  </a:moveTo>
                  <a:lnTo>
                    <a:pt x="1829230" y="1707152"/>
                  </a:lnTo>
                  <a:lnTo>
                    <a:pt x="1828656" y="1708094"/>
                  </a:lnTo>
                  <a:lnTo>
                    <a:pt x="1832516" y="1719798"/>
                  </a:lnTo>
                  <a:lnTo>
                    <a:pt x="1838835" y="1719798"/>
                  </a:lnTo>
                  <a:lnTo>
                    <a:pt x="1838835" y="1729541"/>
                  </a:lnTo>
                  <a:lnTo>
                    <a:pt x="1845659" y="1707152"/>
                  </a:lnTo>
                  <a:close/>
                </a:path>
                <a:path w="1859915" h="1934845">
                  <a:moveTo>
                    <a:pt x="1822027" y="1719798"/>
                  </a:moveTo>
                  <a:lnTo>
                    <a:pt x="1821852" y="1720052"/>
                  </a:lnTo>
                  <a:lnTo>
                    <a:pt x="1829736" y="1726120"/>
                  </a:lnTo>
                  <a:lnTo>
                    <a:pt x="1822027" y="1719798"/>
                  </a:lnTo>
                  <a:close/>
                </a:path>
                <a:path w="1859915" h="1934845">
                  <a:moveTo>
                    <a:pt x="1821522" y="1719798"/>
                  </a:moveTo>
                  <a:lnTo>
                    <a:pt x="1820637" y="1719798"/>
                  </a:lnTo>
                  <a:lnTo>
                    <a:pt x="1820637" y="1721814"/>
                  </a:lnTo>
                  <a:lnTo>
                    <a:pt x="1821852" y="1720052"/>
                  </a:lnTo>
                  <a:lnTo>
                    <a:pt x="1821522" y="1719798"/>
                  </a:lnTo>
                  <a:close/>
                </a:path>
                <a:path w="1859915" h="1934845">
                  <a:moveTo>
                    <a:pt x="1828656" y="1708094"/>
                  </a:moveTo>
                  <a:lnTo>
                    <a:pt x="1821522" y="1719798"/>
                  </a:lnTo>
                  <a:lnTo>
                    <a:pt x="1821852" y="1720052"/>
                  </a:lnTo>
                  <a:lnTo>
                    <a:pt x="1822027" y="1719798"/>
                  </a:lnTo>
                  <a:lnTo>
                    <a:pt x="1832516" y="1719798"/>
                  </a:lnTo>
                  <a:lnTo>
                    <a:pt x="1828656" y="1708094"/>
                  </a:lnTo>
                  <a:close/>
                </a:path>
                <a:path w="1859915" h="1934845">
                  <a:moveTo>
                    <a:pt x="328440" y="1717619"/>
                  </a:moveTo>
                  <a:lnTo>
                    <a:pt x="328440" y="1719798"/>
                  </a:lnTo>
                  <a:lnTo>
                    <a:pt x="330714" y="1719798"/>
                  </a:lnTo>
                  <a:lnTo>
                    <a:pt x="328440" y="1717619"/>
                  </a:lnTo>
                  <a:close/>
                </a:path>
                <a:path w="1859915" h="1934845">
                  <a:moveTo>
                    <a:pt x="339308" y="1707152"/>
                  </a:moveTo>
                  <a:lnTo>
                    <a:pt x="328440" y="1707152"/>
                  </a:lnTo>
                  <a:lnTo>
                    <a:pt x="328440" y="1717619"/>
                  </a:lnTo>
                  <a:lnTo>
                    <a:pt x="330714" y="1719798"/>
                  </a:lnTo>
                  <a:lnTo>
                    <a:pt x="335264" y="1713475"/>
                  </a:lnTo>
                  <a:lnTo>
                    <a:pt x="339308" y="1707152"/>
                  </a:lnTo>
                  <a:close/>
                </a:path>
                <a:path w="1859915" h="1934845">
                  <a:moveTo>
                    <a:pt x="335264" y="1713475"/>
                  </a:moveTo>
                  <a:lnTo>
                    <a:pt x="330714" y="1719798"/>
                  </a:lnTo>
                  <a:lnTo>
                    <a:pt x="331220" y="1719798"/>
                  </a:lnTo>
                  <a:lnTo>
                    <a:pt x="335264" y="1713475"/>
                  </a:lnTo>
                  <a:close/>
                </a:path>
                <a:path w="1859915" h="1934845">
                  <a:moveTo>
                    <a:pt x="342593" y="1709836"/>
                  </a:moveTo>
                  <a:lnTo>
                    <a:pt x="342593" y="1719798"/>
                  </a:lnTo>
                  <a:lnTo>
                    <a:pt x="354788" y="1719798"/>
                  </a:lnTo>
                  <a:lnTo>
                    <a:pt x="342593" y="1709836"/>
                  </a:lnTo>
                  <a:close/>
                </a:path>
                <a:path w="1859915" h="1934845">
                  <a:moveTo>
                    <a:pt x="1846388" y="1706666"/>
                  </a:moveTo>
                  <a:lnTo>
                    <a:pt x="1846164" y="1707152"/>
                  </a:lnTo>
                  <a:lnTo>
                    <a:pt x="1845659" y="1707152"/>
                  </a:lnTo>
                  <a:lnTo>
                    <a:pt x="1841804" y="1719798"/>
                  </a:lnTo>
                  <a:lnTo>
                    <a:pt x="1842499" y="1719798"/>
                  </a:lnTo>
                  <a:lnTo>
                    <a:pt x="1846543" y="1707152"/>
                  </a:lnTo>
                  <a:lnTo>
                    <a:pt x="1846388" y="1706666"/>
                  </a:lnTo>
                  <a:close/>
                </a:path>
                <a:path w="1859915" h="1934845">
                  <a:moveTo>
                    <a:pt x="313235" y="1682712"/>
                  </a:moveTo>
                  <a:lnTo>
                    <a:pt x="308202" y="1689087"/>
                  </a:lnTo>
                  <a:lnTo>
                    <a:pt x="304303" y="1694507"/>
                  </a:lnTo>
                  <a:lnTo>
                    <a:pt x="328440" y="1717619"/>
                  </a:lnTo>
                  <a:lnTo>
                    <a:pt x="328440" y="1707152"/>
                  </a:lnTo>
                  <a:lnTo>
                    <a:pt x="339813" y="1707152"/>
                  </a:lnTo>
                  <a:lnTo>
                    <a:pt x="326607" y="1694507"/>
                  </a:lnTo>
                  <a:lnTo>
                    <a:pt x="316182" y="1694507"/>
                  </a:lnTo>
                  <a:lnTo>
                    <a:pt x="313235" y="1682712"/>
                  </a:lnTo>
                  <a:close/>
                </a:path>
                <a:path w="1859915" h="1934845">
                  <a:moveTo>
                    <a:pt x="339308" y="1707152"/>
                  </a:moveTo>
                  <a:lnTo>
                    <a:pt x="335264" y="1713475"/>
                  </a:lnTo>
                  <a:lnTo>
                    <a:pt x="339626" y="1707412"/>
                  </a:lnTo>
                  <a:lnTo>
                    <a:pt x="339308" y="1707152"/>
                  </a:lnTo>
                  <a:close/>
                </a:path>
                <a:path w="1859915" h="1934845">
                  <a:moveTo>
                    <a:pt x="342593" y="1707152"/>
                  </a:moveTo>
                  <a:lnTo>
                    <a:pt x="339813" y="1707152"/>
                  </a:lnTo>
                  <a:lnTo>
                    <a:pt x="339626" y="1707412"/>
                  </a:lnTo>
                  <a:lnTo>
                    <a:pt x="342593" y="1709836"/>
                  </a:lnTo>
                  <a:lnTo>
                    <a:pt x="342593" y="1707152"/>
                  </a:lnTo>
                  <a:close/>
                </a:path>
                <a:path w="1859915" h="1934845">
                  <a:moveTo>
                    <a:pt x="1833780" y="1694507"/>
                  </a:moveTo>
                  <a:lnTo>
                    <a:pt x="1832516" y="1694507"/>
                  </a:lnTo>
                  <a:lnTo>
                    <a:pt x="1828506" y="1706666"/>
                  </a:lnTo>
                  <a:lnTo>
                    <a:pt x="1828431" y="1707412"/>
                  </a:lnTo>
                  <a:lnTo>
                    <a:pt x="1828656" y="1708094"/>
                  </a:lnTo>
                  <a:lnTo>
                    <a:pt x="1829230" y="1707152"/>
                  </a:lnTo>
                  <a:lnTo>
                    <a:pt x="1828851" y="1707152"/>
                  </a:lnTo>
                  <a:lnTo>
                    <a:pt x="1833999" y="1695172"/>
                  </a:lnTo>
                  <a:lnTo>
                    <a:pt x="1833780" y="1694507"/>
                  </a:lnTo>
                  <a:close/>
                </a:path>
                <a:path w="1859915" h="1934845">
                  <a:moveTo>
                    <a:pt x="339813" y="1707152"/>
                  </a:moveTo>
                  <a:lnTo>
                    <a:pt x="339308" y="1707152"/>
                  </a:lnTo>
                  <a:lnTo>
                    <a:pt x="339626" y="1707412"/>
                  </a:lnTo>
                  <a:lnTo>
                    <a:pt x="339813" y="1707152"/>
                  </a:lnTo>
                  <a:close/>
                </a:path>
                <a:path w="1859915" h="1934845">
                  <a:moveTo>
                    <a:pt x="1833999" y="1695172"/>
                  </a:moveTo>
                  <a:lnTo>
                    <a:pt x="1828851" y="1707152"/>
                  </a:lnTo>
                  <a:lnTo>
                    <a:pt x="1837950" y="1707152"/>
                  </a:lnTo>
                  <a:lnTo>
                    <a:pt x="1833999" y="1695172"/>
                  </a:lnTo>
                  <a:close/>
                </a:path>
                <a:path w="1859915" h="1934845">
                  <a:moveTo>
                    <a:pt x="1838835" y="1669215"/>
                  </a:moveTo>
                  <a:lnTo>
                    <a:pt x="1834285" y="1694507"/>
                  </a:lnTo>
                  <a:lnTo>
                    <a:pt x="1833999" y="1695172"/>
                  </a:lnTo>
                  <a:lnTo>
                    <a:pt x="1837950" y="1707152"/>
                  </a:lnTo>
                  <a:lnTo>
                    <a:pt x="1846164" y="1707152"/>
                  </a:lnTo>
                  <a:lnTo>
                    <a:pt x="1846388" y="1706666"/>
                  </a:lnTo>
                  <a:lnTo>
                    <a:pt x="1842499" y="1694507"/>
                  </a:lnTo>
                  <a:lnTo>
                    <a:pt x="1851977" y="1694507"/>
                  </a:lnTo>
                  <a:lnTo>
                    <a:pt x="1852483" y="1693242"/>
                  </a:lnTo>
                  <a:lnTo>
                    <a:pt x="1852483" y="1681861"/>
                  </a:lnTo>
                  <a:lnTo>
                    <a:pt x="1838835" y="1681861"/>
                  </a:lnTo>
                  <a:lnTo>
                    <a:pt x="1838835" y="1669215"/>
                  </a:lnTo>
                  <a:close/>
                </a:path>
                <a:path w="1859915" h="1934845">
                  <a:moveTo>
                    <a:pt x="1852483" y="1693242"/>
                  </a:moveTo>
                  <a:lnTo>
                    <a:pt x="1851977" y="1694507"/>
                  </a:lnTo>
                  <a:lnTo>
                    <a:pt x="1846388" y="1706666"/>
                  </a:lnTo>
                  <a:lnTo>
                    <a:pt x="1846543" y="1707152"/>
                  </a:lnTo>
                  <a:lnTo>
                    <a:pt x="1848439" y="1707152"/>
                  </a:lnTo>
                  <a:lnTo>
                    <a:pt x="1852483" y="1694507"/>
                  </a:lnTo>
                  <a:lnTo>
                    <a:pt x="1852483" y="1693242"/>
                  </a:lnTo>
                  <a:close/>
                </a:path>
                <a:path w="1859915" h="1934845">
                  <a:moveTo>
                    <a:pt x="1851977" y="1694507"/>
                  </a:moveTo>
                  <a:lnTo>
                    <a:pt x="1842499" y="1694507"/>
                  </a:lnTo>
                  <a:lnTo>
                    <a:pt x="1846388" y="1706666"/>
                  </a:lnTo>
                  <a:lnTo>
                    <a:pt x="1851977" y="1694507"/>
                  </a:lnTo>
                  <a:close/>
                </a:path>
                <a:path w="1859915" h="1934845">
                  <a:moveTo>
                    <a:pt x="1836560" y="1681861"/>
                  </a:moveTo>
                  <a:lnTo>
                    <a:pt x="1833780" y="1681861"/>
                  </a:lnTo>
                  <a:lnTo>
                    <a:pt x="1833780" y="1694507"/>
                  </a:lnTo>
                  <a:lnTo>
                    <a:pt x="1833999" y="1695172"/>
                  </a:lnTo>
                  <a:lnTo>
                    <a:pt x="1834285" y="1694507"/>
                  </a:lnTo>
                  <a:lnTo>
                    <a:pt x="1836560" y="1681861"/>
                  </a:lnTo>
                  <a:close/>
                </a:path>
                <a:path w="1859915" h="1934845">
                  <a:moveTo>
                    <a:pt x="302093" y="1692728"/>
                  </a:moveTo>
                  <a:lnTo>
                    <a:pt x="301649" y="1694507"/>
                  </a:lnTo>
                  <a:lnTo>
                    <a:pt x="303924" y="1694507"/>
                  </a:lnTo>
                  <a:lnTo>
                    <a:pt x="302093" y="1692728"/>
                  </a:lnTo>
                  <a:close/>
                </a:path>
                <a:path w="1859915" h="1934845">
                  <a:moveTo>
                    <a:pt x="313022" y="1681861"/>
                  </a:moveTo>
                  <a:lnTo>
                    <a:pt x="304808" y="1681861"/>
                  </a:lnTo>
                  <a:lnTo>
                    <a:pt x="302093" y="1692728"/>
                  </a:lnTo>
                  <a:lnTo>
                    <a:pt x="303924" y="1694507"/>
                  </a:lnTo>
                  <a:lnTo>
                    <a:pt x="308202" y="1689087"/>
                  </a:lnTo>
                  <a:lnTo>
                    <a:pt x="313120" y="1682252"/>
                  </a:lnTo>
                  <a:lnTo>
                    <a:pt x="313022" y="1681861"/>
                  </a:lnTo>
                  <a:close/>
                </a:path>
                <a:path w="1859915" h="1934845">
                  <a:moveTo>
                    <a:pt x="308202" y="1689087"/>
                  </a:moveTo>
                  <a:lnTo>
                    <a:pt x="303924" y="1694507"/>
                  </a:lnTo>
                  <a:lnTo>
                    <a:pt x="304303" y="1694507"/>
                  </a:lnTo>
                  <a:lnTo>
                    <a:pt x="308202" y="1689087"/>
                  </a:lnTo>
                  <a:close/>
                </a:path>
                <a:path w="1859915" h="1934845">
                  <a:moveTo>
                    <a:pt x="313689" y="1682137"/>
                  </a:moveTo>
                  <a:lnTo>
                    <a:pt x="313235" y="1682712"/>
                  </a:lnTo>
                  <a:lnTo>
                    <a:pt x="316182" y="1694507"/>
                  </a:lnTo>
                  <a:lnTo>
                    <a:pt x="326607" y="1694507"/>
                  </a:lnTo>
                  <a:lnTo>
                    <a:pt x="313689" y="1682137"/>
                  </a:lnTo>
                  <a:close/>
                </a:path>
                <a:path w="1859915" h="1934845">
                  <a:moveTo>
                    <a:pt x="1838835" y="1669215"/>
                  </a:moveTo>
                  <a:lnTo>
                    <a:pt x="1838835" y="1681861"/>
                  </a:lnTo>
                  <a:lnTo>
                    <a:pt x="1852483" y="1681861"/>
                  </a:lnTo>
                  <a:lnTo>
                    <a:pt x="1852483" y="1693242"/>
                  </a:lnTo>
                  <a:lnTo>
                    <a:pt x="1857032" y="1681861"/>
                  </a:lnTo>
                  <a:lnTo>
                    <a:pt x="1838835" y="1669215"/>
                  </a:lnTo>
                  <a:close/>
                </a:path>
                <a:path w="1859915" h="1934845">
                  <a:moveTo>
                    <a:pt x="284114" y="1661431"/>
                  </a:moveTo>
                  <a:lnTo>
                    <a:pt x="277891" y="1669215"/>
                  </a:lnTo>
                  <a:lnTo>
                    <a:pt x="302093" y="1692728"/>
                  </a:lnTo>
                  <a:lnTo>
                    <a:pt x="304808" y="1681861"/>
                  </a:lnTo>
                  <a:lnTo>
                    <a:pt x="313907" y="1681861"/>
                  </a:lnTo>
                  <a:lnTo>
                    <a:pt x="300954" y="1669215"/>
                  </a:lnTo>
                  <a:lnTo>
                    <a:pt x="288885" y="1669215"/>
                  </a:lnTo>
                  <a:lnTo>
                    <a:pt x="284114" y="1661431"/>
                  </a:lnTo>
                  <a:close/>
                </a:path>
                <a:path w="1859915" h="1934845">
                  <a:moveTo>
                    <a:pt x="313120" y="1682252"/>
                  </a:moveTo>
                  <a:lnTo>
                    <a:pt x="308202" y="1689087"/>
                  </a:lnTo>
                  <a:lnTo>
                    <a:pt x="313235" y="1682712"/>
                  </a:lnTo>
                  <a:lnTo>
                    <a:pt x="313120" y="1682252"/>
                  </a:lnTo>
                  <a:close/>
                </a:path>
                <a:path w="1859915" h="1934845">
                  <a:moveTo>
                    <a:pt x="313401" y="1681861"/>
                  </a:moveTo>
                  <a:lnTo>
                    <a:pt x="313203" y="1682137"/>
                  </a:lnTo>
                  <a:lnTo>
                    <a:pt x="313235" y="1682712"/>
                  </a:lnTo>
                  <a:lnTo>
                    <a:pt x="313689" y="1682137"/>
                  </a:lnTo>
                  <a:lnTo>
                    <a:pt x="313401" y="1681861"/>
                  </a:lnTo>
                  <a:close/>
                </a:path>
                <a:path w="1859915" h="1934845">
                  <a:moveTo>
                    <a:pt x="313401" y="1681861"/>
                  </a:moveTo>
                  <a:lnTo>
                    <a:pt x="313022" y="1681861"/>
                  </a:lnTo>
                  <a:lnTo>
                    <a:pt x="313120" y="1682252"/>
                  </a:lnTo>
                  <a:lnTo>
                    <a:pt x="313401" y="1681861"/>
                  </a:lnTo>
                  <a:close/>
                </a:path>
                <a:path w="1859915" h="1934845">
                  <a:moveTo>
                    <a:pt x="313907" y="1681861"/>
                  </a:moveTo>
                  <a:lnTo>
                    <a:pt x="313401" y="1681861"/>
                  </a:lnTo>
                  <a:lnTo>
                    <a:pt x="313689" y="1682137"/>
                  </a:lnTo>
                  <a:lnTo>
                    <a:pt x="313907" y="1681861"/>
                  </a:lnTo>
                  <a:close/>
                </a:path>
                <a:path w="1859915" h="1934845">
                  <a:moveTo>
                    <a:pt x="1838835" y="1669215"/>
                  </a:moveTo>
                  <a:lnTo>
                    <a:pt x="1857032" y="1681861"/>
                  </a:lnTo>
                  <a:lnTo>
                    <a:pt x="1857538" y="1681861"/>
                  </a:lnTo>
                  <a:lnTo>
                    <a:pt x="1838835" y="1669215"/>
                  </a:lnTo>
                  <a:close/>
                </a:path>
                <a:path w="1859915" h="1934845">
                  <a:moveTo>
                    <a:pt x="1840225" y="1656570"/>
                  </a:moveTo>
                  <a:lnTo>
                    <a:pt x="1838835" y="1669215"/>
                  </a:lnTo>
                  <a:lnTo>
                    <a:pt x="1857538" y="1681861"/>
                  </a:lnTo>
                  <a:lnTo>
                    <a:pt x="1857538" y="1669215"/>
                  </a:lnTo>
                  <a:lnTo>
                    <a:pt x="1840225" y="1669215"/>
                  </a:lnTo>
                  <a:lnTo>
                    <a:pt x="1840225" y="1656570"/>
                  </a:lnTo>
                  <a:close/>
                </a:path>
                <a:path w="1859915" h="1934845">
                  <a:moveTo>
                    <a:pt x="1854757" y="1643924"/>
                  </a:moveTo>
                  <a:lnTo>
                    <a:pt x="1844269" y="1643924"/>
                  </a:lnTo>
                  <a:lnTo>
                    <a:pt x="1840225" y="1656570"/>
                  </a:lnTo>
                  <a:lnTo>
                    <a:pt x="1840225" y="1669215"/>
                  </a:lnTo>
                  <a:lnTo>
                    <a:pt x="1857538" y="1669215"/>
                  </a:lnTo>
                  <a:lnTo>
                    <a:pt x="1857538" y="1681861"/>
                  </a:lnTo>
                  <a:lnTo>
                    <a:pt x="1858801" y="1656570"/>
                  </a:lnTo>
                  <a:lnTo>
                    <a:pt x="1854757" y="1643924"/>
                  </a:lnTo>
                  <a:close/>
                </a:path>
                <a:path w="1859915" h="1934845">
                  <a:moveTo>
                    <a:pt x="276034" y="1667608"/>
                  </a:moveTo>
                  <a:lnTo>
                    <a:pt x="275616" y="1669215"/>
                  </a:lnTo>
                  <a:lnTo>
                    <a:pt x="277512" y="1669215"/>
                  </a:lnTo>
                  <a:lnTo>
                    <a:pt x="276034" y="1667608"/>
                  </a:lnTo>
                  <a:close/>
                </a:path>
                <a:path w="1859915" h="1934845">
                  <a:moveTo>
                    <a:pt x="281134" y="1656570"/>
                  </a:moveTo>
                  <a:lnTo>
                    <a:pt x="278902" y="1656570"/>
                  </a:lnTo>
                  <a:lnTo>
                    <a:pt x="276034" y="1667608"/>
                  </a:lnTo>
                  <a:lnTo>
                    <a:pt x="277512" y="1669215"/>
                  </a:lnTo>
                  <a:lnTo>
                    <a:pt x="277891" y="1669215"/>
                  </a:lnTo>
                  <a:lnTo>
                    <a:pt x="284114" y="1661431"/>
                  </a:lnTo>
                  <a:lnTo>
                    <a:pt x="281134" y="1656570"/>
                  </a:lnTo>
                  <a:close/>
                </a:path>
                <a:path w="1859915" h="1934845">
                  <a:moveTo>
                    <a:pt x="287238" y="1657524"/>
                  </a:moveTo>
                  <a:lnTo>
                    <a:pt x="284114" y="1661431"/>
                  </a:lnTo>
                  <a:lnTo>
                    <a:pt x="288885" y="1669215"/>
                  </a:lnTo>
                  <a:lnTo>
                    <a:pt x="290275" y="1669215"/>
                  </a:lnTo>
                  <a:lnTo>
                    <a:pt x="287238" y="1657524"/>
                  </a:lnTo>
                  <a:close/>
                </a:path>
                <a:path w="1859915" h="1934845">
                  <a:moveTo>
                    <a:pt x="288001" y="1656570"/>
                  </a:moveTo>
                  <a:lnTo>
                    <a:pt x="287238" y="1657524"/>
                  </a:lnTo>
                  <a:lnTo>
                    <a:pt x="290275" y="1669215"/>
                  </a:lnTo>
                  <a:lnTo>
                    <a:pt x="300954" y="1669215"/>
                  </a:lnTo>
                  <a:lnTo>
                    <a:pt x="288001" y="1656570"/>
                  </a:lnTo>
                  <a:close/>
                </a:path>
                <a:path w="1859915" h="1934845">
                  <a:moveTo>
                    <a:pt x="1858801" y="1656570"/>
                  </a:moveTo>
                  <a:lnTo>
                    <a:pt x="1858169" y="1669215"/>
                  </a:lnTo>
                  <a:lnTo>
                    <a:pt x="1858801" y="1669215"/>
                  </a:lnTo>
                  <a:lnTo>
                    <a:pt x="1858801" y="1656570"/>
                  </a:lnTo>
                  <a:close/>
                </a:path>
                <a:path w="1859915" h="1934845">
                  <a:moveTo>
                    <a:pt x="265633" y="1631279"/>
                  </a:moveTo>
                  <a:lnTo>
                    <a:pt x="254259" y="1643924"/>
                  </a:lnTo>
                  <a:lnTo>
                    <a:pt x="276034" y="1667608"/>
                  </a:lnTo>
                  <a:lnTo>
                    <a:pt x="278902" y="1656570"/>
                  </a:lnTo>
                  <a:lnTo>
                    <a:pt x="281134" y="1656570"/>
                  </a:lnTo>
                  <a:lnTo>
                    <a:pt x="273384" y="1643924"/>
                  </a:lnTo>
                  <a:lnTo>
                    <a:pt x="267023" y="1643924"/>
                  </a:lnTo>
                  <a:lnTo>
                    <a:pt x="267023" y="1633547"/>
                  </a:lnTo>
                  <a:lnTo>
                    <a:pt x="265633" y="1631279"/>
                  </a:lnTo>
                  <a:close/>
                </a:path>
                <a:path w="1859915" h="1934845">
                  <a:moveTo>
                    <a:pt x="286990" y="1656570"/>
                  </a:moveTo>
                  <a:lnTo>
                    <a:pt x="281134" y="1656570"/>
                  </a:lnTo>
                  <a:lnTo>
                    <a:pt x="284114" y="1661431"/>
                  </a:lnTo>
                  <a:lnTo>
                    <a:pt x="287238" y="1657524"/>
                  </a:lnTo>
                  <a:lnTo>
                    <a:pt x="286990" y="1656570"/>
                  </a:lnTo>
                  <a:close/>
                </a:path>
                <a:path w="1859915" h="1934845">
                  <a:moveTo>
                    <a:pt x="1857538" y="1618633"/>
                  </a:moveTo>
                  <a:lnTo>
                    <a:pt x="1857538" y="1631279"/>
                  </a:lnTo>
                  <a:lnTo>
                    <a:pt x="1840225" y="1631279"/>
                  </a:lnTo>
                  <a:lnTo>
                    <a:pt x="1840225" y="1656570"/>
                  </a:lnTo>
                  <a:lnTo>
                    <a:pt x="1844269" y="1643924"/>
                  </a:lnTo>
                  <a:lnTo>
                    <a:pt x="1858801" y="1643924"/>
                  </a:lnTo>
                  <a:lnTo>
                    <a:pt x="1857538" y="1618633"/>
                  </a:lnTo>
                  <a:close/>
                </a:path>
                <a:path w="1859915" h="1934845">
                  <a:moveTo>
                    <a:pt x="1859307" y="1631279"/>
                  </a:moveTo>
                  <a:lnTo>
                    <a:pt x="1858169" y="1631279"/>
                  </a:lnTo>
                  <a:lnTo>
                    <a:pt x="1858801" y="1643924"/>
                  </a:lnTo>
                  <a:lnTo>
                    <a:pt x="1854757" y="1643924"/>
                  </a:lnTo>
                  <a:lnTo>
                    <a:pt x="1858801" y="1656570"/>
                  </a:lnTo>
                  <a:lnTo>
                    <a:pt x="1859307" y="1643924"/>
                  </a:lnTo>
                  <a:lnTo>
                    <a:pt x="1859307" y="1631279"/>
                  </a:lnTo>
                  <a:close/>
                </a:path>
                <a:path w="1859915" h="1934845">
                  <a:moveTo>
                    <a:pt x="252490" y="1642175"/>
                  </a:moveTo>
                  <a:lnTo>
                    <a:pt x="252490" y="1643924"/>
                  </a:lnTo>
                  <a:lnTo>
                    <a:pt x="253880" y="1643924"/>
                  </a:lnTo>
                  <a:lnTo>
                    <a:pt x="252490" y="1642175"/>
                  </a:lnTo>
                  <a:close/>
                </a:path>
                <a:path w="1859915" h="1934845">
                  <a:moveTo>
                    <a:pt x="265633" y="1631279"/>
                  </a:moveTo>
                  <a:lnTo>
                    <a:pt x="252490" y="1631279"/>
                  </a:lnTo>
                  <a:lnTo>
                    <a:pt x="252490" y="1642175"/>
                  </a:lnTo>
                  <a:lnTo>
                    <a:pt x="253880" y="1643924"/>
                  </a:lnTo>
                  <a:lnTo>
                    <a:pt x="265633" y="1631279"/>
                  </a:lnTo>
                  <a:close/>
                </a:path>
                <a:path w="1859915" h="1934845">
                  <a:moveTo>
                    <a:pt x="265633" y="1631279"/>
                  </a:moveTo>
                  <a:lnTo>
                    <a:pt x="253880" y="1643924"/>
                  </a:lnTo>
                  <a:lnTo>
                    <a:pt x="254259" y="1643924"/>
                  </a:lnTo>
                  <a:lnTo>
                    <a:pt x="265633" y="1631279"/>
                  </a:lnTo>
                  <a:close/>
                </a:path>
                <a:path w="1859915" h="1934845">
                  <a:moveTo>
                    <a:pt x="267023" y="1633547"/>
                  </a:moveTo>
                  <a:lnTo>
                    <a:pt x="267023" y="1643924"/>
                  </a:lnTo>
                  <a:lnTo>
                    <a:pt x="273384" y="1643924"/>
                  </a:lnTo>
                  <a:lnTo>
                    <a:pt x="267023" y="1633547"/>
                  </a:lnTo>
                  <a:close/>
                </a:path>
                <a:path w="1859915" h="1934845">
                  <a:moveTo>
                    <a:pt x="1853367" y="1605987"/>
                  </a:moveTo>
                  <a:lnTo>
                    <a:pt x="1842878" y="1605987"/>
                  </a:lnTo>
                  <a:lnTo>
                    <a:pt x="1838627" y="1617804"/>
                  </a:lnTo>
                  <a:lnTo>
                    <a:pt x="1838835" y="1618633"/>
                  </a:lnTo>
                  <a:lnTo>
                    <a:pt x="1840225" y="1643924"/>
                  </a:lnTo>
                  <a:lnTo>
                    <a:pt x="1840225" y="1631279"/>
                  </a:lnTo>
                  <a:lnTo>
                    <a:pt x="1857538" y="1631279"/>
                  </a:lnTo>
                  <a:lnTo>
                    <a:pt x="1857538" y="1618633"/>
                  </a:lnTo>
                  <a:lnTo>
                    <a:pt x="1853367" y="1605987"/>
                  </a:lnTo>
                  <a:close/>
                </a:path>
                <a:path w="1859915" h="1934845">
                  <a:moveTo>
                    <a:pt x="246045" y="1605987"/>
                  </a:moveTo>
                  <a:lnTo>
                    <a:pt x="233787" y="1618633"/>
                  </a:lnTo>
                  <a:lnTo>
                    <a:pt x="252490" y="1642175"/>
                  </a:lnTo>
                  <a:lnTo>
                    <a:pt x="252490" y="1631279"/>
                  </a:lnTo>
                  <a:lnTo>
                    <a:pt x="265633" y="1631279"/>
                  </a:lnTo>
                  <a:lnTo>
                    <a:pt x="255839" y="1618633"/>
                  </a:lnTo>
                  <a:lnTo>
                    <a:pt x="247056" y="1618633"/>
                  </a:lnTo>
                  <a:lnTo>
                    <a:pt x="247056" y="1607293"/>
                  </a:lnTo>
                  <a:lnTo>
                    <a:pt x="246045" y="1605987"/>
                  </a:lnTo>
                  <a:close/>
                </a:path>
                <a:path w="1859915" h="1934845">
                  <a:moveTo>
                    <a:pt x="267023" y="1631279"/>
                  </a:moveTo>
                  <a:lnTo>
                    <a:pt x="265633" y="1631279"/>
                  </a:lnTo>
                  <a:lnTo>
                    <a:pt x="267023" y="1633547"/>
                  </a:lnTo>
                  <a:lnTo>
                    <a:pt x="267023" y="1631279"/>
                  </a:lnTo>
                  <a:close/>
                </a:path>
                <a:path w="1859915" h="1934845">
                  <a:moveTo>
                    <a:pt x="1838627" y="1617804"/>
                  </a:moveTo>
                  <a:lnTo>
                    <a:pt x="1838329" y="1618633"/>
                  </a:lnTo>
                  <a:lnTo>
                    <a:pt x="1838329" y="1631279"/>
                  </a:lnTo>
                  <a:lnTo>
                    <a:pt x="1839530" y="1631279"/>
                  </a:lnTo>
                  <a:lnTo>
                    <a:pt x="1838835" y="1618633"/>
                  </a:lnTo>
                  <a:lnTo>
                    <a:pt x="1838627" y="1617804"/>
                  </a:lnTo>
                  <a:close/>
                </a:path>
                <a:path w="1859915" h="1934845">
                  <a:moveTo>
                    <a:pt x="232397" y="1616481"/>
                  </a:moveTo>
                  <a:lnTo>
                    <a:pt x="232397" y="1618633"/>
                  </a:lnTo>
                  <a:lnTo>
                    <a:pt x="233408" y="1618633"/>
                  </a:lnTo>
                  <a:lnTo>
                    <a:pt x="232397" y="1616481"/>
                  </a:lnTo>
                  <a:close/>
                </a:path>
                <a:path w="1859915" h="1934845">
                  <a:moveTo>
                    <a:pt x="246045" y="1605987"/>
                  </a:moveTo>
                  <a:lnTo>
                    <a:pt x="232397" y="1605987"/>
                  </a:lnTo>
                  <a:lnTo>
                    <a:pt x="232397" y="1616481"/>
                  </a:lnTo>
                  <a:lnTo>
                    <a:pt x="233408" y="1618633"/>
                  </a:lnTo>
                  <a:lnTo>
                    <a:pt x="246045" y="1605987"/>
                  </a:lnTo>
                  <a:close/>
                </a:path>
                <a:path w="1859915" h="1934845">
                  <a:moveTo>
                    <a:pt x="246045" y="1605987"/>
                  </a:moveTo>
                  <a:lnTo>
                    <a:pt x="233408" y="1618633"/>
                  </a:lnTo>
                  <a:lnTo>
                    <a:pt x="233787" y="1618633"/>
                  </a:lnTo>
                  <a:lnTo>
                    <a:pt x="246045" y="1605987"/>
                  </a:lnTo>
                  <a:close/>
                </a:path>
                <a:path w="1859915" h="1934845">
                  <a:moveTo>
                    <a:pt x="247056" y="1607293"/>
                  </a:moveTo>
                  <a:lnTo>
                    <a:pt x="247056" y="1618633"/>
                  </a:lnTo>
                  <a:lnTo>
                    <a:pt x="255839" y="1618633"/>
                  </a:lnTo>
                  <a:lnTo>
                    <a:pt x="247056" y="1607293"/>
                  </a:lnTo>
                  <a:close/>
                </a:path>
                <a:path w="1859915" h="1934845">
                  <a:moveTo>
                    <a:pt x="1853873" y="1593342"/>
                  </a:moveTo>
                  <a:lnTo>
                    <a:pt x="1853873" y="1605987"/>
                  </a:lnTo>
                  <a:lnTo>
                    <a:pt x="1853367" y="1605987"/>
                  </a:lnTo>
                  <a:lnTo>
                    <a:pt x="1857538" y="1618633"/>
                  </a:lnTo>
                  <a:lnTo>
                    <a:pt x="1853873" y="1593342"/>
                  </a:lnTo>
                  <a:close/>
                </a:path>
                <a:path w="1859915" h="1934845">
                  <a:moveTo>
                    <a:pt x="1853873" y="1593342"/>
                  </a:moveTo>
                  <a:lnTo>
                    <a:pt x="1835675" y="1605987"/>
                  </a:lnTo>
                  <a:lnTo>
                    <a:pt x="1838627" y="1617804"/>
                  </a:lnTo>
                  <a:lnTo>
                    <a:pt x="1842878" y="1605987"/>
                  </a:lnTo>
                  <a:lnTo>
                    <a:pt x="1853873" y="1605987"/>
                  </a:lnTo>
                  <a:lnTo>
                    <a:pt x="1853873" y="1593342"/>
                  </a:lnTo>
                  <a:close/>
                </a:path>
                <a:path w="1859915" h="1934845">
                  <a:moveTo>
                    <a:pt x="228353" y="1568051"/>
                  </a:moveTo>
                  <a:lnTo>
                    <a:pt x="215590" y="1580696"/>
                  </a:lnTo>
                  <a:lnTo>
                    <a:pt x="232397" y="1616481"/>
                  </a:lnTo>
                  <a:lnTo>
                    <a:pt x="232397" y="1605987"/>
                  </a:lnTo>
                  <a:lnTo>
                    <a:pt x="246045" y="1605987"/>
                  </a:lnTo>
                  <a:lnTo>
                    <a:pt x="234251" y="1580696"/>
                  </a:lnTo>
                  <a:lnTo>
                    <a:pt x="229238" y="1580696"/>
                  </a:lnTo>
                  <a:lnTo>
                    <a:pt x="229238" y="1569948"/>
                  </a:lnTo>
                  <a:lnTo>
                    <a:pt x="228353" y="1568051"/>
                  </a:lnTo>
                  <a:close/>
                </a:path>
                <a:path w="1859915" h="1934845">
                  <a:moveTo>
                    <a:pt x="247056" y="1605987"/>
                  </a:moveTo>
                  <a:lnTo>
                    <a:pt x="246045" y="1605987"/>
                  </a:lnTo>
                  <a:lnTo>
                    <a:pt x="247056" y="1607293"/>
                  </a:lnTo>
                  <a:lnTo>
                    <a:pt x="247056" y="1605987"/>
                  </a:lnTo>
                  <a:close/>
                </a:path>
                <a:path w="1859915" h="1934845">
                  <a:moveTo>
                    <a:pt x="1835170" y="1604004"/>
                  </a:moveTo>
                  <a:lnTo>
                    <a:pt x="1835170" y="1605987"/>
                  </a:lnTo>
                  <a:lnTo>
                    <a:pt x="1835675" y="1605987"/>
                  </a:lnTo>
                  <a:lnTo>
                    <a:pt x="1835170" y="1604004"/>
                  </a:lnTo>
                  <a:close/>
                </a:path>
                <a:path w="1859915" h="1934845">
                  <a:moveTo>
                    <a:pt x="1847280" y="1581159"/>
                  </a:moveTo>
                  <a:lnTo>
                    <a:pt x="1843384" y="1593342"/>
                  </a:lnTo>
                  <a:lnTo>
                    <a:pt x="1835170" y="1593342"/>
                  </a:lnTo>
                  <a:lnTo>
                    <a:pt x="1835170" y="1604004"/>
                  </a:lnTo>
                  <a:lnTo>
                    <a:pt x="1835675" y="1605987"/>
                  </a:lnTo>
                  <a:lnTo>
                    <a:pt x="1853367" y="1593342"/>
                  </a:lnTo>
                  <a:lnTo>
                    <a:pt x="1847280" y="1581159"/>
                  </a:lnTo>
                  <a:close/>
                </a:path>
                <a:path w="1859915" h="1934845">
                  <a:moveTo>
                    <a:pt x="1853873" y="1593342"/>
                  </a:moveTo>
                  <a:lnTo>
                    <a:pt x="1853367" y="1593342"/>
                  </a:lnTo>
                  <a:lnTo>
                    <a:pt x="1835675" y="1605987"/>
                  </a:lnTo>
                  <a:lnTo>
                    <a:pt x="1853873" y="1593342"/>
                  </a:lnTo>
                  <a:close/>
                </a:path>
                <a:path w="1859915" h="1934845">
                  <a:moveTo>
                    <a:pt x="1830718" y="1586533"/>
                  </a:moveTo>
                  <a:lnTo>
                    <a:pt x="1835170" y="1604004"/>
                  </a:lnTo>
                  <a:lnTo>
                    <a:pt x="1835170" y="1593342"/>
                  </a:lnTo>
                  <a:lnTo>
                    <a:pt x="1832895" y="1593342"/>
                  </a:lnTo>
                  <a:lnTo>
                    <a:pt x="1830718" y="1586533"/>
                  </a:lnTo>
                  <a:close/>
                </a:path>
                <a:path w="1859915" h="1934845">
                  <a:moveTo>
                    <a:pt x="1838584" y="1556189"/>
                  </a:moveTo>
                  <a:lnTo>
                    <a:pt x="1834791" y="1568051"/>
                  </a:lnTo>
                  <a:lnTo>
                    <a:pt x="1828851" y="1568051"/>
                  </a:lnTo>
                  <a:lnTo>
                    <a:pt x="1828857" y="1579529"/>
                  </a:lnTo>
                  <a:lnTo>
                    <a:pt x="1829230" y="1580696"/>
                  </a:lnTo>
                  <a:lnTo>
                    <a:pt x="1830718" y="1586533"/>
                  </a:lnTo>
                  <a:lnTo>
                    <a:pt x="1832895" y="1593342"/>
                  </a:lnTo>
                  <a:lnTo>
                    <a:pt x="1843384" y="1593342"/>
                  </a:lnTo>
                  <a:lnTo>
                    <a:pt x="1847280" y="1581159"/>
                  </a:lnTo>
                  <a:lnTo>
                    <a:pt x="1847049" y="1580696"/>
                  </a:lnTo>
                  <a:lnTo>
                    <a:pt x="1846543" y="1580696"/>
                  </a:lnTo>
                  <a:lnTo>
                    <a:pt x="1838584" y="1556189"/>
                  </a:lnTo>
                  <a:close/>
                </a:path>
                <a:path w="1859915" h="1934845">
                  <a:moveTo>
                    <a:pt x="1828851" y="1579511"/>
                  </a:moveTo>
                  <a:lnTo>
                    <a:pt x="1828851" y="1580696"/>
                  </a:lnTo>
                  <a:lnTo>
                    <a:pt x="1830718" y="1586533"/>
                  </a:lnTo>
                  <a:lnTo>
                    <a:pt x="1829230" y="1580696"/>
                  </a:lnTo>
                  <a:lnTo>
                    <a:pt x="1828851" y="1579511"/>
                  </a:lnTo>
                  <a:close/>
                </a:path>
                <a:path w="1859915" h="1934845">
                  <a:moveTo>
                    <a:pt x="1847428" y="1568051"/>
                  </a:moveTo>
                  <a:lnTo>
                    <a:pt x="1842436" y="1568051"/>
                  </a:lnTo>
                  <a:lnTo>
                    <a:pt x="1846543" y="1580696"/>
                  </a:lnTo>
                  <a:lnTo>
                    <a:pt x="1847049" y="1580696"/>
                  </a:lnTo>
                  <a:lnTo>
                    <a:pt x="1847280" y="1581159"/>
                  </a:lnTo>
                  <a:lnTo>
                    <a:pt x="1847428" y="1580696"/>
                  </a:lnTo>
                  <a:lnTo>
                    <a:pt x="1847428" y="1568051"/>
                  </a:lnTo>
                  <a:close/>
                </a:path>
                <a:path w="1859915" h="1934845">
                  <a:moveTo>
                    <a:pt x="214705" y="1579529"/>
                  </a:moveTo>
                  <a:lnTo>
                    <a:pt x="214705" y="1580696"/>
                  </a:lnTo>
                  <a:lnTo>
                    <a:pt x="215211" y="1580696"/>
                  </a:lnTo>
                  <a:lnTo>
                    <a:pt x="214705" y="1579529"/>
                  </a:lnTo>
                  <a:close/>
                </a:path>
                <a:path w="1859915" h="1934845">
                  <a:moveTo>
                    <a:pt x="228353" y="1568051"/>
                  </a:moveTo>
                  <a:lnTo>
                    <a:pt x="214705" y="1568051"/>
                  </a:lnTo>
                  <a:lnTo>
                    <a:pt x="214705" y="1579529"/>
                  </a:lnTo>
                  <a:lnTo>
                    <a:pt x="215211" y="1580696"/>
                  </a:lnTo>
                  <a:lnTo>
                    <a:pt x="228353" y="1568051"/>
                  </a:lnTo>
                  <a:close/>
                </a:path>
                <a:path w="1859915" h="1934845">
                  <a:moveTo>
                    <a:pt x="228353" y="1568051"/>
                  </a:moveTo>
                  <a:lnTo>
                    <a:pt x="215211" y="1580696"/>
                  </a:lnTo>
                  <a:lnTo>
                    <a:pt x="215590" y="1580696"/>
                  </a:lnTo>
                  <a:lnTo>
                    <a:pt x="228353" y="1568051"/>
                  </a:lnTo>
                  <a:close/>
                </a:path>
                <a:path w="1859915" h="1934845">
                  <a:moveTo>
                    <a:pt x="229238" y="1569948"/>
                  </a:moveTo>
                  <a:lnTo>
                    <a:pt x="229238" y="1580696"/>
                  </a:lnTo>
                  <a:lnTo>
                    <a:pt x="234251" y="1580696"/>
                  </a:lnTo>
                  <a:lnTo>
                    <a:pt x="229238" y="1569948"/>
                  </a:lnTo>
                  <a:close/>
                </a:path>
                <a:path w="1859915" h="1934845">
                  <a:moveTo>
                    <a:pt x="211546" y="1542760"/>
                  </a:moveTo>
                  <a:lnTo>
                    <a:pt x="198782" y="1542760"/>
                  </a:lnTo>
                  <a:lnTo>
                    <a:pt x="214705" y="1579529"/>
                  </a:lnTo>
                  <a:lnTo>
                    <a:pt x="214705" y="1568051"/>
                  </a:lnTo>
                  <a:lnTo>
                    <a:pt x="228353" y="1568051"/>
                  </a:lnTo>
                  <a:lnTo>
                    <a:pt x="219949" y="1555405"/>
                  </a:lnTo>
                  <a:lnTo>
                    <a:pt x="209271" y="1555405"/>
                  </a:lnTo>
                  <a:lnTo>
                    <a:pt x="212189" y="1543727"/>
                  </a:lnTo>
                  <a:lnTo>
                    <a:pt x="211546" y="1542760"/>
                  </a:lnTo>
                  <a:close/>
                </a:path>
                <a:path w="1859915" h="1934845">
                  <a:moveTo>
                    <a:pt x="1838329" y="1555405"/>
                  </a:moveTo>
                  <a:lnTo>
                    <a:pt x="1821143" y="1555405"/>
                  </a:lnTo>
                  <a:lnTo>
                    <a:pt x="1828851" y="1579511"/>
                  </a:lnTo>
                  <a:lnTo>
                    <a:pt x="1828851" y="1568051"/>
                  </a:lnTo>
                  <a:lnTo>
                    <a:pt x="1834791" y="1568051"/>
                  </a:lnTo>
                  <a:lnTo>
                    <a:pt x="1838584" y="1556189"/>
                  </a:lnTo>
                  <a:lnTo>
                    <a:pt x="1838329" y="1555405"/>
                  </a:lnTo>
                  <a:close/>
                </a:path>
                <a:path w="1859915" h="1934845">
                  <a:moveTo>
                    <a:pt x="229238" y="1568051"/>
                  </a:moveTo>
                  <a:lnTo>
                    <a:pt x="228353" y="1568051"/>
                  </a:lnTo>
                  <a:lnTo>
                    <a:pt x="229238" y="1569948"/>
                  </a:lnTo>
                  <a:lnTo>
                    <a:pt x="229238" y="1568051"/>
                  </a:lnTo>
                  <a:close/>
                </a:path>
                <a:path w="1859915" h="1934845">
                  <a:moveTo>
                    <a:pt x="1820892" y="1554608"/>
                  </a:moveTo>
                  <a:lnTo>
                    <a:pt x="1820637" y="1555405"/>
                  </a:lnTo>
                  <a:lnTo>
                    <a:pt x="1824681" y="1568051"/>
                  </a:lnTo>
                  <a:lnTo>
                    <a:pt x="1825186" y="1568051"/>
                  </a:lnTo>
                  <a:lnTo>
                    <a:pt x="1821143" y="1555405"/>
                  </a:lnTo>
                  <a:lnTo>
                    <a:pt x="1821522" y="1555405"/>
                  </a:lnTo>
                  <a:lnTo>
                    <a:pt x="1820892" y="1554608"/>
                  </a:lnTo>
                  <a:close/>
                </a:path>
                <a:path w="1859915" h="1934845">
                  <a:moveTo>
                    <a:pt x="1834791" y="1542760"/>
                  </a:moveTo>
                  <a:lnTo>
                    <a:pt x="1832958" y="1542760"/>
                  </a:lnTo>
                  <a:lnTo>
                    <a:pt x="1837950" y="1555405"/>
                  </a:lnTo>
                  <a:lnTo>
                    <a:pt x="1838329" y="1555405"/>
                  </a:lnTo>
                  <a:lnTo>
                    <a:pt x="1838584" y="1556189"/>
                  </a:lnTo>
                  <a:lnTo>
                    <a:pt x="1838835" y="1555405"/>
                  </a:lnTo>
                  <a:lnTo>
                    <a:pt x="1834791" y="1542760"/>
                  </a:lnTo>
                  <a:close/>
                </a:path>
                <a:path w="1859915" h="1934845">
                  <a:moveTo>
                    <a:pt x="198782" y="1542760"/>
                  </a:moveTo>
                  <a:lnTo>
                    <a:pt x="197898" y="1542760"/>
                  </a:lnTo>
                  <a:lnTo>
                    <a:pt x="201057" y="1555405"/>
                  </a:lnTo>
                  <a:lnTo>
                    <a:pt x="204258" y="1555405"/>
                  </a:lnTo>
                  <a:lnTo>
                    <a:pt x="198782" y="1542760"/>
                  </a:lnTo>
                  <a:close/>
                </a:path>
                <a:path w="1859915" h="1934845">
                  <a:moveTo>
                    <a:pt x="212189" y="1543727"/>
                  </a:moveTo>
                  <a:lnTo>
                    <a:pt x="209271" y="1555405"/>
                  </a:lnTo>
                  <a:lnTo>
                    <a:pt x="219949" y="1555405"/>
                  </a:lnTo>
                  <a:lnTo>
                    <a:pt x="212189" y="1543727"/>
                  </a:lnTo>
                  <a:close/>
                </a:path>
                <a:path w="1859915" h="1934845">
                  <a:moveTo>
                    <a:pt x="1828851" y="1532355"/>
                  </a:moveTo>
                  <a:lnTo>
                    <a:pt x="1828851" y="1542760"/>
                  </a:lnTo>
                  <a:lnTo>
                    <a:pt x="1824681" y="1542760"/>
                  </a:lnTo>
                  <a:lnTo>
                    <a:pt x="1820892" y="1554608"/>
                  </a:lnTo>
                  <a:lnTo>
                    <a:pt x="1821522" y="1555405"/>
                  </a:lnTo>
                  <a:lnTo>
                    <a:pt x="1837950" y="1555405"/>
                  </a:lnTo>
                  <a:lnTo>
                    <a:pt x="1828851" y="1532355"/>
                  </a:lnTo>
                  <a:close/>
                </a:path>
                <a:path w="1859915" h="1934845">
                  <a:moveTo>
                    <a:pt x="1827967" y="1530114"/>
                  </a:moveTo>
                  <a:lnTo>
                    <a:pt x="1811538" y="1542760"/>
                  </a:lnTo>
                  <a:lnTo>
                    <a:pt x="1820892" y="1554608"/>
                  </a:lnTo>
                  <a:lnTo>
                    <a:pt x="1824681" y="1542760"/>
                  </a:lnTo>
                  <a:lnTo>
                    <a:pt x="1828851" y="1542760"/>
                  </a:lnTo>
                  <a:lnTo>
                    <a:pt x="1828851" y="1532355"/>
                  </a:lnTo>
                  <a:lnTo>
                    <a:pt x="1827967" y="1530114"/>
                  </a:lnTo>
                  <a:close/>
                </a:path>
                <a:path w="1859915" h="1934845">
                  <a:moveTo>
                    <a:pt x="212430" y="1542760"/>
                  </a:moveTo>
                  <a:lnTo>
                    <a:pt x="211546" y="1542760"/>
                  </a:lnTo>
                  <a:lnTo>
                    <a:pt x="212189" y="1543727"/>
                  </a:lnTo>
                  <a:lnTo>
                    <a:pt x="212430" y="1542760"/>
                  </a:lnTo>
                  <a:close/>
                </a:path>
                <a:path w="1859915" h="1934845">
                  <a:moveTo>
                    <a:pt x="162387" y="1430082"/>
                  </a:moveTo>
                  <a:lnTo>
                    <a:pt x="162387" y="1441595"/>
                  </a:lnTo>
                  <a:lnTo>
                    <a:pt x="148234" y="1441595"/>
                  </a:lnTo>
                  <a:lnTo>
                    <a:pt x="165546" y="1466886"/>
                  </a:lnTo>
                  <a:lnTo>
                    <a:pt x="182354" y="1504823"/>
                  </a:lnTo>
                  <a:lnTo>
                    <a:pt x="181975" y="1504823"/>
                  </a:lnTo>
                  <a:lnTo>
                    <a:pt x="198277" y="1542760"/>
                  </a:lnTo>
                  <a:lnTo>
                    <a:pt x="211925" y="1542760"/>
                  </a:lnTo>
                  <a:lnTo>
                    <a:pt x="201057" y="1517468"/>
                  </a:lnTo>
                  <a:lnTo>
                    <a:pt x="192843" y="1517468"/>
                  </a:lnTo>
                  <a:lnTo>
                    <a:pt x="195863" y="1505381"/>
                  </a:lnTo>
                  <a:lnTo>
                    <a:pt x="184418" y="1479532"/>
                  </a:lnTo>
                  <a:lnTo>
                    <a:pt x="179700" y="1479532"/>
                  </a:lnTo>
                  <a:lnTo>
                    <a:pt x="179700" y="1468883"/>
                  </a:lnTo>
                  <a:lnTo>
                    <a:pt x="167526" y="1441595"/>
                  </a:lnTo>
                  <a:lnTo>
                    <a:pt x="148739" y="1441595"/>
                  </a:lnTo>
                  <a:lnTo>
                    <a:pt x="148581" y="1441274"/>
                  </a:lnTo>
                  <a:lnTo>
                    <a:pt x="167383" y="1441274"/>
                  </a:lnTo>
                  <a:lnTo>
                    <a:pt x="162387" y="1430082"/>
                  </a:lnTo>
                  <a:close/>
                </a:path>
                <a:path w="1859915" h="1934845">
                  <a:moveTo>
                    <a:pt x="1810654" y="1540876"/>
                  </a:moveTo>
                  <a:lnTo>
                    <a:pt x="1810654" y="1542760"/>
                  </a:lnTo>
                  <a:lnTo>
                    <a:pt x="1811538" y="1542760"/>
                  </a:lnTo>
                  <a:lnTo>
                    <a:pt x="1810654" y="1540876"/>
                  </a:lnTo>
                  <a:close/>
                </a:path>
                <a:path w="1859915" h="1934845">
                  <a:moveTo>
                    <a:pt x="1827967" y="1530114"/>
                  </a:moveTo>
                  <a:lnTo>
                    <a:pt x="1810654" y="1530114"/>
                  </a:lnTo>
                  <a:lnTo>
                    <a:pt x="1810654" y="1540876"/>
                  </a:lnTo>
                  <a:lnTo>
                    <a:pt x="1811538" y="1542760"/>
                  </a:lnTo>
                  <a:lnTo>
                    <a:pt x="1827967" y="1530114"/>
                  </a:lnTo>
                  <a:close/>
                </a:path>
                <a:path w="1859915" h="1934845">
                  <a:moveTo>
                    <a:pt x="1816593" y="1506887"/>
                  </a:moveTo>
                  <a:lnTo>
                    <a:pt x="1816593" y="1517468"/>
                  </a:lnTo>
                  <a:lnTo>
                    <a:pt x="1799659" y="1517468"/>
                  </a:lnTo>
                  <a:lnTo>
                    <a:pt x="1810654" y="1540876"/>
                  </a:lnTo>
                  <a:lnTo>
                    <a:pt x="1810654" y="1530114"/>
                  </a:lnTo>
                  <a:lnTo>
                    <a:pt x="1827967" y="1530114"/>
                  </a:lnTo>
                  <a:lnTo>
                    <a:pt x="1821774" y="1517468"/>
                  </a:lnTo>
                  <a:lnTo>
                    <a:pt x="1800165" y="1517468"/>
                  </a:lnTo>
                  <a:lnTo>
                    <a:pt x="1800013" y="1517187"/>
                  </a:lnTo>
                  <a:lnTo>
                    <a:pt x="1821637" y="1517187"/>
                  </a:lnTo>
                  <a:lnTo>
                    <a:pt x="1816593" y="1506887"/>
                  </a:lnTo>
                  <a:close/>
                </a:path>
                <a:path w="1859915" h="1934845">
                  <a:moveTo>
                    <a:pt x="1828851" y="1530114"/>
                  </a:moveTo>
                  <a:lnTo>
                    <a:pt x="1827967" y="1530114"/>
                  </a:lnTo>
                  <a:lnTo>
                    <a:pt x="1828851" y="1532355"/>
                  </a:lnTo>
                  <a:lnTo>
                    <a:pt x="1828851" y="1530114"/>
                  </a:lnTo>
                  <a:close/>
                </a:path>
                <a:path w="1859915" h="1934845">
                  <a:moveTo>
                    <a:pt x="181975" y="1504823"/>
                  </a:moveTo>
                  <a:lnTo>
                    <a:pt x="181469" y="1504823"/>
                  </a:lnTo>
                  <a:lnTo>
                    <a:pt x="184629" y="1517468"/>
                  </a:lnTo>
                  <a:lnTo>
                    <a:pt x="187409" y="1517468"/>
                  </a:lnTo>
                  <a:lnTo>
                    <a:pt x="181975" y="1504823"/>
                  </a:lnTo>
                  <a:close/>
                </a:path>
                <a:path w="1859915" h="1934845">
                  <a:moveTo>
                    <a:pt x="195863" y="1505381"/>
                  </a:moveTo>
                  <a:lnTo>
                    <a:pt x="192843" y="1517468"/>
                  </a:lnTo>
                  <a:lnTo>
                    <a:pt x="201057" y="1517468"/>
                  </a:lnTo>
                  <a:lnTo>
                    <a:pt x="195863" y="1505381"/>
                  </a:lnTo>
                  <a:close/>
                </a:path>
                <a:path w="1859915" h="1934845">
                  <a:moveTo>
                    <a:pt x="1798775" y="1514893"/>
                  </a:moveTo>
                  <a:lnTo>
                    <a:pt x="1798775" y="1517468"/>
                  </a:lnTo>
                  <a:lnTo>
                    <a:pt x="1799659" y="1517468"/>
                  </a:lnTo>
                  <a:lnTo>
                    <a:pt x="1800013" y="1517187"/>
                  </a:lnTo>
                  <a:lnTo>
                    <a:pt x="1798775" y="1514893"/>
                  </a:lnTo>
                  <a:close/>
                </a:path>
                <a:path w="1859915" h="1934845">
                  <a:moveTo>
                    <a:pt x="1805449" y="1512870"/>
                  </a:moveTo>
                  <a:lnTo>
                    <a:pt x="1800013" y="1517187"/>
                  </a:lnTo>
                  <a:lnTo>
                    <a:pt x="1800165" y="1517468"/>
                  </a:lnTo>
                  <a:lnTo>
                    <a:pt x="1805449" y="1512870"/>
                  </a:lnTo>
                  <a:close/>
                </a:path>
                <a:path w="1859915" h="1934845">
                  <a:moveTo>
                    <a:pt x="1815582" y="1504823"/>
                  </a:moveTo>
                  <a:lnTo>
                    <a:pt x="1805449" y="1512870"/>
                  </a:lnTo>
                  <a:lnTo>
                    <a:pt x="1800165" y="1517468"/>
                  </a:lnTo>
                  <a:lnTo>
                    <a:pt x="1816593" y="1517468"/>
                  </a:lnTo>
                  <a:lnTo>
                    <a:pt x="1816593" y="1506887"/>
                  </a:lnTo>
                  <a:lnTo>
                    <a:pt x="1815582" y="1504823"/>
                  </a:lnTo>
                  <a:close/>
                </a:path>
                <a:path w="1859915" h="1934845">
                  <a:moveTo>
                    <a:pt x="1802145" y="1493193"/>
                  </a:moveTo>
                  <a:lnTo>
                    <a:pt x="1798775" y="1504823"/>
                  </a:lnTo>
                  <a:lnTo>
                    <a:pt x="1798775" y="1514893"/>
                  </a:lnTo>
                  <a:lnTo>
                    <a:pt x="1800013" y="1517187"/>
                  </a:lnTo>
                  <a:lnTo>
                    <a:pt x="1805449" y="1512870"/>
                  </a:lnTo>
                  <a:lnTo>
                    <a:pt x="1814698" y="1504823"/>
                  </a:lnTo>
                  <a:lnTo>
                    <a:pt x="1802145" y="1493193"/>
                  </a:lnTo>
                  <a:close/>
                </a:path>
                <a:path w="1859915" h="1934845">
                  <a:moveTo>
                    <a:pt x="1787400" y="1468423"/>
                  </a:moveTo>
                  <a:lnTo>
                    <a:pt x="1783736" y="1479532"/>
                  </a:lnTo>
                  <a:lnTo>
                    <a:pt x="1788791" y="1479532"/>
                  </a:lnTo>
                  <a:lnTo>
                    <a:pt x="1785423" y="1491154"/>
                  </a:lnTo>
                  <a:lnTo>
                    <a:pt x="1786011" y="1492177"/>
                  </a:lnTo>
                  <a:lnTo>
                    <a:pt x="1786517" y="1492177"/>
                  </a:lnTo>
                  <a:lnTo>
                    <a:pt x="1798775" y="1514893"/>
                  </a:lnTo>
                  <a:lnTo>
                    <a:pt x="1798775" y="1504823"/>
                  </a:lnTo>
                  <a:lnTo>
                    <a:pt x="1802145" y="1493193"/>
                  </a:lnTo>
                  <a:lnTo>
                    <a:pt x="1801049" y="1492177"/>
                  </a:lnTo>
                  <a:lnTo>
                    <a:pt x="1787400" y="1468423"/>
                  </a:lnTo>
                  <a:close/>
                </a:path>
                <a:path w="1859915" h="1934845">
                  <a:moveTo>
                    <a:pt x="1815582" y="1504823"/>
                  </a:moveTo>
                  <a:lnTo>
                    <a:pt x="1814698" y="1504823"/>
                  </a:lnTo>
                  <a:lnTo>
                    <a:pt x="1805449" y="1512870"/>
                  </a:lnTo>
                  <a:lnTo>
                    <a:pt x="1815582" y="1504823"/>
                  </a:lnTo>
                  <a:close/>
                </a:path>
                <a:path w="1859915" h="1934845">
                  <a:moveTo>
                    <a:pt x="1816593" y="1504823"/>
                  </a:moveTo>
                  <a:lnTo>
                    <a:pt x="1815582" y="1504823"/>
                  </a:lnTo>
                  <a:lnTo>
                    <a:pt x="1816593" y="1506887"/>
                  </a:lnTo>
                  <a:lnTo>
                    <a:pt x="1816593" y="1504823"/>
                  </a:lnTo>
                  <a:close/>
                </a:path>
                <a:path w="1859915" h="1934845">
                  <a:moveTo>
                    <a:pt x="196002" y="1504823"/>
                  </a:moveTo>
                  <a:lnTo>
                    <a:pt x="195623" y="1504823"/>
                  </a:lnTo>
                  <a:lnTo>
                    <a:pt x="195863" y="1505381"/>
                  </a:lnTo>
                  <a:lnTo>
                    <a:pt x="196002" y="1504823"/>
                  </a:lnTo>
                  <a:close/>
                </a:path>
                <a:path w="1859915" h="1934845">
                  <a:moveTo>
                    <a:pt x="1785423" y="1491154"/>
                  </a:moveTo>
                  <a:lnTo>
                    <a:pt x="1785127" y="1492177"/>
                  </a:lnTo>
                  <a:lnTo>
                    <a:pt x="1788791" y="1504823"/>
                  </a:lnTo>
                  <a:lnTo>
                    <a:pt x="1793341" y="1504823"/>
                  </a:lnTo>
                  <a:lnTo>
                    <a:pt x="1786517" y="1492177"/>
                  </a:lnTo>
                  <a:lnTo>
                    <a:pt x="1786011" y="1492177"/>
                  </a:lnTo>
                  <a:lnTo>
                    <a:pt x="1785423" y="1491154"/>
                  </a:lnTo>
                  <a:close/>
                </a:path>
                <a:path w="1859915" h="1934845">
                  <a:moveTo>
                    <a:pt x="1798775" y="1479532"/>
                  </a:moveTo>
                  <a:lnTo>
                    <a:pt x="1793783" y="1479532"/>
                  </a:lnTo>
                  <a:lnTo>
                    <a:pt x="1801049" y="1492177"/>
                  </a:lnTo>
                  <a:lnTo>
                    <a:pt x="1802145" y="1493193"/>
                  </a:lnTo>
                  <a:lnTo>
                    <a:pt x="1802439" y="1492177"/>
                  </a:lnTo>
                  <a:lnTo>
                    <a:pt x="1798775" y="1479532"/>
                  </a:lnTo>
                  <a:close/>
                </a:path>
                <a:path w="1859915" h="1934845">
                  <a:moveTo>
                    <a:pt x="1773753" y="1444079"/>
                  </a:moveTo>
                  <a:lnTo>
                    <a:pt x="1773753" y="1454241"/>
                  </a:lnTo>
                  <a:lnTo>
                    <a:pt x="1774259" y="1454241"/>
                  </a:lnTo>
                  <a:lnTo>
                    <a:pt x="1770607" y="1465314"/>
                  </a:lnTo>
                  <a:lnTo>
                    <a:pt x="1771478" y="1466886"/>
                  </a:lnTo>
                  <a:lnTo>
                    <a:pt x="1785423" y="1491154"/>
                  </a:lnTo>
                  <a:lnTo>
                    <a:pt x="1788791" y="1479532"/>
                  </a:lnTo>
                  <a:lnTo>
                    <a:pt x="1783736" y="1479532"/>
                  </a:lnTo>
                  <a:lnTo>
                    <a:pt x="1787400" y="1468423"/>
                  </a:lnTo>
                  <a:lnTo>
                    <a:pt x="1786517" y="1466886"/>
                  </a:lnTo>
                  <a:lnTo>
                    <a:pt x="1773753" y="1444079"/>
                  </a:lnTo>
                  <a:close/>
                </a:path>
                <a:path w="1859915" h="1934845">
                  <a:moveTo>
                    <a:pt x="165546" y="1466886"/>
                  </a:moveTo>
                  <a:lnTo>
                    <a:pt x="165167" y="1466886"/>
                  </a:lnTo>
                  <a:lnTo>
                    <a:pt x="165167" y="1479532"/>
                  </a:lnTo>
                  <a:lnTo>
                    <a:pt x="171149" y="1479532"/>
                  </a:lnTo>
                  <a:lnTo>
                    <a:pt x="165546" y="1466886"/>
                  </a:lnTo>
                  <a:close/>
                </a:path>
                <a:path w="1859915" h="1934845">
                  <a:moveTo>
                    <a:pt x="179700" y="1468883"/>
                  </a:moveTo>
                  <a:lnTo>
                    <a:pt x="179700" y="1479532"/>
                  </a:lnTo>
                  <a:lnTo>
                    <a:pt x="184418" y="1479532"/>
                  </a:lnTo>
                  <a:lnTo>
                    <a:pt x="179700" y="1468883"/>
                  </a:lnTo>
                  <a:close/>
                </a:path>
                <a:path w="1859915" h="1934845">
                  <a:moveTo>
                    <a:pt x="1770607" y="1465314"/>
                  </a:moveTo>
                  <a:lnTo>
                    <a:pt x="1770088" y="1466886"/>
                  </a:lnTo>
                  <a:lnTo>
                    <a:pt x="1774259" y="1479532"/>
                  </a:lnTo>
                  <a:lnTo>
                    <a:pt x="1778745" y="1479532"/>
                  </a:lnTo>
                  <a:lnTo>
                    <a:pt x="1771478" y="1466886"/>
                  </a:lnTo>
                  <a:lnTo>
                    <a:pt x="1770607" y="1465314"/>
                  </a:lnTo>
                  <a:close/>
                </a:path>
                <a:path w="1859915" h="1934845">
                  <a:moveTo>
                    <a:pt x="179700" y="1466886"/>
                  </a:moveTo>
                  <a:lnTo>
                    <a:pt x="178815" y="1466886"/>
                  </a:lnTo>
                  <a:lnTo>
                    <a:pt x="179700" y="1468883"/>
                  </a:lnTo>
                  <a:lnTo>
                    <a:pt x="179700" y="1466886"/>
                  </a:lnTo>
                  <a:close/>
                </a:path>
                <a:path w="1859915" h="1934845">
                  <a:moveTo>
                    <a:pt x="1783736" y="1454241"/>
                  </a:moveTo>
                  <a:lnTo>
                    <a:pt x="1779440" y="1454241"/>
                  </a:lnTo>
                  <a:lnTo>
                    <a:pt x="1786517" y="1466886"/>
                  </a:lnTo>
                  <a:lnTo>
                    <a:pt x="1787400" y="1468423"/>
                  </a:lnTo>
                  <a:lnTo>
                    <a:pt x="1787907" y="1466886"/>
                  </a:lnTo>
                  <a:lnTo>
                    <a:pt x="1783736" y="1454241"/>
                  </a:lnTo>
                  <a:close/>
                </a:path>
                <a:path w="1859915" h="1934845">
                  <a:moveTo>
                    <a:pt x="1758715" y="1418447"/>
                  </a:moveTo>
                  <a:lnTo>
                    <a:pt x="1758715" y="1428949"/>
                  </a:lnTo>
                  <a:lnTo>
                    <a:pt x="1760105" y="1428949"/>
                  </a:lnTo>
                  <a:lnTo>
                    <a:pt x="1756642" y="1440897"/>
                  </a:lnTo>
                  <a:lnTo>
                    <a:pt x="1757451" y="1441595"/>
                  </a:lnTo>
                  <a:lnTo>
                    <a:pt x="1770607" y="1465314"/>
                  </a:lnTo>
                  <a:lnTo>
                    <a:pt x="1774259" y="1454241"/>
                  </a:lnTo>
                  <a:lnTo>
                    <a:pt x="1773753" y="1454241"/>
                  </a:lnTo>
                  <a:lnTo>
                    <a:pt x="1773753" y="1444079"/>
                  </a:lnTo>
                  <a:lnTo>
                    <a:pt x="1772363" y="1441595"/>
                  </a:lnTo>
                  <a:lnTo>
                    <a:pt x="1758715" y="1418447"/>
                  </a:lnTo>
                  <a:close/>
                </a:path>
                <a:path w="1859915" h="1934845">
                  <a:moveTo>
                    <a:pt x="1756642" y="1440897"/>
                  </a:moveTo>
                  <a:lnTo>
                    <a:pt x="1756533" y="1441274"/>
                  </a:lnTo>
                  <a:lnTo>
                    <a:pt x="1756440" y="1454241"/>
                  </a:lnTo>
                  <a:lnTo>
                    <a:pt x="1764465" y="1454241"/>
                  </a:lnTo>
                  <a:lnTo>
                    <a:pt x="1757451" y="1441595"/>
                  </a:lnTo>
                  <a:lnTo>
                    <a:pt x="1756642" y="1440897"/>
                  </a:lnTo>
                  <a:close/>
                </a:path>
                <a:path w="1859915" h="1934845">
                  <a:moveTo>
                    <a:pt x="1769709" y="1428949"/>
                  </a:moveTo>
                  <a:lnTo>
                    <a:pt x="1764907" y="1428949"/>
                  </a:lnTo>
                  <a:lnTo>
                    <a:pt x="1772363" y="1441595"/>
                  </a:lnTo>
                  <a:lnTo>
                    <a:pt x="1773753" y="1444079"/>
                  </a:lnTo>
                  <a:lnTo>
                    <a:pt x="1773650" y="1441274"/>
                  </a:lnTo>
                  <a:lnTo>
                    <a:pt x="1769709" y="1428949"/>
                  </a:lnTo>
                  <a:close/>
                </a:path>
                <a:path w="1859915" h="1934845">
                  <a:moveTo>
                    <a:pt x="147854" y="1439801"/>
                  </a:moveTo>
                  <a:lnTo>
                    <a:pt x="147854" y="1441595"/>
                  </a:lnTo>
                  <a:lnTo>
                    <a:pt x="148234" y="1441595"/>
                  </a:lnTo>
                  <a:lnTo>
                    <a:pt x="148581" y="1441274"/>
                  </a:lnTo>
                  <a:lnTo>
                    <a:pt x="147854" y="1439801"/>
                  </a:lnTo>
                  <a:close/>
                </a:path>
                <a:path w="1859915" h="1934845">
                  <a:moveTo>
                    <a:pt x="156032" y="1434369"/>
                  </a:moveTo>
                  <a:lnTo>
                    <a:pt x="148581" y="1441274"/>
                  </a:lnTo>
                  <a:lnTo>
                    <a:pt x="148739" y="1441595"/>
                  </a:lnTo>
                  <a:lnTo>
                    <a:pt x="156032" y="1434369"/>
                  </a:lnTo>
                  <a:close/>
                </a:path>
                <a:path w="1859915" h="1934845">
                  <a:moveTo>
                    <a:pt x="161882" y="1428949"/>
                  </a:moveTo>
                  <a:lnTo>
                    <a:pt x="156032" y="1434369"/>
                  </a:lnTo>
                  <a:lnTo>
                    <a:pt x="148739" y="1441595"/>
                  </a:lnTo>
                  <a:lnTo>
                    <a:pt x="162387" y="1441595"/>
                  </a:lnTo>
                  <a:lnTo>
                    <a:pt x="162387" y="1430082"/>
                  </a:lnTo>
                  <a:lnTo>
                    <a:pt x="161882" y="1428949"/>
                  </a:lnTo>
                  <a:close/>
                </a:path>
                <a:path w="1859915" h="1934845">
                  <a:moveTo>
                    <a:pt x="161503" y="1428949"/>
                  </a:moveTo>
                  <a:lnTo>
                    <a:pt x="147854" y="1428949"/>
                  </a:lnTo>
                  <a:lnTo>
                    <a:pt x="147854" y="1439801"/>
                  </a:lnTo>
                  <a:lnTo>
                    <a:pt x="148581" y="1441274"/>
                  </a:lnTo>
                  <a:lnTo>
                    <a:pt x="156032" y="1434369"/>
                  </a:lnTo>
                  <a:lnTo>
                    <a:pt x="161503" y="1428949"/>
                  </a:lnTo>
                  <a:close/>
                </a:path>
                <a:path w="1859915" h="1934845">
                  <a:moveTo>
                    <a:pt x="1757451" y="1416304"/>
                  </a:moveTo>
                  <a:lnTo>
                    <a:pt x="1742792" y="1428949"/>
                  </a:lnTo>
                  <a:lnTo>
                    <a:pt x="1756642" y="1440897"/>
                  </a:lnTo>
                  <a:lnTo>
                    <a:pt x="1760105" y="1428949"/>
                  </a:lnTo>
                  <a:lnTo>
                    <a:pt x="1758715" y="1428949"/>
                  </a:lnTo>
                  <a:lnTo>
                    <a:pt x="1758715" y="1418447"/>
                  </a:lnTo>
                  <a:lnTo>
                    <a:pt x="1757451" y="1416304"/>
                  </a:lnTo>
                  <a:close/>
                </a:path>
                <a:path w="1859915" h="1934845">
                  <a:moveTo>
                    <a:pt x="143422" y="1391256"/>
                  </a:moveTo>
                  <a:lnTo>
                    <a:pt x="130036" y="1403658"/>
                  </a:lnTo>
                  <a:lnTo>
                    <a:pt x="147854" y="1439801"/>
                  </a:lnTo>
                  <a:lnTo>
                    <a:pt x="147854" y="1428949"/>
                  </a:lnTo>
                  <a:lnTo>
                    <a:pt x="161503" y="1428949"/>
                  </a:lnTo>
                  <a:lnTo>
                    <a:pt x="149371" y="1403658"/>
                  </a:lnTo>
                  <a:lnTo>
                    <a:pt x="144190" y="1403658"/>
                  </a:lnTo>
                  <a:lnTo>
                    <a:pt x="144142" y="1392757"/>
                  </a:lnTo>
                  <a:lnTo>
                    <a:pt x="143422" y="1391256"/>
                  </a:lnTo>
                  <a:close/>
                </a:path>
                <a:path w="1859915" h="1934845">
                  <a:moveTo>
                    <a:pt x="161882" y="1428949"/>
                  </a:moveTo>
                  <a:lnTo>
                    <a:pt x="161503" y="1428949"/>
                  </a:lnTo>
                  <a:lnTo>
                    <a:pt x="156032" y="1434369"/>
                  </a:lnTo>
                  <a:lnTo>
                    <a:pt x="161882" y="1428949"/>
                  </a:lnTo>
                  <a:close/>
                </a:path>
                <a:path w="1859915" h="1934845">
                  <a:moveTo>
                    <a:pt x="162387" y="1428949"/>
                  </a:moveTo>
                  <a:lnTo>
                    <a:pt x="161882" y="1428949"/>
                  </a:lnTo>
                  <a:lnTo>
                    <a:pt x="162387" y="1430082"/>
                  </a:lnTo>
                  <a:lnTo>
                    <a:pt x="162387" y="1428949"/>
                  </a:lnTo>
                  <a:close/>
                </a:path>
                <a:path w="1859915" h="1934845">
                  <a:moveTo>
                    <a:pt x="1741528" y="1426806"/>
                  </a:moveTo>
                  <a:lnTo>
                    <a:pt x="1741528" y="1428949"/>
                  </a:lnTo>
                  <a:lnTo>
                    <a:pt x="1742792" y="1428949"/>
                  </a:lnTo>
                  <a:lnTo>
                    <a:pt x="1741528" y="1426806"/>
                  </a:lnTo>
                  <a:close/>
                </a:path>
                <a:path w="1859915" h="1934845">
                  <a:moveTo>
                    <a:pt x="1757451" y="1416304"/>
                  </a:moveTo>
                  <a:lnTo>
                    <a:pt x="1741528" y="1416304"/>
                  </a:lnTo>
                  <a:lnTo>
                    <a:pt x="1741528" y="1426806"/>
                  </a:lnTo>
                  <a:lnTo>
                    <a:pt x="1742792" y="1428949"/>
                  </a:lnTo>
                  <a:lnTo>
                    <a:pt x="1757451" y="1416304"/>
                  </a:lnTo>
                  <a:close/>
                </a:path>
                <a:path w="1859915" h="1934845">
                  <a:moveTo>
                    <a:pt x="1742792" y="1391013"/>
                  </a:moveTo>
                  <a:lnTo>
                    <a:pt x="1727880" y="1403658"/>
                  </a:lnTo>
                  <a:lnTo>
                    <a:pt x="1741528" y="1426806"/>
                  </a:lnTo>
                  <a:lnTo>
                    <a:pt x="1741528" y="1416304"/>
                  </a:lnTo>
                  <a:lnTo>
                    <a:pt x="1757451" y="1416304"/>
                  </a:lnTo>
                  <a:lnTo>
                    <a:pt x="1750122" y="1403658"/>
                  </a:lnTo>
                  <a:lnTo>
                    <a:pt x="1743803" y="1403658"/>
                  </a:lnTo>
                  <a:lnTo>
                    <a:pt x="1743803" y="1392757"/>
                  </a:lnTo>
                  <a:lnTo>
                    <a:pt x="1742792" y="1391013"/>
                  </a:lnTo>
                  <a:close/>
                </a:path>
                <a:path w="1859915" h="1934845">
                  <a:moveTo>
                    <a:pt x="1758715" y="1416304"/>
                  </a:moveTo>
                  <a:lnTo>
                    <a:pt x="1757451" y="1416304"/>
                  </a:lnTo>
                  <a:lnTo>
                    <a:pt x="1758715" y="1418447"/>
                  </a:lnTo>
                  <a:lnTo>
                    <a:pt x="1758715" y="1416304"/>
                  </a:lnTo>
                  <a:close/>
                </a:path>
                <a:path w="1859915" h="1934845">
                  <a:moveTo>
                    <a:pt x="129657" y="1402845"/>
                  </a:moveTo>
                  <a:lnTo>
                    <a:pt x="129657" y="1403658"/>
                  </a:lnTo>
                  <a:lnTo>
                    <a:pt x="130036" y="1403658"/>
                  </a:lnTo>
                  <a:lnTo>
                    <a:pt x="129657" y="1402845"/>
                  </a:lnTo>
                  <a:close/>
                </a:path>
                <a:path w="1859915" h="1934845">
                  <a:moveTo>
                    <a:pt x="143305" y="1391013"/>
                  </a:moveTo>
                  <a:lnTo>
                    <a:pt x="129657" y="1391013"/>
                  </a:lnTo>
                  <a:lnTo>
                    <a:pt x="129657" y="1402845"/>
                  </a:lnTo>
                  <a:lnTo>
                    <a:pt x="130036" y="1403658"/>
                  </a:lnTo>
                  <a:lnTo>
                    <a:pt x="143305" y="1391013"/>
                  </a:lnTo>
                  <a:close/>
                </a:path>
                <a:path w="1859915" h="1934845">
                  <a:moveTo>
                    <a:pt x="143305" y="1391013"/>
                  </a:moveTo>
                  <a:lnTo>
                    <a:pt x="130036" y="1403658"/>
                  </a:lnTo>
                  <a:lnTo>
                    <a:pt x="143422" y="1391256"/>
                  </a:lnTo>
                  <a:lnTo>
                    <a:pt x="143305" y="1391013"/>
                  </a:lnTo>
                  <a:close/>
                </a:path>
                <a:path w="1859915" h="1934845">
                  <a:moveTo>
                    <a:pt x="144190" y="1392857"/>
                  </a:moveTo>
                  <a:lnTo>
                    <a:pt x="144190" y="1403658"/>
                  </a:lnTo>
                  <a:lnTo>
                    <a:pt x="149371" y="1403658"/>
                  </a:lnTo>
                  <a:lnTo>
                    <a:pt x="144190" y="1392857"/>
                  </a:lnTo>
                  <a:close/>
                </a:path>
                <a:path w="1859915" h="1934845">
                  <a:moveTo>
                    <a:pt x="1726869" y="1401785"/>
                  </a:moveTo>
                  <a:lnTo>
                    <a:pt x="1726869" y="1403658"/>
                  </a:lnTo>
                  <a:lnTo>
                    <a:pt x="1727880" y="1403658"/>
                  </a:lnTo>
                  <a:lnTo>
                    <a:pt x="1726869" y="1401785"/>
                  </a:lnTo>
                  <a:close/>
                </a:path>
                <a:path w="1859915" h="1934845">
                  <a:moveTo>
                    <a:pt x="1742792" y="1391013"/>
                  </a:moveTo>
                  <a:lnTo>
                    <a:pt x="1726869" y="1391013"/>
                  </a:lnTo>
                  <a:lnTo>
                    <a:pt x="1726869" y="1401785"/>
                  </a:lnTo>
                  <a:lnTo>
                    <a:pt x="1727880" y="1403658"/>
                  </a:lnTo>
                  <a:lnTo>
                    <a:pt x="1742792" y="1391013"/>
                  </a:lnTo>
                  <a:close/>
                </a:path>
                <a:path w="1859915" h="1934845">
                  <a:moveTo>
                    <a:pt x="1743803" y="1392757"/>
                  </a:moveTo>
                  <a:lnTo>
                    <a:pt x="1743803" y="1403658"/>
                  </a:lnTo>
                  <a:lnTo>
                    <a:pt x="1750122" y="1403658"/>
                  </a:lnTo>
                  <a:lnTo>
                    <a:pt x="1743803" y="1392757"/>
                  </a:lnTo>
                  <a:close/>
                </a:path>
                <a:path w="1859915" h="1934845">
                  <a:moveTo>
                    <a:pt x="126498" y="1355184"/>
                  </a:moveTo>
                  <a:lnTo>
                    <a:pt x="126498" y="1365722"/>
                  </a:lnTo>
                  <a:lnTo>
                    <a:pt x="112344" y="1365722"/>
                  </a:lnTo>
                  <a:lnTo>
                    <a:pt x="129657" y="1402845"/>
                  </a:lnTo>
                  <a:lnTo>
                    <a:pt x="129657" y="1391013"/>
                  </a:lnTo>
                  <a:lnTo>
                    <a:pt x="143684" y="1391013"/>
                  </a:lnTo>
                  <a:lnTo>
                    <a:pt x="131552" y="1365722"/>
                  </a:lnTo>
                  <a:lnTo>
                    <a:pt x="112849" y="1365722"/>
                  </a:lnTo>
                  <a:lnTo>
                    <a:pt x="112679" y="1365399"/>
                  </a:lnTo>
                  <a:lnTo>
                    <a:pt x="131398" y="1365399"/>
                  </a:lnTo>
                  <a:lnTo>
                    <a:pt x="126498" y="1355184"/>
                  </a:lnTo>
                  <a:close/>
                </a:path>
                <a:path w="1859915" h="1934845">
                  <a:moveTo>
                    <a:pt x="1728883" y="1365935"/>
                  </a:moveTo>
                  <a:lnTo>
                    <a:pt x="1722536" y="1371141"/>
                  </a:lnTo>
                  <a:lnTo>
                    <a:pt x="1714232" y="1378367"/>
                  </a:lnTo>
                  <a:lnTo>
                    <a:pt x="1726869" y="1401785"/>
                  </a:lnTo>
                  <a:lnTo>
                    <a:pt x="1726869" y="1391013"/>
                  </a:lnTo>
                  <a:lnTo>
                    <a:pt x="1742792" y="1391013"/>
                  </a:lnTo>
                  <a:lnTo>
                    <a:pt x="1735778" y="1378367"/>
                  </a:lnTo>
                  <a:lnTo>
                    <a:pt x="1730155" y="1378367"/>
                  </a:lnTo>
                  <a:lnTo>
                    <a:pt x="1730155" y="1368228"/>
                  </a:lnTo>
                  <a:lnTo>
                    <a:pt x="1728883" y="1365935"/>
                  </a:lnTo>
                  <a:close/>
                </a:path>
                <a:path w="1859915" h="1934845">
                  <a:moveTo>
                    <a:pt x="144190" y="1391013"/>
                  </a:moveTo>
                  <a:lnTo>
                    <a:pt x="143684" y="1391013"/>
                  </a:lnTo>
                  <a:lnTo>
                    <a:pt x="143422" y="1391256"/>
                  </a:lnTo>
                  <a:lnTo>
                    <a:pt x="144190" y="1392857"/>
                  </a:lnTo>
                  <a:lnTo>
                    <a:pt x="144190" y="1391013"/>
                  </a:lnTo>
                  <a:close/>
                </a:path>
                <a:path w="1859915" h="1934845">
                  <a:moveTo>
                    <a:pt x="1743803" y="1391013"/>
                  </a:moveTo>
                  <a:lnTo>
                    <a:pt x="1742792" y="1391013"/>
                  </a:lnTo>
                  <a:lnTo>
                    <a:pt x="1743803" y="1392757"/>
                  </a:lnTo>
                  <a:lnTo>
                    <a:pt x="1743803" y="1391013"/>
                  </a:lnTo>
                  <a:close/>
                </a:path>
                <a:path w="1859915" h="1934845">
                  <a:moveTo>
                    <a:pt x="143684" y="1391013"/>
                  </a:moveTo>
                  <a:lnTo>
                    <a:pt x="143305" y="1391013"/>
                  </a:lnTo>
                  <a:lnTo>
                    <a:pt x="143422" y="1391256"/>
                  </a:lnTo>
                  <a:lnTo>
                    <a:pt x="143684" y="1391013"/>
                  </a:lnTo>
                  <a:close/>
                </a:path>
                <a:path w="1859915" h="1934845">
                  <a:moveTo>
                    <a:pt x="1712842" y="1376614"/>
                  </a:moveTo>
                  <a:lnTo>
                    <a:pt x="1712842" y="1378367"/>
                  </a:lnTo>
                  <a:lnTo>
                    <a:pt x="1713727" y="1378367"/>
                  </a:lnTo>
                  <a:lnTo>
                    <a:pt x="1712842" y="1376614"/>
                  </a:lnTo>
                  <a:close/>
                </a:path>
                <a:path w="1859915" h="1934845">
                  <a:moveTo>
                    <a:pt x="1728765" y="1365722"/>
                  </a:moveTo>
                  <a:lnTo>
                    <a:pt x="1712842" y="1365722"/>
                  </a:lnTo>
                  <a:lnTo>
                    <a:pt x="1712842" y="1376614"/>
                  </a:lnTo>
                  <a:lnTo>
                    <a:pt x="1713727" y="1378367"/>
                  </a:lnTo>
                  <a:lnTo>
                    <a:pt x="1722536" y="1371141"/>
                  </a:lnTo>
                  <a:lnTo>
                    <a:pt x="1728765" y="1365722"/>
                  </a:lnTo>
                  <a:close/>
                </a:path>
                <a:path w="1859915" h="1934845">
                  <a:moveTo>
                    <a:pt x="1722536" y="1371141"/>
                  </a:moveTo>
                  <a:lnTo>
                    <a:pt x="1713727" y="1378367"/>
                  </a:lnTo>
                  <a:lnTo>
                    <a:pt x="1714232" y="1378367"/>
                  </a:lnTo>
                  <a:lnTo>
                    <a:pt x="1722536" y="1371141"/>
                  </a:lnTo>
                  <a:close/>
                </a:path>
                <a:path w="1859915" h="1934845">
                  <a:moveTo>
                    <a:pt x="1730155" y="1368228"/>
                  </a:moveTo>
                  <a:lnTo>
                    <a:pt x="1730155" y="1378367"/>
                  </a:lnTo>
                  <a:lnTo>
                    <a:pt x="1735778" y="1378367"/>
                  </a:lnTo>
                  <a:lnTo>
                    <a:pt x="1730155" y="1368228"/>
                  </a:lnTo>
                  <a:close/>
                </a:path>
                <a:path w="1859915" h="1934845">
                  <a:moveTo>
                    <a:pt x="1716001" y="1340430"/>
                  </a:moveTo>
                  <a:lnTo>
                    <a:pt x="1700963" y="1353076"/>
                  </a:lnTo>
                  <a:lnTo>
                    <a:pt x="1712842" y="1376614"/>
                  </a:lnTo>
                  <a:lnTo>
                    <a:pt x="1712842" y="1365722"/>
                  </a:lnTo>
                  <a:lnTo>
                    <a:pt x="1729144" y="1365722"/>
                  </a:lnTo>
                  <a:lnTo>
                    <a:pt x="1722573" y="1353076"/>
                  </a:lnTo>
                  <a:lnTo>
                    <a:pt x="1716886" y="1353076"/>
                  </a:lnTo>
                  <a:lnTo>
                    <a:pt x="1716886" y="1342133"/>
                  </a:lnTo>
                  <a:lnTo>
                    <a:pt x="1716001" y="1340430"/>
                  </a:lnTo>
                  <a:close/>
                </a:path>
                <a:path w="1859915" h="1934845">
                  <a:moveTo>
                    <a:pt x="1728765" y="1365722"/>
                  </a:moveTo>
                  <a:lnTo>
                    <a:pt x="1722536" y="1371141"/>
                  </a:lnTo>
                  <a:lnTo>
                    <a:pt x="1728883" y="1365935"/>
                  </a:lnTo>
                  <a:lnTo>
                    <a:pt x="1728765" y="1365722"/>
                  </a:lnTo>
                  <a:close/>
                </a:path>
                <a:path w="1859915" h="1934845">
                  <a:moveTo>
                    <a:pt x="1730155" y="1365722"/>
                  </a:moveTo>
                  <a:lnTo>
                    <a:pt x="1729144" y="1365722"/>
                  </a:lnTo>
                  <a:lnTo>
                    <a:pt x="1728883" y="1365935"/>
                  </a:lnTo>
                  <a:lnTo>
                    <a:pt x="1730155" y="1368228"/>
                  </a:lnTo>
                  <a:lnTo>
                    <a:pt x="1730155" y="1365722"/>
                  </a:lnTo>
                  <a:close/>
                </a:path>
                <a:path w="1859915" h="1934845">
                  <a:moveTo>
                    <a:pt x="1729144" y="1365722"/>
                  </a:moveTo>
                  <a:lnTo>
                    <a:pt x="1728765" y="1365722"/>
                  </a:lnTo>
                  <a:lnTo>
                    <a:pt x="1728883" y="1365935"/>
                  </a:lnTo>
                  <a:lnTo>
                    <a:pt x="1729144" y="1365722"/>
                  </a:lnTo>
                  <a:close/>
                </a:path>
                <a:path w="1859915" h="1934845">
                  <a:moveTo>
                    <a:pt x="111838" y="1363813"/>
                  </a:moveTo>
                  <a:lnTo>
                    <a:pt x="111838" y="1365722"/>
                  </a:lnTo>
                  <a:lnTo>
                    <a:pt x="112344" y="1365722"/>
                  </a:lnTo>
                  <a:lnTo>
                    <a:pt x="112679" y="1365399"/>
                  </a:lnTo>
                  <a:lnTo>
                    <a:pt x="111838" y="1363813"/>
                  </a:lnTo>
                  <a:close/>
                </a:path>
                <a:path w="1859915" h="1934845">
                  <a:moveTo>
                    <a:pt x="125487" y="1353076"/>
                  </a:moveTo>
                  <a:lnTo>
                    <a:pt x="112679" y="1365399"/>
                  </a:lnTo>
                  <a:lnTo>
                    <a:pt x="112849" y="1365722"/>
                  </a:lnTo>
                  <a:lnTo>
                    <a:pt x="125487" y="1353076"/>
                  </a:lnTo>
                  <a:close/>
                </a:path>
                <a:path w="1859915" h="1934845">
                  <a:moveTo>
                    <a:pt x="125487" y="1353076"/>
                  </a:moveTo>
                  <a:lnTo>
                    <a:pt x="112849" y="1365722"/>
                  </a:lnTo>
                  <a:lnTo>
                    <a:pt x="126498" y="1365722"/>
                  </a:lnTo>
                  <a:lnTo>
                    <a:pt x="126498" y="1355184"/>
                  </a:lnTo>
                  <a:lnTo>
                    <a:pt x="125487" y="1353076"/>
                  </a:lnTo>
                  <a:close/>
                </a:path>
                <a:path w="1859915" h="1934845">
                  <a:moveTo>
                    <a:pt x="125487" y="1353076"/>
                  </a:moveTo>
                  <a:lnTo>
                    <a:pt x="111838" y="1353076"/>
                  </a:lnTo>
                  <a:lnTo>
                    <a:pt x="111838" y="1363813"/>
                  </a:lnTo>
                  <a:lnTo>
                    <a:pt x="112679" y="1365399"/>
                  </a:lnTo>
                  <a:lnTo>
                    <a:pt x="125487" y="1353076"/>
                  </a:lnTo>
                  <a:close/>
                </a:path>
                <a:path w="1859915" h="1934845">
                  <a:moveTo>
                    <a:pt x="106025" y="1315139"/>
                  </a:moveTo>
                  <a:lnTo>
                    <a:pt x="92756" y="1327785"/>
                  </a:lnTo>
                  <a:lnTo>
                    <a:pt x="111838" y="1363813"/>
                  </a:lnTo>
                  <a:lnTo>
                    <a:pt x="111838" y="1353076"/>
                  </a:lnTo>
                  <a:lnTo>
                    <a:pt x="125487" y="1353076"/>
                  </a:lnTo>
                  <a:lnTo>
                    <a:pt x="112512" y="1327785"/>
                  </a:lnTo>
                  <a:lnTo>
                    <a:pt x="106910" y="1327785"/>
                  </a:lnTo>
                  <a:lnTo>
                    <a:pt x="106910" y="1316864"/>
                  </a:lnTo>
                  <a:lnTo>
                    <a:pt x="106025" y="1315139"/>
                  </a:lnTo>
                  <a:close/>
                </a:path>
                <a:path w="1859915" h="1934845">
                  <a:moveTo>
                    <a:pt x="126498" y="1353076"/>
                  </a:moveTo>
                  <a:lnTo>
                    <a:pt x="125487" y="1353076"/>
                  </a:lnTo>
                  <a:lnTo>
                    <a:pt x="126498" y="1355184"/>
                  </a:lnTo>
                  <a:lnTo>
                    <a:pt x="126498" y="1353076"/>
                  </a:lnTo>
                  <a:close/>
                </a:path>
                <a:path w="1859915" h="1934845">
                  <a:moveTo>
                    <a:pt x="1700078" y="1352000"/>
                  </a:moveTo>
                  <a:lnTo>
                    <a:pt x="1700078" y="1353076"/>
                  </a:lnTo>
                  <a:lnTo>
                    <a:pt x="1700584" y="1353076"/>
                  </a:lnTo>
                  <a:lnTo>
                    <a:pt x="1700078" y="1352000"/>
                  </a:lnTo>
                  <a:close/>
                </a:path>
                <a:path w="1859915" h="1934845">
                  <a:moveTo>
                    <a:pt x="1716001" y="1340430"/>
                  </a:moveTo>
                  <a:lnTo>
                    <a:pt x="1700078" y="1340430"/>
                  </a:lnTo>
                  <a:lnTo>
                    <a:pt x="1700078" y="1352000"/>
                  </a:lnTo>
                  <a:lnTo>
                    <a:pt x="1700584" y="1353076"/>
                  </a:lnTo>
                  <a:lnTo>
                    <a:pt x="1716001" y="1340430"/>
                  </a:lnTo>
                  <a:close/>
                </a:path>
                <a:path w="1859915" h="1934845">
                  <a:moveTo>
                    <a:pt x="1716001" y="1340430"/>
                  </a:moveTo>
                  <a:lnTo>
                    <a:pt x="1700584" y="1353076"/>
                  </a:lnTo>
                  <a:lnTo>
                    <a:pt x="1700963" y="1353076"/>
                  </a:lnTo>
                  <a:lnTo>
                    <a:pt x="1716001" y="1340430"/>
                  </a:lnTo>
                  <a:close/>
                </a:path>
                <a:path w="1859915" h="1934845">
                  <a:moveTo>
                    <a:pt x="1716886" y="1342133"/>
                  </a:moveTo>
                  <a:lnTo>
                    <a:pt x="1716886" y="1353076"/>
                  </a:lnTo>
                  <a:lnTo>
                    <a:pt x="1722573" y="1353076"/>
                  </a:lnTo>
                  <a:lnTo>
                    <a:pt x="1716886" y="1342133"/>
                  </a:lnTo>
                  <a:close/>
                </a:path>
                <a:path w="1859915" h="1934845">
                  <a:moveTo>
                    <a:pt x="1704122" y="1315139"/>
                  </a:moveTo>
                  <a:lnTo>
                    <a:pt x="1688705" y="1327785"/>
                  </a:lnTo>
                  <a:lnTo>
                    <a:pt x="1700078" y="1352000"/>
                  </a:lnTo>
                  <a:lnTo>
                    <a:pt x="1700078" y="1340430"/>
                  </a:lnTo>
                  <a:lnTo>
                    <a:pt x="1716001" y="1340430"/>
                  </a:lnTo>
                  <a:lnTo>
                    <a:pt x="1710062" y="1327785"/>
                  </a:lnTo>
                  <a:lnTo>
                    <a:pt x="1704628" y="1327785"/>
                  </a:lnTo>
                  <a:lnTo>
                    <a:pt x="1704628" y="1316215"/>
                  </a:lnTo>
                  <a:lnTo>
                    <a:pt x="1704122" y="1315139"/>
                  </a:lnTo>
                  <a:close/>
                </a:path>
                <a:path w="1859915" h="1934845">
                  <a:moveTo>
                    <a:pt x="1716886" y="1340430"/>
                  </a:moveTo>
                  <a:lnTo>
                    <a:pt x="1716001" y="1340430"/>
                  </a:lnTo>
                  <a:lnTo>
                    <a:pt x="1716886" y="1342133"/>
                  </a:lnTo>
                  <a:lnTo>
                    <a:pt x="1716886" y="1340430"/>
                  </a:lnTo>
                  <a:close/>
                </a:path>
                <a:path w="1859915" h="1934845">
                  <a:moveTo>
                    <a:pt x="91872" y="1325978"/>
                  </a:moveTo>
                  <a:lnTo>
                    <a:pt x="91872" y="1327785"/>
                  </a:lnTo>
                  <a:lnTo>
                    <a:pt x="92756" y="1327785"/>
                  </a:lnTo>
                  <a:lnTo>
                    <a:pt x="91872" y="1325978"/>
                  </a:lnTo>
                  <a:close/>
                </a:path>
                <a:path w="1859915" h="1934845">
                  <a:moveTo>
                    <a:pt x="106025" y="1315139"/>
                  </a:moveTo>
                  <a:lnTo>
                    <a:pt x="91872" y="1315139"/>
                  </a:lnTo>
                  <a:lnTo>
                    <a:pt x="91872" y="1325978"/>
                  </a:lnTo>
                  <a:lnTo>
                    <a:pt x="92756" y="1327785"/>
                  </a:lnTo>
                  <a:lnTo>
                    <a:pt x="106025" y="1315139"/>
                  </a:lnTo>
                  <a:close/>
                </a:path>
                <a:path w="1859915" h="1934845">
                  <a:moveTo>
                    <a:pt x="106910" y="1316864"/>
                  </a:moveTo>
                  <a:lnTo>
                    <a:pt x="106910" y="1327785"/>
                  </a:lnTo>
                  <a:lnTo>
                    <a:pt x="112512" y="1327785"/>
                  </a:lnTo>
                  <a:lnTo>
                    <a:pt x="106910" y="1316864"/>
                  </a:lnTo>
                  <a:close/>
                </a:path>
                <a:path w="1859915" h="1934845">
                  <a:moveTo>
                    <a:pt x="1687820" y="1325726"/>
                  </a:moveTo>
                  <a:lnTo>
                    <a:pt x="1687820" y="1327785"/>
                  </a:lnTo>
                  <a:lnTo>
                    <a:pt x="1688705" y="1327785"/>
                  </a:lnTo>
                  <a:lnTo>
                    <a:pt x="1687820" y="1325726"/>
                  </a:lnTo>
                  <a:close/>
                </a:path>
                <a:path w="1859915" h="1934845">
                  <a:moveTo>
                    <a:pt x="1704122" y="1315139"/>
                  </a:moveTo>
                  <a:lnTo>
                    <a:pt x="1687820" y="1315139"/>
                  </a:lnTo>
                  <a:lnTo>
                    <a:pt x="1687929" y="1325978"/>
                  </a:lnTo>
                  <a:lnTo>
                    <a:pt x="1688705" y="1327785"/>
                  </a:lnTo>
                  <a:lnTo>
                    <a:pt x="1704122" y="1315139"/>
                  </a:lnTo>
                  <a:close/>
                </a:path>
                <a:path w="1859915" h="1934845">
                  <a:moveTo>
                    <a:pt x="1704628" y="1316215"/>
                  </a:moveTo>
                  <a:lnTo>
                    <a:pt x="1704628" y="1327785"/>
                  </a:lnTo>
                  <a:lnTo>
                    <a:pt x="1710062" y="1327785"/>
                  </a:lnTo>
                  <a:lnTo>
                    <a:pt x="1704628" y="1316215"/>
                  </a:lnTo>
                  <a:close/>
                </a:path>
                <a:path w="1859915" h="1934845">
                  <a:moveTo>
                    <a:pt x="87322" y="1277203"/>
                  </a:moveTo>
                  <a:lnTo>
                    <a:pt x="74180" y="1289848"/>
                  </a:lnTo>
                  <a:lnTo>
                    <a:pt x="91872" y="1325978"/>
                  </a:lnTo>
                  <a:lnTo>
                    <a:pt x="91872" y="1315139"/>
                  </a:lnTo>
                  <a:lnTo>
                    <a:pt x="106025" y="1315139"/>
                  </a:lnTo>
                  <a:lnTo>
                    <a:pt x="93557" y="1289848"/>
                  </a:lnTo>
                  <a:lnTo>
                    <a:pt x="87828" y="1289848"/>
                  </a:lnTo>
                  <a:lnTo>
                    <a:pt x="87828" y="1278228"/>
                  </a:lnTo>
                  <a:lnTo>
                    <a:pt x="87322" y="1277203"/>
                  </a:lnTo>
                  <a:close/>
                </a:path>
                <a:path w="1859915" h="1934845">
                  <a:moveTo>
                    <a:pt x="1693254" y="1289848"/>
                  </a:moveTo>
                  <a:lnTo>
                    <a:pt x="1677837" y="1302494"/>
                  </a:lnTo>
                  <a:lnTo>
                    <a:pt x="1687820" y="1325726"/>
                  </a:lnTo>
                  <a:lnTo>
                    <a:pt x="1687820" y="1315139"/>
                  </a:lnTo>
                  <a:lnTo>
                    <a:pt x="1704122" y="1315139"/>
                  </a:lnTo>
                  <a:lnTo>
                    <a:pt x="1698688" y="1302494"/>
                  </a:lnTo>
                  <a:lnTo>
                    <a:pt x="1694139" y="1302494"/>
                  </a:lnTo>
                  <a:lnTo>
                    <a:pt x="1694139" y="1291907"/>
                  </a:lnTo>
                  <a:lnTo>
                    <a:pt x="1693254" y="1289848"/>
                  </a:lnTo>
                  <a:close/>
                </a:path>
                <a:path w="1859915" h="1934845">
                  <a:moveTo>
                    <a:pt x="106910" y="1315139"/>
                  </a:moveTo>
                  <a:lnTo>
                    <a:pt x="106025" y="1315139"/>
                  </a:lnTo>
                  <a:lnTo>
                    <a:pt x="106910" y="1316864"/>
                  </a:lnTo>
                  <a:lnTo>
                    <a:pt x="106910" y="1315139"/>
                  </a:lnTo>
                  <a:close/>
                </a:path>
                <a:path w="1859915" h="1934845">
                  <a:moveTo>
                    <a:pt x="1704628" y="1315139"/>
                  </a:moveTo>
                  <a:lnTo>
                    <a:pt x="1704122" y="1315139"/>
                  </a:lnTo>
                  <a:lnTo>
                    <a:pt x="1704628" y="1316215"/>
                  </a:lnTo>
                  <a:lnTo>
                    <a:pt x="1704628" y="1315139"/>
                  </a:lnTo>
                  <a:close/>
                </a:path>
                <a:path w="1859915" h="1934845">
                  <a:moveTo>
                    <a:pt x="1676826" y="1300056"/>
                  </a:moveTo>
                  <a:lnTo>
                    <a:pt x="1676826" y="1302494"/>
                  </a:lnTo>
                  <a:lnTo>
                    <a:pt x="1677837" y="1302494"/>
                  </a:lnTo>
                  <a:lnTo>
                    <a:pt x="1676826" y="1300056"/>
                  </a:lnTo>
                  <a:close/>
                </a:path>
                <a:path w="1859915" h="1934845">
                  <a:moveTo>
                    <a:pt x="1693254" y="1289848"/>
                  </a:moveTo>
                  <a:lnTo>
                    <a:pt x="1676826" y="1289848"/>
                  </a:lnTo>
                  <a:lnTo>
                    <a:pt x="1676826" y="1300056"/>
                  </a:lnTo>
                  <a:lnTo>
                    <a:pt x="1677837" y="1302494"/>
                  </a:lnTo>
                  <a:lnTo>
                    <a:pt x="1693254" y="1289848"/>
                  </a:lnTo>
                  <a:close/>
                </a:path>
                <a:path w="1859915" h="1934845">
                  <a:moveTo>
                    <a:pt x="1694139" y="1291907"/>
                  </a:moveTo>
                  <a:lnTo>
                    <a:pt x="1694139" y="1302494"/>
                  </a:lnTo>
                  <a:lnTo>
                    <a:pt x="1698688" y="1302494"/>
                  </a:lnTo>
                  <a:lnTo>
                    <a:pt x="1694139" y="1291907"/>
                  </a:lnTo>
                  <a:close/>
                </a:path>
                <a:path w="1859915" h="1934845">
                  <a:moveTo>
                    <a:pt x="1673511" y="1252533"/>
                  </a:moveTo>
                  <a:lnTo>
                    <a:pt x="1670507" y="1264557"/>
                  </a:lnTo>
                  <a:lnTo>
                    <a:pt x="1666464" y="1264557"/>
                  </a:lnTo>
                  <a:lnTo>
                    <a:pt x="1666464" y="1276087"/>
                  </a:lnTo>
                  <a:lnTo>
                    <a:pt x="1666843" y="1277203"/>
                  </a:lnTo>
                  <a:lnTo>
                    <a:pt x="1667348" y="1277203"/>
                  </a:lnTo>
                  <a:lnTo>
                    <a:pt x="1676826" y="1300056"/>
                  </a:lnTo>
                  <a:lnTo>
                    <a:pt x="1676826" y="1289848"/>
                  </a:lnTo>
                  <a:lnTo>
                    <a:pt x="1693254" y="1289848"/>
                  </a:lnTo>
                  <a:lnTo>
                    <a:pt x="1682386" y="1277203"/>
                  </a:lnTo>
                  <a:lnTo>
                    <a:pt x="1673511" y="1252533"/>
                  </a:lnTo>
                  <a:close/>
                </a:path>
                <a:path w="1859915" h="1934845">
                  <a:moveTo>
                    <a:pt x="1694139" y="1289848"/>
                  </a:moveTo>
                  <a:lnTo>
                    <a:pt x="1693254" y="1289848"/>
                  </a:lnTo>
                  <a:lnTo>
                    <a:pt x="1694139" y="1291907"/>
                  </a:lnTo>
                  <a:lnTo>
                    <a:pt x="1694139" y="1289848"/>
                  </a:lnTo>
                  <a:close/>
                </a:path>
                <a:path w="1859915" h="1934845">
                  <a:moveTo>
                    <a:pt x="73169" y="1287741"/>
                  </a:moveTo>
                  <a:lnTo>
                    <a:pt x="73169" y="1289848"/>
                  </a:lnTo>
                  <a:lnTo>
                    <a:pt x="74180" y="1289848"/>
                  </a:lnTo>
                  <a:lnTo>
                    <a:pt x="73169" y="1287741"/>
                  </a:lnTo>
                  <a:close/>
                </a:path>
                <a:path w="1859915" h="1934845">
                  <a:moveTo>
                    <a:pt x="87322" y="1277203"/>
                  </a:moveTo>
                  <a:lnTo>
                    <a:pt x="73169" y="1277203"/>
                  </a:lnTo>
                  <a:lnTo>
                    <a:pt x="73169" y="1287741"/>
                  </a:lnTo>
                  <a:lnTo>
                    <a:pt x="74180" y="1289848"/>
                  </a:lnTo>
                  <a:lnTo>
                    <a:pt x="87322" y="1277203"/>
                  </a:lnTo>
                  <a:close/>
                </a:path>
                <a:path w="1859915" h="1934845">
                  <a:moveTo>
                    <a:pt x="87828" y="1278228"/>
                  </a:moveTo>
                  <a:lnTo>
                    <a:pt x="87828" y="1289848"/>
                  </a:lnTo>
                  <a:lnTo>
                    <a:pt x="93557" y="1289848"/>
                  </a:lnTo>
                  <a:lnTo>
                    <a:pt x="87828" y="1278228"/>
                  </a:lnTo>
                  <a:close/>
                </a:path>
                <a:path w="1859915" h="1934845">
                  <a:moveTo>
                    <a:pt x="63522" y="1239266"/>
                  </a:moveTo>
                  <a:lnTo>
                    <a:pt x="54971" y="1239266"/>
                  </a:lnTo>
                  <a:lnTo>
                    <a:pt x="54971" y="1249647"/>
                  </a:lnTo>
                  <a:lnTo>
                    <a:pt x="55982" y="1251911"/>
                  </a:lnTo>
                  <a:lnTo>
                    <a:pt x="73169" y="1287741"/>
                  </a:lnTo>
                  <a:lnTo>
                    <a:pt x="73169" y="1277203"/>
                  </a:lnTo>
                  <a:lnTo>
                    <a:pt x="87322" y="1277203"/>
                  </a:lnTo>
                  <a:lnTo>
                    <a:pt x="69125" y="1251911"/>
                  </a:lnTo>
                  <a:lnTo>
                    <a:pt x="63522" y="1239266"/>
                  </a:lnTo>
                  <a:close/>
                </a:path>
                <a:path w="1859915" h="1934845">
                  <a:moveTo>
                    <a:pt x="87828" y="1277203"/>
                  </a:moveTo>
                  <a:lnTo>
                    <a:pt x="87322" y="1277203"/>
                  </a:lnTo>
                  <a:lnTo>
                    <a:pt x="87828" y="1278228"/>
                  </a:lnTo>
                  <a:lnTo>
                    <a:pt x="87828" y="1277203"/>
                  </a:lnTo>
                  <a:close/>
                </a:path>
                <a:path w="1859915" h="1934845">
                  <a:moveTo>
                    <a:pt x="1666464" y="1276087"/>
                  </a:moveTo>
                  <a:lnTo>
                    <a:pt x="1666464" y="1277203"/>
                  </a:lnTo>
                  <a:lnTo>
                    <a:pt x="1666843" y="1277203"/>
                  </a:lnTo>
                  <a:lnTo>
                    <a:pt x="1666464" y="1276087"/>
                  </a:lnTo>
                  <a:close/>
                </a:path>
                <a:path w="1859915" h="1934845">
                  <a:moveTo>
                    <a:pt x="1682765" y="1264557"/>
                  </a:moveTo>
                  <a:lnTo>
                    <a:pt x="1677837" y="1264557"/>
                  </a:lnTo>
                  <a:lnTo>
                    <a:pt x="1682386" y="1277203"/>
                  </a:lnTo>
                  <a:lnTo>
                    <a:pt x="1682765" y="1277203"/>
                  </a:lnTo>
                  <a:lnTo>
                    <a:pt x="1682765" y="1264557"/>
                  </a:lnTo>
                  <a:close/>
                </a:path>
                <a:path w="1859915" h="1934845">
                  <a:moveTo>
                    <a:pt x="1673288" y="1251911"/>
                  </a:moveTo>
                  <a:lnTo>
                    <a:pt x="1658249" y="1251911"/>
                  </a:lnTo>
                  <a:lnTo>
                    <a:pt x="1666464" y="1276087"/>
                  </a:lnTo>
                  <a:lnTo>
                    <a:pt x="1666464" y="1264557"/>
                  </a:lnTo>
                  <a:lnTo>
                    <a:pt x="1670507" y="1264557"/>
                  </a:lnTo>
                  <a:lnTo>
                    <a:pt x="1673511" y="1252533"/>
                  </a:lnTo>
                  <a:lnTo>
                    <a:pt x="1673288" y="1251911"/>
                  </a:lnTo>
                  <a:close/>
                </a:path>
                <a:path w="1859915" h="1934845">
                  <a:moveTo>
                    <a:pt x="1657959" y="1251168"/>
                  </a:moveTo>
                  <a:lnTo>
                    <a:pt x="1657744" y="1251911"/>
                  </a:lnTo>
                  <a:lnTo>
                    <a:pt x="1661409" y="1264557"/>
                  </a:lnTo>
                  <a:lnTo>
                    <a:pt x="1662546" y="1264557"/>
                  </a:lnTo>
                  <a:lnTo>
                    <a:pt x="1658249" y="1251911"/>
                  </a:lnTo>
                  <a:lnTo>
                    <a:pt x="1658628" y="1251911"/>
                  </a:lnTo>
                  <a:lnTo>
                    <a:pt x="1657959" y="1251168"/>
                  </a:lnTo>
                  <a:close/>
                </a:path>
                <a:path w="1859915" h="1934845">
                  <a:moveTo>
                    <a:pt x="1670507" y="1239266"/>
                  </a:moveTo>
                  <a:lnTo>
                    <a:pt x="1667095" y="1239266"/>
                  </a:lnTo>
                  <a:lnTo>
                    <a:pt x="1672782" y="1251911"/>
                  </a:lnTo>
                  <a:lnTo>
                    <a:pt x="1673288" y="1251911"/>
                  </a:lnTo>
                  <a:lnTo>
                    <a:pt x="1673511" y="1252533"/>
                  </a:lnTo>
                  <a:lnTo>
                    <a:pt x="1673667" y="1251911"/>
                  </a:lnTo>
                  <a:lnTo>
                    <a:pt x="1670507" y="1239266"/>
                  </a:lnTo>
                  <a:close/>
                </a:path>
                <a:path w="1859915" h="1934845">
                  <a:moveTo>
                    <a:pt x="54971" y="1249647"/>
                  </a:moveTo>
                  <a:lnTo>
                    <a:pt x="54971" y="1251911"/>
                  </a:lnTo>
                  <a:lnTo>
                    <a:pt x="55982" y="1251911"/>
                  </a:lnTo>
                  <a:lnTo>
                    <a:pt x="54971" y="1249647"/>
                  </a:lnTo>
                  <a:close/>
                </a:path>
                <a:path w="1859915" h="1934845">
                  <a:moveTo>
                    <a:pt x="69630" y="1239266"/>
                  </a:moveTo>
                  <a:lnTo>
                    <a:pt x="63522" y="1239266"/>
                  </a:lnTo>
                  <a:lnTo>
                    <a:pt x="69125" y="1251911"/>
                  </a:lnTo>
                  <a:lnTo>
                    <a:pt x="69630" y="1251911"/>
                  </a:lnTo>
                  <a:lnTo>
                    <a:pt x="69630" y="1239266"/>
                  </a:lnTo>
                  <a:close/>
                </a:path>
                <a:path w="1859915" h="1934845">
                  <a:moveTo>
                    <a:pt x="1662293" y="1228587"/>
                  </a:moveTo>
                  <a:lnTo>
                    <a:pt x="1662293" y="1239266"/>
                  </a:lnTo>
                  <a:lnTo>
                    <a:pt x="1661409" y="1239266"/>
                  </a:lnTo>
                  <a:lnTo>
                    <a:pt x="1657959" y="1251168"/>
                  </a:lnTo>
                  <a:lnTo>
                    <a:pt x="1658628" y="1251911"/>
                  </a:lnTo>
                  <a:lnTo>
                    <a:pt x="1672782" y="1251911"/>
                  </a:lnTo>
                  <a:lnTo>
                    <a:pt x="1662293" y="1228587"/>
                  </a:lnTo>
                  <a:close/>
                </a:path>
                <a:path w="1859915" h="1934845">
                  <a:moveTo>
                    <a:pt x="1661409" y="1226620"/>
                  </a:moveTo>
                  <a:lnTo>
                    <a:pt x="1647255" y="1239266"/>
                  </a:lnTo>
                  <a:lnTo>
                    <a:pt x="1657959" y="1251168"/>
                  </a:lnTo>
                  <a:lnTo>
                    <a:pt x="1661409" y="1239266"/>
                  </a:lnTo>
                  <a:lnTo>
                    <a:pt x="1662293" y="1239266"/>
                  </a:lnTo>
                  <a:lnTo>
                    <a:pt x="1662293" y="1228587"/>
                  </a:lnTo>
                  <a:lnTo>
                    <a:pt x="1661409" y="1226620"/>
                  </a:lnTo>
                  <a:close/>
                </a:path>
                <a:path w="1859915" h="1934845">
                  <a:moveTo>
                    <a:pt x="47473" y="1201329"/>
                  </a:moveTo>
                  <a:lnTo>
                    <a:pt x="41829" y="1201329"/>
                  </a:lnTo>
                  <a:lnTo>
                    <a:pt x="38819" y="1213376"/>
                  </a:lnTo>
                  <a:lnTo>
                    <a:pt x="39048" y="1213975"/>
                  </a:lnTo>
                  <a:lnTo>
                    <a:pt x="54971" y="1249647"/>
                  </a:lnTo>
                  <a:lnTo>
                    <a:pt x="54971" y="1239266"/>
                  </a:lnTo>
                  <a:lnTo>
                    <a:pt x="63522" y="1239266"/>
                  </a:lnTo>
                  <a:lnTo>
                    <a:pt x="57920" y="1226620"/>
                  </a:lnTo>
                  <a:lnTo>
                    <a:pt x="49537" y="1226620"/>
                  </a:lnTo>
                  <a:lnTo>
                    <a:pt x="52560" y="1214522"/>
                  </a:lnTo>
                  <a:lnTo>
                    <a:pt x="52317" y="1213975"/>
                  </a:lnTo>
                  <a:lnTo>
                    <a:pt x="47473" y="1201329"/>
                  </a:lnTo>
                  <a:close/>
                </a:path>
                <a:path w="1859915" h="1934845">
                  <a:moveTo>
                    <a:pt x="1646370" y="1237025"/>
                  </a:moveTo>
                  <a:lnTo>
                    <a:pt x="1646370" y="1239266"/>
                  </a:lnTo>
                  <a:lnTo>
                    <a:pt x="1647255" y="1239266"/>
                  </a:lnTo>
                  <a:lnTo>
                    <a:pt x="1646370" y="1237025"/>
                  </a:lnTo>
                  <a:close/>
                </a:path>
                <a:path w="1859915" h="1934845">
                  <a:moveTo>
                    <a:pt x="1661409" y="1226620"/>
                  </a:moveTo>
                  <a:lnTo>
                    <a:pt x="1646370" y="1226620"/>
                  </a:lnTo>
                  <a:lnTo>
                    <a:pt x="1646370" y="1237025"/>
                  </a:lnTo>
                  <a:lnTo>
                    <a:pt x="1647255" y="1239266"/>
                  </a:lnTo>
                  <a:lnTo>
                    <a:pt x="1661409" y="1226620"/>
                  </a:lnTo>
                  <a:close/>
                </a:path>
                <a:path w="1859915" h="1934845">
                  <a:moveTo>
                    <a:pt x="1651804" y="1201329"/>
                  </a:moveTo>
                  <a:lnTo>
                    <a:pt x="1650920" y="1201329"/>
                  </a:lnTo>
                  <a:lnTo>
                    <a:pt x="1637272" y="1213975"/>
                  </a:lnTo>
                  <a:lnTo>
                    <a:pt x="1646370" y="1237025"/>
                  </a:lnTo>
                  <a:lnTo>
                    <a:pt x="1646370" y="1226620"/>
                  </a:lnTo>
                  <a:lnTo>
                    <a:pt x="1661409" y="1226620"/>
                  </a:lnTo>
                  <a:lnTo>
                    <a:pt x="1650920" y="1213975"/>
                  </a:lnTo>
                  <a:lnTo>
                    <a:pt x="1651804" y="1213975"/>
                  </a:lnTo>
                  <a:lnTo>
                    <a:pt x="1651804" y="1201329"/>
                  </a:lnTo>
                  <a:close/>
                </a:path>
                <a:path w="1859915" h="1934845">
                  <a:moveTo>
                    <a:pt x="1662293" y="1226620"/>
                  </a:moveTo>
                  <a:lnTo>
                    <a:pt x="1661409" y="1226620"/>
                  </a:lnTo>
                  <a:lnTo>
                    <a:pt x="1662293" y="1228587"/>
                  </a:lnTo>
                  <a:lnTo>
                    <a:pt x="1662293" y="1226620"/>
                  </a:lnTo>
                  <a:close/>
                </a:path>
                <a:path w="1859915" h="1934845">
                  <a:moveTo>
                    <a:pt x="38819" y="1213376"/>
                  </a:moveTo>
                  <a:lnTo>
                    <a:pt x="38669" y="1213975"/>
                  </a:lnTo>
                  <a:lnTo>
                    <a:pt x="41829" y="1226620"/>
                  </a:lnTo>
                  <a:lnTo>
                    <a:pt x="44693" y="1226620"/>
                  </a:lnTo>
                  <a:lnTo>
                    <a:pt x="39048" y="1213975"/>
                  </a:lnTo>
                  <a:lnTo>
                    <a:pt x="38819" y="1213376"/>
                  </a:lnTo>
                  <a:close/>
                </a:path>
                <a:path w="1859915" h="1934845">
                  <a:moveTo>
                    <a:pt x="52560" y="1214522"/>
                  </a:moveTo>
                  <a:lnTo>
                    <a:pt x="49537" y="1226620"/>
                  </a:lnTo>
                  <a:lnTo>
                    <a:pt x="57920" y="1226620"/>
                  </a:lnTo>
                  <a:lnTo>
                    <a:pt x="52560" y="1214522"/>
                  </a:lnTo>
                  <a:close/>
                </a:path>
                <a:path w="1859915" h="1934845">
                  <a:moveTo>
                    <a:pt x="49537" y="1201329"/>
                  </a:moveTo>
                  <a:lnTo>
                    <a:pt x="47473" y="1201329"/>
                  </a:lnTo>
                  <a:lnTo>
                    <a:pt x="52317" y="1213975"/>
                  </a:lnTo>
                  <a:lnTo>
                    <a:pt x="52560" y="1214522"/>
                  </a:lnTo>
                  <a:lnTo>
                    <a:pt x="52697" y="1213975"/>
                  </a:lnTo>
                  <a:lnTo>
                    <a:pt x="49537" y="1201329"/>
                  </a:lnTo>
                  <a:close/>
                </a:path>
                <a:path w="1859915" h="1934845">
                  <a:moveTo>
                    <a:pt x="1636893" y="1213159"/>
                  </a:moveTo>
                  <a:lnTo>
                    <a:pt x="1636893" y="1213975"/>
                  </a:lnTo>
                  <a:lnTo>
                    <a:pt x="1637272" y="1213975"/>
                  </a:lnTo>
                  <a:lnTo>
                    <a:pt x="1636893" y="1213159"/>
                  </a:lnTo>
                  <a:close/>
                </a:path>
                <a:path w="1859915" h="1934845">
                  <a:moveTo>
                    <a:pt x="1650920" y="1201329"/>
                  </a:moveTo>
                  <a:lnTo>
                    <a:pt x="1636893" y="1201329"/>
                  </a:lnTo>
                  <a:lnTo>
                    <a:pt x="1636993" y="1213376"/>
                  </a:lnTo>
                  <a:lnTo>
                    <a:pt x="1637272" y="1213975"/>
                  </a:lnTo>
                  <a:lnTo>
                    <a:pt x="1650920" y="1201329"/>
                  </a:lnTo>
                  <a:close/>
                </a:path>
                <a:path w="1859915" h="1934845">
                  <a:moveTo>
                    <a:pt x="34246" y="1163392"/>
                  </a:moveTo>
                  <a:lnTo>
                    <a:pt x="27296" y="1163392"/>
                  </a:lnTo>
                  <a:lnTo>
                    <a:pt x="24309" y="1175348"/>
                  </a:lnTo>
                  <a:lnTo>
                    <a:pt x="24516" y="1176038"/>
                  </a:lnTo>
                  <a:lnTo>
                    <a:pt x="38819" y="1213376"/>
                  </a:lnTo>
                  <a:lnTo>
                    <a:pt x="41829" y="1201329"/>
                  </a:lnTo>
                  <a:lnTo>
                    <a:pt x="47473" y="1201329"/>
                  </a:lnTo>
                  <a:lnTo>
                    <a:pt x="42629" y="1188684"/>
                  </a:lnTo>
                  <a:lnTo>
                    <a:pt x="35510" y="1188684"/>
                  </a:lnTo>
                  <a:lnTo>
                    <a:pt x="38320" y="1177436"/>
                  </a:lnTo>
                  <a:lnTo>
                    <a:pt x="37785" y="1176038"/>
                  </a:lnTo>
                  <a:lnTo>
                    <a:pt x="38164" y="1176038"/>
                  </a:lnTo>
                  <a:lnTo>
                    <a:pt x="34246" y="1163392"/>
                  </a:lnTo>
                  <a:close/>
                </a:path>
                <a:path w="1859915" h="1934845">
                  <a:moveTo>
                    <a:pt x="1638662" y="1188684"/>
                  </a:moveTo>
                  <a:lnTo>
                    <a:pt x="1625519" y="1188684"/>
                  </a:lnTo>
                  <a:lnTo>
                    <a:pt x="1636893" y="1213159"/>
                  </a:lnTo>
                  <a:lnTo>
                    <a:pt x="1636893" y="1201329"/>
                  </a:lnTo>
                  <a:lnTo>
                    <a:pt x="1650920" y="1201329"/>
                  </a:lnTo>
                  <a:lnTo>
                    <a:pt x="1638662" y="1188684"/>
                  </a:lnTo>
                  <a:close/>
                </a:path>
                <a:path w="1859915" h="1934845">
                  <a:moveTo>
                    <a:pt x="24309" y="1175348"/>
                  </a:moveTo>
                  <a:lnTo>
                    <a:pt x="24137" y="1176038"/>
                  </a:lnTo>
                  <a:lnTo>
                    <a:pt x="27296" y="1188684"/>
                  </a:lnTo>
                  <a:lnTo>
                    <a:pt x="29360" y="1188684"/>
                  </a:lnTo>
                  <a:lnTo>
                    <a:pt x="24516" y="1176038"/>
                  </a:lnTo>
                  <a:lnTo>
                    <a:pt x="24309" y="1175348"/>
                  </a:lnTo>
                  <a:close/>
                </a:path>
                <a:path w="1859915" h="1934845">
                  <a:moveTo>
                    <a:pt x="38320" y="1177436"/>
                  </a:moveTo>
                  <a:lnTo>
                    <a:pt x="35510" y="1188684"/>
                  </a:lnTo>
                  <a:lnTo>
                    <a:pt x="42629" y="1188684"/>
                  </a:lnTo>
                  <a:lnTo>
                    <a:pt x="38320" y="1177436"/>
                  </a:lnTo>
                  <a:close/>
                </a:path>
                <a:path w="1859915" h="1934845">
                  <a:moveTo>
                    <a:pt x="1624828" y="1187580"/>
                  </a:moveTo>
                  <a:lnTo>
                    <a:pt x="1624508" y="1188684"/>
                  </a:lnTo>
                  <a:lnTo>
                    <a:pt x="1625898" y="1188684"/>
                  </a:lnTo>
                  <a:lnTo>
                    <a:pt x="1624828" y="1187580"/>
                  </a:lnTo>
                  <a:close/>
                </a:path>
                <a:path w="1859915" h="1934845">
                  <a:moveTo>
                    <a:pt x="1626783" y="1165218"/>
                  </a:moveTo>
                  <a:lnTo>
                    <a:pt x="1626783" y="1176038"/>
                  </a:lnTo>
                  <a:lnTo>
                    <a:pt x="1628173" y="1176038"/>
                  </a:lnTo>
                  <a:lnTo>
                    <a:pt x="1624828" y="1187580"/>
                  </a:lnTo>
                  <a:lnTo>
                    <a:pt x="1625898" y="1188684"/>
                  </a:lnTo>
                  <a:lnTo>
                    <a:pt x="1638156" y="1188684"/>
                  </a:lnTo>
                  <a:lnTo>
                    <a:pt x="1626783" y="1165218"/>
                  </a:lnTo>
                  <a:close/>
                </a:path>
                <a:path w="1859915" h="1934845">
                  <a:moveTo>
                    <a:pt x="1635882" y="1176038"/>
                  </a:moveTo>
                  <a:lnTo>
                    <a:pt x="1632027" y="1176038"/>
                  </a:lnTo>
                  <a:lnTo>
                    <a:pt x="1638156" y="1188684"/>
                  </a:lnTo>
                  <a:lnTo>
                    <a:pt x="1639167" y="1188684"/>
                  </a:lnTo>
                  <a:lnTo>
                    <a:pt x="1635882" y="1176038"/>
                  </a:lnTo>
                  <a:close/>
                </a:path>
                <a:path w="1859915" h="1934845">
                  <a:moveTo>
                    <a:pt x="1613953" y="1175715"/>
                  </a:moveTo>
                  <a:lnTo>
                    <a:pt x="1613640" y="1176038"/>
                  </a:lnTo>
                  <a:lnTo>
                    <a:pt x="1624828" y="1187580"/>
                  </a:lnTo>
                  <a:lnTo>
                    <a:pt x="1628173" y="1176038"/>
                  </a:lnTo>
                  <a:lnTo>
                    <a:pt x="1614146" y="1176038"/>
                  </a:lnTo>
                  <a:lnTo>
                    <a:pt x="1613953" y="1175715"/>
                  </a:lnTo>
                  <a:close/>
                </a:path>
                <a:path w="1859915" h="1934845">
                  <a:moveTo>
                    <a:pt x="35510" y="1163392"/>
                  </a:moveTo>
                  <a:lnTo>
                    <a:pt x="34246" y="1163392"/>
                  </a:lnTo>
                  <a:lnTo>
                    <a:pt x="38164" y="1176038"/>
                  </a:lnTo>
                  <a:lnTo>
                    <a:pt x="37785" y="1176038"/>
                  </a:lnTo>
                  <a:lnTo>
                    <a:pt x="38320" y="1177436"/>
                  </a:lnTo>
                  <a:lnTo>
                    <a:pt x="38669" y="1176038"/>
                  </a:lnTo>
                  <a:lnTo>
                    <a:pt x="35510" y="1163392"/>
                  </a:lnTo>
                  <a:close/>
                </a:path>
                <a:path w="1859915" h="1934845">
                  <a:moveTo>
                    <a:pt x="1612756" y="1173700"/>
                  </a:moveTo>
                  <a:lnTo>
                    <a:pt x="1612756" y="1176038"/>
                  </a:lnTo>
                  <a:lnTo>
                    <a:pt x="1613640" y="1176038"/>
                  </a:lnTo>
                  <a:lnTo>
                    <a:pt x="1613953" y="1175715"/>
                  </a:lnTo>
                  <a:lnTo>
                    <a:pt x="1612756" y="1173700"/>
                  </a:lnTo>
                  <a:close/>
                </a:path>
                <a:path w="1859915" h="1934845">
                  <a:moveTo>
                    <a:pt x="1620645" y="1168812"/>
                  </a:moveTo>
                  <a:lnTo>
                    <a:pt x="1613953" y="1175715"/>
                  </a:lnTo>
                  <a:lnTo>
                    <a:pt x="1614146" y="1176038"/>
                  </a:lnTo>
                  <a:lnTo>
                    <a:pt x="1620645" y="1168812"/>
                  </a:lnTo>
                  <a:close/>
                </a:path>
                <a:path w="1859915" h="1934845">
                  <a:moveTo>
                    <a:pt x="1625898" y="1163392"/>
                  </a:moveTo>
                  <a:lnTo>
                    <a:pt x="1620645" y="1168812"/>
                  </a:lnTo>
                  <a:lnTo>
                    <a:pt x="1614146" y="1176038"/>
                  </a:lnTo>
                  <a:lnTo>
                    <a:pt x="1626783" y="1176038"/>
                  </a:lnTo>
                  <a:lnTo>
                    <a:pt x="1626783" y="1165218"/>
                  </a:lnTo>
                  <a:lnTo>
                    <a:pt x="1625898" y="1163392"/>
                  </a:lnTo>
                  <a:close/>
                </a:path>
                <a:path w="1859915" h="1934845">
                  <a:moveTo>
                    <a:pt x="1625519" y="1163392"/>
                  </a:moveTo>
                  <a:lnTo>
                    <a:pt x="1612756" y="1163392"/>
                  </a:lnTo>
                  <a:lnTo>
                    <a:pt x="1612756" y="1173700"/>
                  </a:lnTo>
                  <a:lnTo>
                    <a:pt x="1613953" y="1175715"/>
                  </a:lnTo>
                  <a:lnTo>
                    <a:pt x="1620645" y="1168812"/>
                  </a:lnTo>
                  <a:lnTo>
                    <a:pt x="1625519" y="1163392"/>
                  </a:lnTo>
                  <a:close/>
                </a:path>
                <a:path w="1859915" h="1934845">
                  <a:moveTo>
                    <a:pt x="18373" y="1100977"/>
                  </a:moveTo>
                  <a:lnTo>
                    <a:pt x="15417" y="1112810"/>
                  </a:lnTo>
                  <a:lnTo>
                    <a:pt x="7666" y="1112810"/>
                  </a:lnTo>
                  <a:lnTo>
                    <a:pt x="13142" y="1138101"/>
                  </a:lnTo>
                  <a:lnTo>
                    <a:pt x="24309" y="1175348"/>
                  </a:lnTo>
                  <a:lnTo>
                    <a:pt x="27296" y="1163392"/>
                  </a:lnTo>
                  <a:lnTo>
                    <a:pt x="34246" y="1163392"/>
                  </a:lnTo>
                  <a:lnTo>
                    <a:pt x="30329" y="1150747"/>
                  </a:lnTo>
                  <a:lnTo>
                    <a:pt x="23631" y="1150747"/>
                  </a:lnTo>
                  <a:lnTo>
                    <a:pt x="26621" y="1138779"/>
                  </a:lnTo>
                  <a:lnTo>
                    <a:pt x="26411" y="1138101"/>
                  </a:lnTo>
                  <a:lnTo>
                    <a:pt x="18373" y="1100977"/>
                  </a:lnTo>
                  <a:close/>
                </a:path>
                <a:path w="1859915" h="1934845">
                  <a:moveTo>
                    <a:pt x="1611871" y="1140439"/>
                  </a:moveTo>
                  <a:lnTo>
                    <a:pt x="1611871" y="1150747"/>
                  </a:lnTo>
                  <a:lnTo>
                    <a:pt x="1599107" y="1150747"/>
                  </a:lnTo>
                  <a:lnTo>
                    <a:pt x="1612756" y="1173700"/>
                  </a:lnTo>
                  <a:lnTo>
                    <a:pt x="1612756" y="1163392"/>
                  </a:lnTo>
                  <a:lnTo>
                    <a:pt x="1625519" y="1163392"/>
                  </a:lnTo>
                  <a:lnTo>
                    <a:pt x="1618000" y="1150747"/>
                  </a:lnTo>
                  <a:lnTo>
                    <a:pt x="1599486" y="1150747"/>
                  </a:lnTo>
                  <a:lnTo>
                    <a:pt x="1599330" y="1150499"/>
                  </a:lnTo>
                  <a:lnTo>
                    <a:pt x="1617853" y="1150499"/>
                  </a:lnTo>
                  <a:lnTo>
                    <a:pt x="1611871" y="1140439"/>
                  </a:lnTo>
                  <a:close/>
                </a:path>
                <a:path w="1859915" h="1934845">
                  <a:moveTo>
                    <a:pt x="1625898" y="1163392"/>
                  </a:moveTo>
                  <a:lnTo>
                    <a:pt x="1625519" y="1163392"/>
                  </a:lnTo>
                  <a:lnTo>
                    <a:pt x="1620645" y="1168812"/>
                  </a:lnTo>
                  <a:lnTo>
                    <a:pt x="1625898" y="1163392"/>
                  </a:lnTo>
                  <a:close/>
                </a:path>
                <a:path w="1859915" h="1934845">
                  <a:moveTo>
                    <a:pt x="1626783" y="1163392"/>
                  </a:moveTo>
                  <a:lnTo>
                    <a:pt x="1625898" y="1163392"/>
                  </a:lnTo>
                  <a:lnTo>
                    <a:pt x="1626783" y="1165218"/>
                  </a:lnTo>
                  <a:lnTo>
                    <a:pt x="1626783" y="1163392"/>
                  </a:lnTo>
                  <a:close/>
                </a:path>
                <a:path w="1859915" h="1934845">
                  <a:moveTo>
                    <a:pt x="13142" y="1138101"/>
                  </a:moveTo>
                  <a:lnTo>
                    <a:pt x="12763" y="1138101"/>
                  </a:lnTo>
                  <a:lnTo>
                    <a:pt x="15922" y="1150747"/>
                  </a:lnTo>
                  <a:lnTo>
                    <a:pt x="16933" y="1150747"/>
                  </a:lnTo>
                  <a:lnTo>
                    <a:pt x="13142" y="1138101"/>
                  </a:lnTo>
                  <a:close/>
                </a:path>
                <a:path w="1859915" h="1934845">
                  <a:moveTo>
                    <a:pt x="26621" y="1138779"/>
                  </a:moveTo>
                  <a:lnTo>
                    <a:pt x="23631" y="1150747"/>
                  </a:lnTo>
                  <a:lnTo>
                    <a:pt x="30329" y="1150747"/>
                  </a:lnTo>
                  <a:lnTo>
                    <a:pt x="26621" y="1138779"/>
                  </a:lnTo>
                  <a:close/>
                </a:path>
                <a:path w="1859915" h="1934845">
                  <a:moveTo>
                    <a:pt x="1598223" y="1148740"/>
                  </a:moveTo>
                  <a:lnTo>
                    <a:pt x="1598223" y="1150747"/>
                  </a:lnTo>
                  <a:lnTo>
                    <a:pt x="1599107" y="1150747"/>
                  </a:lnTo>
                  <a:lnTo>
                    <a:pt x="1599330" y="1150499"/>
                  </a:lnTo>
                  <a:lnTo>
                    <a:pt x="1598223" y="1148740"/>
                  </a:lnTo>
                  <a:close/>
                </a:path>
                <a:path w="1859915" h="1934845">
                  <a:moveTo>
                    <a:pt x="1610481" y="1138101"/>
                  </a:moveTo>
                  <a:lnTo>
                    <a:pt x="1599330" y="1150499"/>
                  </a:lnTo>
                  <a:lnTo>
                    <a:pt x="1599486" y="1150747"/>
                  </a:lnTo>
                  <a:lnTo>
                    <a:pt x="1610481" y="1138101"/>
                  </a:lnTo>
                  <a:close/>
                </a:path>
                <a:path w="1859915" h="1934845">
                  <a:moveTo>
                    <a:pt x="1610481" y="1138101"/>
                  </a:moveTo>
                  <a:lnTo>
                    <a:pt x="1599486" y="1150747"/>
                  </a:lnTo>
                  <a:lnTo>
                    <a:pt x="1611871" y="1150747"/>
                  </a:lnTo>
                  <a:lnTo>
                    <a:pt x="1611871" y="1140439"/>
                  </a:lnTo>
                  <a:lnTo>
                    <a:pt x="1610481" y="1138101"/>
                  </a:lnTo>
                  <a:close/>
                </a:path>
                <a:path w="1859915" h="1934845">
                  <a:moveTo>
                    <a:pt x="1610481" y="1138101"/>
                  </a:moveTo>
                  <a:lnTo>
                    <a:pt x="1598223" y="1138101"/>
                  </a:lnTo>
                  <a:lnTo>
                    <a:pt x="1598223" y="1148740"/>
                  </a:lnTo>
                  <a:lnTo>
                    <a:pt x="1599330" y="1150499"/>
                  </a:lnTo>
                  <a:lnTo>
                    <a:pt x="1610481" y="1138101"/>
                  </a:lnTo>
                  <a:close/>
                </a:path>
                <a:path w="1859915" h="1934845">
                  <a:moveTo>
                    <a:pt x="1594558" y="1112810"/>
                  </a:moveTo>
                  <a:lnTo>
                    <a:pt x="1583564" y="1125456"/>
                  </a:lnTo>
                  <a:lnTo>
                    <a:pt x="1598223" y="1148740"/>
                  </a:lnTo>
                  <a:lnTo>
                    <a:pt x="1598223" y="1138101"/>
                  </a:lnTo>
                  <a:lnTo>
                    <a:pt x="1610481" y="1138101"/>
                  </a:lnTo>
                  <a:lnTo>
                    <a:pt x="1602519" y="1125456"/>
                  </a:lnTo>
                  <a:lnTo>
                    <a:pt x="1595948" y="1125456"/>
                  </a:lnTo>
                  <a:lnTo>
                    <a:pt x="1595948" y="1115018"/>
                  </a:lnTo>
                  <a:lnTo>
                    <a:pt x="1594558" y="1112810"/>
                  </a:lnTo>
                  <a:close/>
                </a:path>
                <a:path w="1859915" h="1934845">
                  <a:moveTo>
                    <a:pt x="1611871" y="1138101"/>
                  </a:moveTo>
                  <a:lnTo>
                    <a:pt x="1610481" y="1138101"/>
                  </a:lnTo>
                  <a:lnTo>
                    <a:pt x="1611871" y="1140439"/>
                  </a:lnTo>
                  <a:lnTo>
                    <a:pt x="1611871" y="1138101"/>
                  </a:lnTo>
                  <a:close/>
                </a:path>
                <a:path w="1859915" h="1934845">
                  <a:moveTo>
                    <a:pt x="26790" y="1138101"/>
                  </a:moveTo>
                  <a:lnTo>
                    <a:pt x="26411" y="1138101"/>
                  </a:lnTo>
                  <a:lnTo>
                    <a:pt x="26621" y="1138779"/>
                  </a:lnTo>
                  <a:lnTo>
                    <a:pt x="26790" y="1138101"/>
                  </a:lnTo>
                  <a:close/>
                </a:path>
                <a:path w="1859915" h="1934845">
                  <a:moveTo>
                    <a:pt x="1582300" y="1123495"/>
                  </a:moveTo>
                  <a:lnTo>
                    <a:pt x="1582300" y="1125456"/>
                  </a:lnTo>
                  <a:lnTo>
                    <a:pt x="1583564" y="1125456"/>
                  </a:lnTo>
                  <a:lnTo>
                    <a:pt x="1582300" y="1123495"/>
                  </a:lnTo>
                  <a:close/>
                </a:path>
                <a:path w="1859915" h="1934845">
                  <a:moveTo>
                    <a:pt x="1578842" y="1100986"/>
                  </a:moveTo>
                  <a:lnTo>
                    <a:pt x="1576360" y="1112810"/>
                  </a:lnTo>
                  <a:lnTo>
                    <a:pt x="1582300" y="1112810"/>
                  </a:lnTo>
                  <a:lnTo>
                    <a:pt x="1582300" y="1123495"/>
                  </a:lnTo>
                  <a:lnTo>
                    <a:pt x="1583564" y="1125456"/>
                  </a:lnTo>
                  <a:lnTo>
                    <a:pt x="1594558" y="1112810"/>
                  </a:lnTo>
                  <a:lnTo>
                    <a:pt x="1578842" y="1100986"/>
                  </a:lnTo>
                  <a:close/>
                </a:path>
                <a:path w="1859915" h="1934845">
                  <a:moveTo>
                    <a:pt x="1595948" y="1115018"/>
                  </a:moveTo>
                  <a:lnTo>
                    <a:pt x="1595948" y="1125456"/>
                  </a:lnTo>
                  <a:lnTo>
                    <a:pt x="1602519" y="1125456"/>
                  </a:lnTo>
                  <a:lnTo>
                    <a:pt x="1595948" y="1115018"/>
                  </a:lnTo>
                  <a:close/>
                </a:path>
                <a:path w="1859915" h="1934845">
                  <a:moveTo>
                    <a:pt x="1558542" y="1074873"/>
                  </a:moveTo>
                  <a:lnTo>
                    <a:pt x="1548559" y="1087519"/>
                  </a:lnTo>
                  <a:lnTo>
                    <a:pt x="1567262" y="1100165"/>
                  </a:lnTo>
                  <a:lnTo>
                    <a:pt x="1582300" y="1123495"/>
                  </a:lnTo>
                  <a:lnTo>
                    <a:pt x="1582300" y="1112810"/>
                  </a:lnTo>
                  <a:lnTo>
                    <a:pt x="1576360" y="1112810"/>
                  </a:lnTo>
                  <a:lnTo>
                    <a:pt x="1578831" y="1100977"/>
                  </a:lnTo>
                  <a:lnTo>
                    <a:pt x="1577751" y="1100165"/>
                  </a:lnTo>
                  <a:lnTo>
                    <a:pt x="1568146" y="1087519"/>
                  </a:lnTo>
                  <a:lnTo>
                    <a:pt x="1559932" y="1087519"/>
                  </a:lnTo>
                  <a:lnTo>
                    <a:pt x="1559932" y="1076704"/>
                  </a:lnTo>
                  <a:lnTo>
                    <a:pt x="1558542" y="1074873"/>
                  </a:lnTo>
                  <a:close/>
                </a:path>
                <a:path w="1859915" h="1934845">
                  <a:moveTo>
                    <a:pt x="1595948" y="1112810"/>
                  </a:moveTo>
                  <a:lnTo>
                    <a:pt x="1594558" y="1112810"/>
                  </a:lnTo>
                  <a:lnTo>
                    <a:pt x="1595948" y="1115018"/>
                  </a:lnTo>
                  <a:lnTo>
                    <a:pt x="1595948" y="1112810"/>
                  </a:lnTo>
                  <a:close/>
                </a:path>
                <a:path w="1859915" h="1934845">
                  <a:moveTo>
                    <a:pt x="4928" y="1100165"/>
                  </a:moveTo>
                  <a:lnTo>
                    <a:pt x="7666" y="1112810"/>
                  </a:lnTo>
                  <a:lnTo>
                    <a:pt x="4928" y="1100165"/>
                  </a:lnTo>
                  <a:close/>
                </a:path>
                <a:path w="1859915" h="1934845">
                  <a:moveTo>
                    <a:pt x="0" y="1062228"/>
                  </a:moveTo>
                  <a:lnTo>
                    <a:pt x="4928" y="1100165"/>
                  </a:lnTo>
                  <a:lnTo>
                    <a:pt x="7708" y="1112810"/>
                  </a:lnTo>
                  <a:lnTo>
                    <a:pt x="15417" y="1112810"/>
                  </a:lnTo>
                  <a:lnTo>
                    <a:pt x="18373" y="1100977"/>
                  </a:lnTo>
                  <a:lnTo>
                    <a:pt x="18197" y="1100165"/>
                  </a:lnTo>
                  <a:lnTo>
                    <a:pt x="18576" y="1100165"/>
                  </a:lnTo>
                  <a:lnTo>
                    <a:pt x="14953" y="1074873"/>
                  </a:lnTo>
                  <a:lnTo>
                    <a:pt x="2653" y="1074873"/>
                  </a:lnTo>
                  <a:lnTo>
                    <a:pt x="0" y="1062228"/>
                  </a:lnTo>
                  <a:close/>
                </a:path>
                <a:path w="1859915" h="1934845">
                  <a:moveTo>
                    <a:pt x="1567262" y="1100165"/>
                  </a:moveTo>
                  <a:lnTo>
                    <a:pt x="1565872" y="1100165"/>
                  </a:lnTo>
                  <a:lnTo>
                    <a:pt x="1569031" y="1112810"/>
                  </a:lnTo>
                  <a:lnTo>
                    <a:pt x="1575413" y="1112810"/>
                  </a:lnTo>
                  <a:lnTo>
                    <a:pt x="1567262" y="1100165"/>
                  </a:lnTo>
                  <a:close/>
                </a:path>
                <a:path w="1859915" h="1934845">
                  <a:moveTo>
                    <a:pt x="1579014" y="1100165"/>
                  </a:moveTo>
                  <a:lnTo>
                    <a:pt x="1577751" y="1100165"/>
                  </a:lnTo>
                  <a:lnTo>
                    <a:pt x="1578842" y="1100986"/>
                  </a:lnTo>
                  <a:lnTo>
                    <a:pt x="1579014" y="1100165"/>
                  </a:lnTo>
                  <a:close/>
                </a:path>
                <a:path w="1859915" h="1934845">
                  <a:moveTo>
                    <a:pt x="18576" y="1100165"/>
                  </a:moveTo>
                  <a:lnTo>
                    <a:pt x="18197" y="1100165"/>
                  </a:lnTo>
                  <a:lnTo>
                    <a:pt x="18373" y="1100977"/>
                  </a:lnTo>
                  <a:lnTo>
                    <a:pt x="18576" y="1100165"/>
                  </a:lnTo>
                  <a:close/>
                </a:path>
                <a:path w="1859915" h="1934845">
                  <a:moveTo>
                    <a:pt x="1546789" y="1085110"/>
                  </a:moveTo>
                  <a:lnTo>
                    <a:pt x="1546789" y="1087519"/>
                  </a:lnTo>
                  <a:lnTo>
                    <a:pt x="1548559" y="1087519"/>
                  </a:lnTo>
                  <a:lnTo>
                    <a:pt x="1546789" y="1085110"/>
                  </a:lnTo>
                  <a:close/>
                </a:path>
                <a:path w="1859915" h="1934845">
                  <a:moveTo>
                    <a:pt x="1558542" y="1074873"/>
                  </a:moveTo>
                  <a:lnTo>
                    <a:pt x="1546789" y="1074873"/>
                  </a:lnTo>
                  <a:lnTo>
                    <a:pt x="1546789" y="1085110"/>
                  </a:lnTo>
                  <a:lnTo>
                    <a:pt x="1548559" y="1087519"/>
                  </a:lnTo>
                  <a:lnTo>
                    <a:pt x="1558542" y="1074873"/>
                  </a:lnTo>
                  <a:close/>
                </a:path>
                <a:path w="1859915" h="1934845">
                  <a:moveTo>
                    <a:pt x="1559932" y="1076704"/>
                  </a:moveTo>
                  <a:lnTo>
                    <a:pt x="1559932" y="1087519"/>
                  </a:lnTo>
                  <a:lnTo>
                    <a:pt x="1568146" y="1087519"/>
                  </a:lnTo>
                  <a:lnTo>
                    <a:pt x="1559932" y="1076704"/>
                  </a:lnTo>
                  <a:close/>
                </a:path>
                <a:path w="1859915" h="1934845">
                  <a:moveTo>
                    <a:pt x="1540345" y="1049582"/>
                  </a:moveTo>
                  <a:lnTo>
                    <a:pt x="1529982" y="1062228"/>
                  </a:lnTo>
                  <a:lnTo>
                    <a:pt x="1546789" y="1085110"/>
                  </a:lnTo>
                  <a:lnTo>
                    <a:pt x="1546789" y="1074873"/>
                  </a:lnTo>
                  <a:lnTo>
                    <a:pt x="1558542" y="1074873"/>
                  </a:lnTo>
                  <a:lnTo>
                    <a:pt x="1549443" y="1062228"/>
                  </a:lnTo>
                  <a:lnTo>
                    <a:pt x="1541735" y="1062228"/>
                  </a:lnTo>
                  <a:lnTo>
                    <a:pt x="1541735" y="1051514"/>
                  </a:lnTo>
                  <a:lnTo>
                    <a:pt x="1540345" y="1049582"/>
                  </a:lnTo>
                  <a:close/>
                </a:path>
                <a:path w="1859915" h="1934845">
                  <a:moveTo>
                    <a:pt x="1559932" y="1074873"/>
                  </a:moveTo>
                  <a:lnTo>
                    <a:pt x="1558542" y="1074873"/>
                  </a:lnTo>
                  <a:lnTo>
                    <a:pt x="1559932" y="1076704"/>
                  </a:lnTo>
                  <a:lnTo>
                    <a:pt x="1559932" y="1074873"/>
                  </a:lnTo>
                  <a:close/>
                </a:path>
                <a:path w="1859915" h="1934845">
                  <a:moveTo>
                    <a:pt x="0" y="1024291"/>
                  </a:moveTo>
                  <a:lnTo>
                    <a:pt x="0" y="1062228"/>
                  </a:lnTo>
                  <a:lnTo>
                    <a:pt x="2653" y="1074873"/>
                  </a:lnTo>
                  <a:lnTo>
                    <a:pt x="9983" y="1074873"/>
                  </a:lnTo>
                  <a:lnTo>
                    <a:pt x="13142" y="1062228"/>
                  </a:lnTo>
                  <a:lnTo>
                    <a:pt x="13142" y="1036937"/>
                  </a:lnTo>
                  <a:lnTo>
                    <a:pt x="2653" y="1036937"/>
                  </a:lnTo>
                  <a:lnTo>
                    <a:pt x="0" y="1024291"/>
                  </a:lnTo>
                  <a:close/>
                </a:path>
                <a:path w="1859915" h="1934845">
                  <a:moveTo>
                    <a:pt x="13142" y="1062228"/>
                  </a:moveTo>
                  <a:lnTo>
                    <a:pt x="9983" y="1074873"/>
                  </a:lnTo>
                  <a:lnTo>
                    <a:pt x="14953" y="1074873"/>
                  </a:lnTo>
                  <a:lnTo>
                    <a:pt x="13142" y="1062228"/>
                  </a:lnTo>
                  <a:close/>
                </a:path>
                <a:path w="1859915" h="1934845">
                  <a:moveTo>
                    <a:pt x="1528592" y="1060296"/>
                  </a:moveTo>
                  <a:lnTo>
                    <a:pt x="1528592" y="1062228"/>
                  </a:lnTo>
                  <a:lnTo>
                    <a:pt x="1529982" y="1062228"/>
                  </a:lnTo>
                  <a:lnTo>
                    <a:pt x="1528592" y="1060296"/>
                  </a:lnTo>
                  <a:close/>
                </a:path>
                <a:path w="1859915" h="1934845">
                  <a:moveTo>
                    <a:pt x="1540345" y="1049582"/>
                  </a:moveTo>
                  <a:lnTo>
                    <a:pt x="1528592" y="1049582"/>
                  </a:lnTo>
                  <a:lnTo>
                    <a:pt x="1528592" y="1060296"/>
                  </a:lnTo>
                  <a:lnTo>
                    <a:pt x="1529982" y="1062228"/>
                  </a:lnTo>
                  <a:lnTo>
                    <a:pt x="1540345" y="1049582"/>
                  </a:lnTo>
                  <a:close/>
                </a:path>
                <a:path w="1859915" h="1934845">
                  <a:moveTo>
                    <a:pt x="1541735" y="1051514"/>
                  </a:moveTo>
                  <a:lnTo>
                    <a:pt x="1541735" y="1062228"/>
                  </a:lnTo>
                  <a:lnTo>
                    <a:pt x="1549443" y="1062228"/>
                  </a:lnTo>
                  <a:lnTo>
                    <a:pt x="1541735" y="1051514"/>
                  </a:lnTo>
                  <a:close/>
                </a:path>
                <a:path w="1859915" h="1934845">
                  <a:moveTo>
                    <a:pt x="1524043" y="1026278"/>
                  </a:moveTo>
                  <a:lnTo>
                    <a:pt x="1524043" y="1036937"/>
                  </a:lnTo>
                  <a:lnTo>
                    <a:pt x="1511785" y="1036937"/>
                  </a:lnTo>
                  <a:lnTo>
                    <a:pt x="1528592" y="1060296"/>
                  </a:lnTo>
                  <a:lnTo>
                    <a:pt x="1528592" y="1049582"/>
                  </a:lnTo>
                  <a:lnTo>
                    <a:pt x="1540345" y="1049582"/>
                  </a:lnTo>
                  <a:lnTo>
                    <a:pt x="1531498" y="1036937"/>
                  </a:lnTo>
                  <a:lnTo>
                    <a:pt x="1512164" y="1036937"/>
                  </a:lnTo>
                  <a:lnTo>
                    <a:pt x="1511926" y="1036772"/>
                  </a:lnTo>
                  <a:lnTo>
                    <a:pt x="1531383" y="1036772"/>
                  </a:lnTo>
                  <a:lnTo>
                    <a:pt x="1524043" y="1026278"/>
                  </a:lnTo>
                  <a:close/>
                </a:path>
                <a:path w="1859915" h="1934845">
                  <a:moveTo>
                    <a:pt x="1541735" y="1049582"/>
                  </a:moveTo>
                  <a:lnTo>
                    <a:pt x="1540345" y="1049582"/>
                  </a:lnTo>
                  <a:lnTo>
                    <a:pt x="1541735" y="1051514"/>
                  </a:lnTo>
                  <a:lnTo>
                    <a:pt x="1541735" y="1049582"/>
                  </a:lnTo>
                  <a:close/>
                </a:path>
                <a:path w="1859915" h="1934845">
                  <a:moveTo>
                    <a:pt x="11752" y="973709"/>
                  </a:moveTo>
                  <a:lnTo>
                    <a:pt x="4549" y="973709"/>
                  </a:lnTo>
                  <a:lnTo>
                    <a:pt x="1769" y="986354"/>
                  </a:lnTo>
                  <a:lnTo>
                    <a:pt x="0" y="1024291"/>
                  </a:lnTo>
                  <a:lnTo>
                    <a:pt x="2653" y="1036937"/>
                  </a:lnTo>
                  <a:lnTo>
                    <a:pt x="9983" y="1036937"/>
                  </a:lnTo>
                  <a:lnTo>
                    <a:pt x="13142" y="1024291"/>
                  </a:lnTo>
                  <a:lnTo>
                    <a:pt x="14532" y="986354"/>
                  </a:lnTo>
                  <a:lnTo>
                    <a:pt x="11752" y="973709"/>
                  </a:lnTo>
                  <a:close/>
                </a:path>
                <a:path w="1859915" h="1934845">
                  <a:moveTo>
                    <a:pt x="13142" y="1024291"/>
                  </a:moveTo>
                  <a:lnTo>
                    <a:pt x="9983" y="1036937"/>
                  </a:lnTo>
                  <a:lnTo>
                    <a:pt x="13142" y="1036937"/>
                  </a:lnTo>
                  <a:lnTo>
                    <a:pt x="13142" y="1024291"/>
                  </a:lnTo>
                  <a:close/>
                </a:path>
                <a:path w="1859915" h="1934845">
                  <a:moveTo>
                    <a:pt x="1510394" y="1035707"/>
                  </a:moveTo>
                  <a:lnTo>
                    <a:pt x="1510394" y="1036937"/>
                  </a:lnTo>
                  <a:lnTo>
                    <a:pt x="1511785" y="1036937"/>
                  </a:lnTo>
                  <a:lnTo>
                    <a:pt x="1511926" y="1036772"/>
                  </a:lnTo>
                  <a:lnTo>
                    <a:pt x="1510394" y="1035707"/>
                  </a:lnTo>
                  <a:close/>
                </a:path>
                <a:path w="1859915" h="1934845">
                  <a:moveTo>
                    <a:pt x="1516442" y="1031517"/>
                  </a:moveTo>
                  <a:lnTo>
                    <a:pt x="1511926" y="1036772"/>
                  </a:lnTo>
                  <a:lnTo>
                    <a:pt x="1512164" y="1036937"/>
                  </a:lnTo>
                  <a:lnTo>
                    <a:pt x="1516442" y="1031517"/>
                  </a:lnTo>
                  <a:close/>
                </a:path>
                <a:path w="1859915" h="1934845">
                  <a:moveTo>
                    <a:pt x="1522652" y="1024291"/>
                  </a:moveTo>
                  <a:lnTo>
                    <a:pt x="1516442" y="1031517"/>
                  </a:lnTo>
                  <a:lnTo>
                    <a:pt x="1512164" y="1036937"/>
                  </a:lnTo>
                  <a:lnTo>
                    <a:pt x="1524043" y="1036937"/>
                  </a:lnTo>
                  <a:lnTo>
                    <a:pt x="1524043" y="1026278"/>
                  </a:lnTo>
                  <a:lnTo>
                    <a:pt x="1522652" y="1024291"/>
                  </a:lnTo>
                  <a:close/>
                </a:path>
                <a:path w="1859915" h="1934845">
                  <a:moveTo>
                    <a:pt x="1506224" y="1012910"/>
                  </a:moveTo>
                  <a:lnTo>
                    <a:pt x="1506224" y="1024291"/>
                  </a:lnTo>
                  <a:lnTo>
                    <a:pt x="1510394" y="1024291"/>
                  </a:lnTo>
                  <a:lnTo>
                    <a:pt x="1510394" y="1035707"/>
                  </a:lnTo>
                  <a:lnTo>
                    <a:pt x="1511926" y="1036772"/>
                  </a:lnTo>
                  <a:lnTo>
                    <a:pt x="1516442" y="1031517"/>
                  </a:lnTo>
                  <a:lnTo>
                    <a:pt x="1522147" y="1024291"/>
                  </a:lnTo>
                  <a:lnTo>
                    <a:pt x="1506224" y="1012910"/>
                  </a:lnTo>
                  <a:close/>
                </a:path>
                <a:path w="1859915" h="1934845">
                  <a:moveTo>
                    <a:pt x="1504455" y="1011645"/>
                  </a:moveTo>
                  <a:lnTo>
                    <a:pt x="1493966" y="1024291"/>
                  </a:lnTo>
                  <a:lnTo>
                    <a:pt x="1510394" y="1035707"/>
                  </a:lnTo>
                  <a:lnTo>
                    <a:pt x="1510394" y="1024291"/>
                  </a:lnTo>
                  <a:lnTo>
                    <a:pt x="1506224" y="1024291"/>
                  </a:lnTo>
                  <a:lnTo>
                    <a:pt x="1506224" y="1012910"/>
                  </a:lnTo>
                  <a:lnTo>
                    <a:pt x="1504455" y="1011645"/>
                  </a:lnTo>
                  <a:close/>
                </a:path>
                <a:path w="1859915" h="1934845">
                  <a:moveTo>
                    <a:pt x="1522652" y="1024291"/>
                  </a:moveTo>
                  <a:lnTo>
                    <a:pt x="1522147" y="1024291"/>
                  </a:lnTo>
                  <a:lnTo>
                    <a:pt x="1516442" y="1031517"/>
                  </a:lnTo>
                  <a:lnTo>
                    <a:pt x="1522652" y="1024291"/>
                  </a:lnTo>
                  <a:close/>
                </a:path>
                <a:path w="1859915" h="1934845">
                  <a:moveTo>
                    <a:pt x="1524043" y="1024291"/>
                  </a:moveTo>
                  <a:lnTo>
                    <a:pt x="1522652" y="1024291"/>
                  </a:lnTo>
                  <a:lnTo>
                    <a:pt x="1524043" y="1026278"/>
                  </a:lnTo>
                  <a:lnTo>
                    <a:pt x="1524043" y="1024291"/>
                  </a:lnTo>
                  <a:close/>
                </a:path>
                <a:path w="1859915" h="1934845">
                  <a:moveTo>
                    <a:pt x="1492197" y="1021707"/>
                  </a:moveTo>
                  <a:lnTo>
                    <a:pt x="1492197" y="1024291"/>
                  </a:lnTo>
                  <a:lnTo>
                    <a:pt x="1493966" y="1024291"/>
                  </a:lnTo>
                  <a:lnTo>
                    <a:pt x="1492197" y="1021707"/>
                  </a:lnTo>
                  <a:close/>
                </a:path>
                <a:path w="1859915" h="1934845">
                  <a:moveTo>
                    <a:pt x="1504455" y="1011645"/>
                  </a:moveTo>
                  <a:lnTo>
                    <a:pt x="1492197" y="1011645"/>
                  </a:lnTo>
                  <a:lnTo>
                    <a:pt x="1492197" y="1021707"/>
                  </a:lnTo>
                  <a:lnTo>
                    <a:pt x="1493966" y="1024291"/>
                  </a:lnTo>
                  <a:lnTo>
                    <a:pt x="1504455" y="1011645"/>
                  </a:lnTo>
                  <a:close/>
                </a:path>
                <a:path w="1859915" h="1934845">
                  <a:moveTo>
                    <a:pt x="1487360" y="986673"/>
                  </a:moveTo>
                  <a:lnTo>
                    <a:pt x="1481148" y="993580"/>
                  </a:lnTo>
                  <a:lnTo>
                    <a:pt x="1476653" y="999000"/>
                  </a:lnTo>
                  <a:lnTo>
                    <a:pt x="1492197" y="1021707"/>
                  </a:lnTo>
                  <a:lnTo>
                    <a:pt x="1492197" y="1011645"/>
                  </a:lnTo>
                  <a:lnTo>
                    <a:pt x="1504455" y="1011645"/>
                  </a:lnTo>
                  <a:lnTo>
                    <a:pt x="1495798" y="999000"/>
                  </a:lnTo>
                  <a:lnTo>
                    <a:pt x="1489038" y="999000"/>
                  </a:lnTo>
                  <a:lnTo>
                    <a:pt x="1489038" y="989123"/>
                  </a:lnTo>
                  <a:lnTo>
                    <a:pt x="1487360" y="986673"/>
                  </a:lnTo>
                  <a:close/>
                </a:path>
                <a:path w="1859915" h="1934845">
                  <a:moveTo>
                    <a:pt x="1506224" y="1011645"/>
                  </a:moveTo>
                  <a:lnTo>
                    <a:pt x="1504455" y="1011645"/>
                  </a:lnTo>
                  <a:lnTo>
                    <a:pt x="1506224" y="1012910"/>
                  </a:lnTo>
                  <a:lnTo>
                    <a:pt x="1506224" y="1011645"/>
                  </a:lnTo>
                  <a:close/>
                </a:path>
                <a:path w="1859915" h="1934845">
                  <a:moveTo>
                    <a:pt x="1474884" y="997831"/>
                  </a:moveTo>
                  <a:lnTo>
                    <a:pt x="1474884" y="999000"/>
                  </a:lnTo>
                  <a:lnTo>
                    <a:pt x="1476274" y="999000"/>
                  </a:lnTo>
                  <a:lnTo>
                    <a:pt x="1474884" y="997831"/>
                  </a:lnTo>
                  <a:close/>
                </a:path>
                <a:path w="1859915" h="1934845">
                  <a:moveTo>
                    <a:pt x="1487142" y="986354"/>
                  </a:moveTo>
                  <a:lnTo>
                    <a:pt x="1474884" y="986354"/>
                  </a:lnTo>
                  <a:lnTo>
                    <a:pt x="1474884" y="997831"/>
                  </a:lnTo>
                  <a:lnTo>
                    <a:pt x="1476274" y="999000"/>
                  </a:lnTo>
                  <a:lnTo>
                    <a:pt x="1481148" y="993580"/>
                  </a:lnTo>
                  <a:lnTo>
                    <a:pt x="1487142" y="986354"/>
                  </a:lnTo>
                  <a:close/>
                </a:path>
                <a:path w="1859915" h="1934845">
                  <a:moveTo>
                    <a:pt x="1481148" y="993580"/>
                  </a:moveTo>
                  <a:lnTo>
                    <a:pt x="1476274" y="999000"/>
                  </a:lnTo>
                  <a:lnTo>
                    <a:pt x="1476653" y="999000"/>
                  </a:lnTo>
                  <a:lnTo>
                    <a:pt x="1481148" y="993580"/>
                  </a:lnTo>
                  <a:close/>
                </a:path>
                <a:path w="1859915" h="1934845">
                  <a:moveTo>
                    <a:pt x="1489038" y="989123"/>
                  </a:moveTo>
                  <a:lnTo>
                    <a:pt x="1489038" y="999000"/>
                  </a:lnTo>
                  <a:lnTo>
                    <a:pt x="1495798" y="999000"/>
                  </a:lnTo>
                  <a:lnTo>
                    <a:pt x="1489038" y="989123"/>
                  </a:lnTo>
                  <a:close/>
                </a:path>
                <a:path w="1859915" h="1934845">
                  <a:moveTo>
                    <a:pt x="1472609" y="973709"/>
                  </a:moveTo>
                  <a:lnTo>
                    <a:pt x="1461236" y="986354"/>
                  </a:lnTo>
                  <a:lnTo>
                    <a:pt x="1474884" y="997831"/>
                  </a:lnTo>
                  <a:lnTo>
                    <a:pt x="1474884" y="986354"/>
                  </a:lnTo>
                  <a:lnTo>
                    <a:pt x="1474378" y="986354"/>
                  </a:lnTo>
                  <a:lnTo>
                    <a:pt x="1474378" y="975196"/>
                  </a:lnTo>
                  <a:lnTo>
                    <a:pt x="1472609" y="973709"/>
                  </a:lnTo>
                  <a:close/>
                </a:path>
                <a:path w="1859915" h="1934845">
                  <a:moveTo>
                    <a:pt x="1487142" y="986354"/>
                  </a:moveTo>
                  <a:lnTo>
                    <a:pt x="1481148" y="993580"/>
                  </a:lnTo>
                  <a:lnTo>
                    <a:pt x="1487360" y="986673"/>
                  </a:lnTo>
                  <a:lnTo>
                    <a:pt x="1487142" y="986354"/>
                  </a:lnTo>
                  <a:close/>
                </a:path>
                <a:path w="1859915" h="1934845">
                  <a:moveTo>
                    <a:pt x="1489038" y="986354"/>
                  </a:moveTo>
                  <a:lnTo>
                    <a:pt x="1487648" y="986354"/>
                  </a:lnTo>
                  <a:lnTo>
                    <a:pt x="1487360" y="986673"/>
                  </a:lnTo>
                  <a:lnTo>
                    <a:pt x="1489038" y="989123"/>
                  </a:lnTo>
                  <a:lnTo>
                    <a:pt x="1489038" y="986354"/>
                  </a:lnTo>
                  <a:close/>
                </a:path>
                <a:path w="1859915" h="1934845">
                  <a:moveTo>
                    <a:pt x="1474378" y="975196"/>
                  </a:moveTo>
                  <a:lnTo>
                    <a:pt x="1474378" y="986354"/>
                  </a:lnTo>
                  <a:lnTo>
                    <a:pt x="1487142" y="986354"/>
                  </a:lnTo>
                  <a:lnTo>
                    <a:pt x="1487360" y="986673"/>
                  </a:lnTo>
                  <a:lnTo>
                    <a:pt x="1487648" y="986354"/>
                  </a:lnTo>
                  <a:lnTo>
                    <a:pt x="1474378" y="975196"/>
                  </a:lnTo>
                  <a:close/>
                </a:path>
                <a:path w="1859915" h="1934845">
                  <a:moveTo>
                    <a:pt x="18197" y="935772"/>
                  </a:moveTo>
                  <a:lnTo>
                    <a:pt x="11373" y="935772"/>
                  </a:lnTo>
                  <a:lnTo>
                    <a:pt x="8593" y="948418"/>
                  </a:lnTo>
                  <a:lnTo>
                    <a:pt x="1769" y="986354"/>
                  </a:lnTo>
                  <a:lnTo>
                    <a:pt x="4549" y="973709"/>
                  </a:lnTo>
                  <a:lnTo>
                    <a:pt x="16638" y="973709"/>
                  </a:lnTo>
                  <a:lnTo>
                    <a:pt x="20851" y="948418"/>
                  </a:lnTo>
                  <a:lnTo>
                    <a:pt x="18197" y="935772"/>
                  </a:lnTo>
                  <a:close/>
                </a:path>
                <a:path w="1859915" h="1934845">
                  <a:moveTo>
                    <a:pt x="16638" y="973709"/>
                  </a:moveTo>
                  <a:lnTo>
                    <a:pt x="11752" y="973709"/>
                  </a:lnTo>
                  <a:lnTo>
                    <a:pt x="14532" y="986354"/>
                  </a:lnTo>
                  <a:lnTo>
                    <a:pt x="16638" y="973709"/>
                  </a:lnTo>
                  <a:close/>
                </a:path>
                <a:path w="1859915" h="1934845">
                  <a:moveTo>
                    <a:pt x="1459846" y="983778"/>
                  </a:moveTo>
                  <a:lnTo>
                    <a:pt x="1459846" y="986354"/>
                  </a:lnTo>
                  <a:lnTo>
                    <a:pt x="1461236" y="986354"/>
                  </a:lnTo>
                  <a:lnTo>
                    <a:pt x="1459846" y="983778"/>
                  </a:lnTo>
                  <a:close/>
                </a:path>
                <a:path w="1859915" h="1934845">
                  <a:moveTo>
                    <a:pt x="1472609" y="973709"/>
                  </a:moveTo>
                  <a:lnTo>
                    <a:pt x="1459846" y="973709"/>
                  </a:lnTo>
                  <a:lnTo>
                    <a:pt x="1459846" y="983778"/>
                  </a:lnTo>
                  <a:lnTo>
                    <a:pt x="1461236" y="986354"/>
                  </a:lnTo>
                  <a:lnTo>
                    <a:pt x="1472609" y="973709"/>
                  </a:lnTo>
                  <a:close/>
                </a:path>
                <a:path w="1859915" h="1934845">
                  <a:moveTo>
                    <a:pt x="1457577" y="949957"/>
                  </a:moveTo>
                  <a:lnTo>
                    <a:pt x="1447588" y="961063"/>
                  </a:lnTo>
                  <a:lnTo>
                    <a:pt x="1459846" y="983778"/>
                  </a:lnTo>
                  <a:lnTo>
                    <a:pt x="1459846" y="973709"/>
                  </a:lnTo>
                  <a:lnTo>
                    <a:pt x="1472609" y="973709"/>
                  </a:lnTo>
                  <a:lnTo>
                    <a:pt x="1465785" y="961063"/>
                  </a:lnTo>
                  <a:lnTo>
                    <a:pt x="1460351" y="961063"/>
                  </a:lnTo>
                  <a:lnTo>
                    <a:pt x="1457577" y="949957"/>
                  </a:lnTo>
                  <a:close/>
                </a:path>
                <a:path w="1859915" h="1934845">
                  <a:moveTo>
                    <a:pt x="1474378" y="973709"/>
                  </a:moveTo>
                  <a:lnTo>
                    <a:pt x="1472609" y="973709"/>
                  </a:lnTo>
                  <a:lnTo>
                    <a:pt x="1474378" y="975196"/>
                  </a:lnTo>
                  <a:lnTo>
                    <a:pt x="1474378" y="973709"/>
                  </a:lnTo>
                  <a:close/>
                </a:path>
                <a:path w="1859915" h="1934845">
                  <a:moveTo>
                    <a:pt x="1446071" y="960052"/>
                  </a:moveTo>
                  <a:lnTo>
                    <a:pt x="1445818" y="961063"/>
                  </a:lnTo>
                  <a:lnTo>
                    <a:pt x="1447082" y="961063"/>
                  </a:lnTo>
                  <a:lnTo>
                    <a:pt x="1446071" y="960052"/>
                  </a:lnTo>
                  <a:close/>
                </a:path>
                <a:path w="1859915" h="1934845">
                  <a:moveTo>
                    <a:pt x="1457192" y="948418"/>
                  </a:moveTo>
                  <a:lnTo>
                    <a:pt x="1448978" y="948418"/>
                  </a:lnTo>
                  <a:lnTo>
                    <a:pt x="1446071" y="960052"/>
                  </a:lnTo>
                  <a:lnTo>
                    <a:pt x="1447082" y="961063"/>
                  </a:lnTo>
                  <a:lnTo>
                    <a:pt x="1457564" y="949905"/>
                  </a:lnTo>
                  <a:lnTo>
                    <a:pt x="1457192" y="948418"/>
                  </a:lnTo>
                  <a:close/>
                </a:path>
                <a:path w="1859915" h="1934845">
                  <a:moveTo>
                    <a:pt x="1457564" y="949905"/>
                  </a:moveTo>
                  <a:lnTo>
                    <a:pt x="1447082" y="961063"/>
                  </a:lnTo>
                  <a:lnTo>
                    <a:pt x="1447588" y="961063"/>
                  </a:lnTo>
                  <a:lnTo>
                    <a:pt x="1457577" y="949957"/>
                  </a:lnTo>
                  <a:close/>
                </a:path>
                <a:path w="1859915" h="1934845">
                  <a:moveTo>
                    <a:pt x="1458961" y="948418"/>
                  </a:moveTo>
                  <a:lnTo>
                    <a:pt x="1457577" y="949957"/>
                  </a:lnTo>
                  <a:lnTo>
                    <a:pt x="1460351" y="961063"/>
                  </a:lnTo>
                  <a:lnTo>
                    <a:pt x="1465785" y="961063"/>
                  </a:lnTo>
                  <a:lnTo>
                    <a:pt x="1458961" y="948418"/>
                  </a:lnTo>
                  <a:close/>
                </a:path>
                <a:path w="1859915" h="1934845">
                  <a:moveTo>
                    <a:pt x="1446450" y="936022"/>
                  </a:moveTo>
                  <a:lnTo>
                    <a:pt x="1440321" y="942095"/>
                  </a:lnTo>
                  <a:lnTo>
                    <a:pt x="1434445" y="948418"/>
                  </a:lnTo>
                  <a:lnTo>
                    <a:pt x="1446071" y="960052"/>
                  </a:lnTo>
                  <a:lnTo>
                    <a:pt x="1448978" y="948418"/>
                  </a:lnTo>
                  <a:lnTo>
                    <a:pt x="1447588" y="948418"/>
                  </a:lnTo>
                  <a:lnTo>
                    <a:pt x="1447588" y="937149"/>
                  </a:lnTo>
                  <a:lnTo>
                    <a:pt x="1446450" y="936022"/>
                  </a:lnTo>
                  <a:close/>
                </a:path>
                <a:path w="1859915" h="1934845">
                  <a:moveTo>
                    <a:pt x="1447588" y="937149"/>
                  </a:moveTo>
                  <a:lnTo>
                    <a:pt x="1447588" y="948418"/>
                  </a:lnTo>
                  <a:lnTo>
                    <a:pt x="1457192" y="948418"/>
                  </a:lnTo>
                  <a:lnTo>
                    <a:pt x="1457564" y="949905"/>
                  </a:lnTo>
                  <a:lnTo>
                    <a:pt x="1458961" y="948418"/>
                  </a:lnTo>
                  <a:lnTo>
                    <a:pt x="1447588" y="937149"/>
                  </a:lnTo>
                  <a:close/>
                </a:path>
                <a:path w="1859915" h="1934845">
                  <a:moveTo>
                    <a:pt x="15922" y="897835"/>
                  </a:moveTo>
                  <a:lnTo>
                    <a:pt x="8593" y="948418"/>
                  </a:lnTo>
                  <a:lnTo>
                    <a:pt x="11373" y="935772"/>
                  </a:lnTo>
                  <a:lnTo>
                    <a:pt x="23294" y="935772"/>
                  </a:lnTo>
                  <a:lnTo>
                    <a:pt x="28180" y="910481"/>
                  </a:lnTo>
                  <a:lnTo>
                    <a:pt x="15922" y="910481"/>
                  </a:lnTo>
                  <a:lnTo>
                    <a:pt x="15922" y="897835"/>
                  </a:lnTo>
                  <a:close/>
                </a:path>
                <a:path w="1859915" h="1934845">
                  <a:moveTo>
                    <a:pt x="23294" y="935772"/>
                  </a:moveTo>
                  <a:lnTo>
                    <a:pt x="18197" y="935772"/>
                  </a:lnTo>
                  <a:lnTo>
                    <a:pt x="20851" y="948418"/>
                  </a:lnTo>
                  <a:lnTo>
                    <a:pt x="23294" y="935772"/>
                  </a:lnTo>
                  <a:close/>
                </a:path>
                <a:path w="1859915" h="1934845">
                  <a:moveTo>
                    <a:pt x="1433055" y="945959"/>
                  </a:moveTo>
                  <a:lnTo>
                    <a:pt x="1433055" y="948418"/>
                  </a:lnTo>
                  <a:lnTo>
                    <a:pt x="1433940" y="948418"/>
                  </a:lnTo>
                  <a:lnTo>
                    <a:pt x="1433055" y="945959"/>
                  </a:lnTo>
                  <a:close/>
                </a:path>
                <a:path w="1859915" h="1934845">
                  <a:moveTo>
                    <a:pt x="1446198" y="935772"/>
                  </a:moveTo>
                  <a:lnTo>
                    <a:pt x="1433055" y="935772"/>
                  </a:lnTo>
                  <a:lnTo>
                    <a:pt x="1433055" y="945959"/>
                  </a:lnTo>
                  <a:lnTo>
                    <a:pt x="1433940" y="948418"/>
                  </a:lnTo>
                  <a:lnTo>
                    <a:pt x="1440321" y="942095"/>
                  </a:lnTo>
                  <a:lnTo>
                    <a:pt x="1446198" y="935772"/>
                  </a:lnTo>
                  <a:close/>
                </a:path>
                <a:path w="1859915" h="1934845">
                  <a:moveTo>
                    <a:pt x="1440321" y="942095"/>
                  </a:moveTo>
                  <a:lnTo>
                    <a:pt x="1433940" y="948418"/>
                  </a:lnTo>
                  <a:lnTo>
                    <a:pt x="1434445" y="948418"/>
                  </a:lnTo>
                  <a:lnTo>
                    <a:pt x="1440321" y="942095"/>
                  </a:lnTo>
                  <a:close/>
                </a:path>
                <a:path w="1859915" h="1934845">
                  <a:moveTo>
                    <a:pt x="1429896" y="899392"/>
                  </a:moveTo>
                  <a:lnTo>
                    <a:pt x="1429896" y="910481"/>
                  </a:lnTo>
                  <a:lnTo>
                    <a:pt x="1427115" y="910481"/>
                  </a:lnTo>
                  <a:lnTo>
                    <a:pt x="1424194" y="922175"/>
                  </a:lnTo>
                  <a:lnTo>
                    <a:pt x="1424841" y="923126"/>
                  </a:lnTo>
                  <a:lnTo>
                    <a:pt x="1433055" y="945959"/>
                  </a:lnTo>
                  <a:lnTo>
                    <a:pt x="1433055" y="935772"/>
                  </a:lnTo>
                  <a:lnTo>
                    <a:pt x="1435330" y="935772"/>
                  </a:lnTo>
                  <a:lnTo>
                    <a:pt x="1438261" y="924039"/>
                  </a:lnTo>
                  <a:lnTo>
                    <a:pt x="1437604" y="923126"/>
                  </a:lnTo>
                  <a:lnTo>
                    <a:pt x="1429896" y="899392"/>
                  </a:lnTo>
                  <a:close/>
                </a:path>
                <a:path w="1859915" h="1934845">
                  <a:moveTo>
                    <a:pt x="1446198" y="935772"/>
                  </a:moveTo>
                  <a:lnTo>
                    <a:pt x="1440321" y="942095"/>
                  </a:lnTo>
                  <a:lnTo>
                    <a:pt x="1446450" y="936022"/>
                  </a:lnTo>
                  <a:lnTo>
                    <a:pt x="1446198" y="935772"/>
                  </a:lnTo>
                  <a:close/>
                </a:path>
                <a:path w="1859915" h="1934845">
                  <a:moveTo>
                    <a:pt x="1447588" y="935772"/>
                  </a:moveTo>
                  <a:lnTo>
                    <a:pt x="1446703" y="935772"/>
                  </a:lnTo>
                  <a:lnTo>
                    <a:pt x="1446450" y="936022"/>
                  </a:lnTo>
                  <a:lnTo>
                    <a:pt x="1447588" y="937149"/>
                  </a:lnTo>
                  <a:lnTo>
                    <a:pt x="1447588" y="935772"/>
                  </a:lnTo>
                  <a:close/>
                </a:path>
                <a:path w="1859915" h="1934845">
                  <a:moveTo>
                    <a:pt x="1438261" y="924039"/>
                  </a:moveTo>
                  <a:lnTo>
                    <a:pt x="1435330" y="935772"/>
                  </a:lnTo>
                  <a:lnTo>
                    <a:pt x="1446198" y="935772"/>
                  </a:lnTo>
                  <a:lnTo>
                    <a:pt x="1446450" y="936022"/>
                  </a:lnTo>
                  <a:lnTo>
                    <a:pt x="1446703" y="935772"/>
                  </a:lnTo>
                  <a:lnTo>
                    <a:pt x="1438261" y="924039"/>
                  </a:lnTo>
                  <a:close/>
                </a:path>
                <a:path w="1859915" h="1934845">
                  <a:moveTo>
                    <a:pt x="1424194" y="922175"/>
                  </a:moveTo>
                  <a:lnTo>
                    <a:pt x="1423956" y="923126"/>
                  </a:lnTo>
                  <a:lnTo>
                    <a:pt x="1427115" y="935772"/>
                  </a:lnTo>
                  <a:lnTo>
                    <a:pt x="1429390" y="935772"/>
                  </a:lnTo>
                  <a:lnTo>
                    <a:pt x="1424841" y="923126"/>
                  </a:lnTo>
                  <a:lnTo>
                    <a:pt x="1424194" y="922175"/>
                  </a:lnTo>
                  <a:close/>
                </a:path>
                <a:path w="1859915" h="1934845">
                  <a:moveTo>
                    <a:pt x="1435330" y="910481"/>
                  </a:moveTo>
                  <a:lnTo>
                    <a:pt x="1433497" y="910481"/>
                  </a:lnTo>
                  <a:lnTo>
                    <a:pt x="1437604" y="923126"/>
                  </a:lnTo>
                  <a:lnTo>
                    <a:pt x="1438261" y="924039"/>
                  </a:lnTo>
                  <a:lnTo>
                    <a:pt x="1438489" y="923126"/>
                  </a:lnTo>
                  <a:lnTo>
                    <a:pt x="1435330" y="910481"/>
                  </a:lnTo>
                  <a:close/>
                </a:path>
                <a:path w="1859915" h="1934845">
                  <a:moveTo>
                    <a:pt x="1427513" y="899642"/>
                  </a:moveTo>
                  <a:lnTo>
                    <a:pt x="1416247" y="910481"/>
                  </a:lnTo>
                  <a:lnTo>
                    <a:pt x="1424194" y="922175"/>
                  </a:lnTo>
                  <a:lnTo>
                    <a:pt x="1427115" y="910481"/>
                  </a:lnTo>
                  <a:lnTo>
                    <a:pt x="1429896" y="910481"/>
                  </a:lnTo>
                  <a:lnTo>
                    <a:pt x="1427513" y="899642"/>
                  </a:lnTo>
                  <a:close/>
                </a:path>
                <a:path w="1859915" h="1934845">
                  <a:moveTo>
                    <a:pt x="15922" y="897835"/>
                  </a:moveTo>
                  <a:lnTo>
                    <a:pt x="15922" y="910481"/>
                  </a:lnTo>
                  <a:lnTo>
                    <a:pt x="27675" y="910481"/>
                  </a:lnTo>
                  <a:lnTo>
                    <a:pt x="15922" y="897835"/>
                  </a:lnTo>
                  <a:close/>
                </a:path>
                <a:path w="1859915" h="1934845">
                  <a:moveTo>
                    <a:pt x="15922" y="897835"/>
                  </a:moveTo>
                  <a:lnTo>
                    <a:pt x="27675" y="910481"/>
                  </a:lnTo>
                  <a:lnTo>
                    <a:pt x="27764" y="910051"/>
                  </a:lnTo>
                  <a:lnTo>
                    <a:pt x="15922" y="897835"/>
                  </a:lnTo>
                  <a:close/>
                </a:path>
                <a:path w="1859915" h="1934845">
                  <a:moveTo>
                    <a:pt x="27764" y="910051"/>
                  </a:moveTo>
                  <a:lnTo>
                    <a:pt x="27675" y="910481"/>
                  </a:lnTo>
                  <a:lnTo>
                    <a:pt x="28180" y="910481"/>
                  </a:lnTo>
                  <a:lnTo>
                    <a:pt x="27764" y="910051"/>
                  </a:lnTo>
                  <a:close/>
                </a:path>
                <a:path w="1859915" h="1934845">
                  <a:moveTo>
                    <a:pt x="28180" y="908043"/>
                  </a:moveTo>
                  <a:lnTo>
                    <a:pt x="27764" y="910051"/>
                  </a:lnTo>
                  <a:lnTo>
                    <a:pt x="28180" y="910481"/>
                  </a:lnTo>
                  <a:lnTo>
                    <a:pt x="28180" y="908043"/>
                  </a:lnTo>
                  <a:close/>
                </a:path>
                <a:path w="1859915" h="1934845">
                  <a:moveTo>
                    <a:pt x="1415237" y="909305"/>
                  </a:moveTo>
                  <a:lnTo>
                    <a:pt x="1415237" y="910481"/>
                  </a:lnTo>
                  <a:lnTo>
                    <a:pt x="1415742" y="910481"/>
                  </a:lnTo>
                  <a:lnTo>
                    <a:pt x="1415237" y="909305"/>
                  </a:lnTo>
                  <a:close/>
                </a:path>
                <a:path w="1859915" h="1934845">
                  <a:moveTo>
                    <a:pt x="1424335" y="885190"/>
                  </a:moveTo>
                  <a:lnTo>
                    <a:pt x="1424335" y="897835"/>
                  </a:lnTo>
                  <a:lnTo>
                    <a:pt x="1415237" y="897835"/>
                  </a:lnTo>
                  <a:lnTo>
                    <a:pt x="1415237" y="909305"/>
                  </a:lnTo>
                  <a:lnTo>
                    <a:pt x="1415742" y="910481"/>
                  </a:lnTo>
                  <a:lnTo>
                    <a:pt x="1416247" y="910481"/>
                  </a:lnTo>
                  <a:lnTo>
                    <a:pt x="1427513" y="899642"/>
                  </a:lnTo>
                  <a:lnTo>
                    <a:pt x="1424335" y="885190"/>
                  </a:lnTo>
                  <a:close/>
                </a:path>
                <a:path w="1859915" h="1934845">
                  <a:moveTo>
                    <a:pt x="1429390" y="897835"/>
                  </a:moveTo>
                  <a:lnTo>
                    <a:pt x="1427513" y="899642"/>
                  </a:lnTo>
                  <a:lnTo>
                    <a:pt x="1429896" y="910481"/>
                  </a:lnTo>
                  <a:lnTo>
                    <a:pt x="1429896" y="899392"/>
                  </a:lnTo>
                  <a:lnTo>
                    <a:pt x="1429390" y="897835"/>
                  </a:lnTo>
                  <a:close/>
                </a:path>
                <a:path w="1859915" h="1934845">
                  <a:moveTo>
                    <a:pt x="25906" y="861727"/>
                  </a:moveTo>
                  <a:lnTo>
                    <a:pt x="15922" y="897835"/>
                  </a:lnTo>
                  <a:lnTo>
                    <a:pt x="27764" y="910051"/>
                  </a:lnTo>
                  <a:lnTo>
                    <a:pt x="28180" y="908043"/>
                  </a:lnTo>
                  <a:lnTo>
                    <a:pt x="28180" y="897835"/>
                  </a:lnTo>
                  <a:lnTo>
                    <a:pt x="30297" y="897835"/>
                  </a:lnTo>
                  <a:lnTo>
                    <a:pt x="35542" y="872544"/>
                  </a:lnTo>
                  <a:lnTo>
                    <a:pt x="25906" y="872544"/>
                  </a:lnTo>
                  <a:lnTo>
                    <a:pt x="25906" y="861727"/>
                  </a:lnTo>
                  <a:close/>
                </a:path>
                <a:path w="1859915" h="1934845">
                  <a:moveTo>
                    <a:pt x="1424335" y="885190"/>
                  </a:moveTo>
                  <a:lnTo>
                    <a:pt x="1410308" y="897835"/>
                  </a:lnTo>
                  <a:lnTo>
                    <a:pt x="1415237" y="909305"/>
                  </a:lnTo>
                  <a:lnTo>
                    <a:pt x="1415237" y="897835"/>
                  </a:lnTo>
                  <a:lnTo>
                    <a:pt x="1424335" y="897835"/>
                  </a:lnTo>
                  <a:lnTo>
                    <a:pt x="1424335" y="885190"/>
                  </a:lnTo>
                  <a:close/>
                </a:path>
                <a:path w="1859915" h="1934845">
                  <a:moveTo>
                    <a:pt x="30297" y="897835"/>
                  </a:moveTo>
                  <a:lnTo>
                    <a:pt x="28180" y="897835"/>
                  </a:lnTo>
                  <a:lnTo>
                    <a:pt x="28180" y="908043"/>
                  </a:lnTo>
                  <a:lnTo>
                    <a:pt x="30297" y="897835"/>
                  </a:lnTo>
                  <a:close/>
                </a:path>
                <a:path w="1859915" h="1934845">
                  <a:moveTo>
                    <a:pt x="1429390" y="897835"/>
                  </a:moveTo>
                  <a:lnTo>
                    <a:pt x="1427115" y="897835"/>
                  </a:lnTo>
                  <a:lnTo>
                    <a:pt x="1427513" y="899642"/>
                  </a:lnTo>
                  <a:lnTo>
                    <a:pt x="1429390" y="897835"/>
                  </a:lnTo>
                  <a:close/>
                </a:path>
                <a:path w="1859915" h="1934845">
                  <a:moveTo>
                    <a:pt x="1429896" y="897835"/>
                  </a:moveTo>
                  <a:lnTo>
                    <a:pt x="1429390" y="897835"/>
                  </a:lnTo>
                  <a:lnTo>
                    <a:pt x="1429896" y="899392"/>
                  </a:lnTo>
                  <a:lnTo>
                    <a:pt x="1429896" y="897835"/>
                  </a:lnTo>
                  <a:close/>
                </a:path>
                <a:path w="1859915" h="1934845">
                  <a:moveTo>
                    <a:pt x="1405253" y="872544"/>
                  </a:moveTo>
                  <a:lnTo>
                    <a:pt x="1409803" y="897835"/>
                  </a:lnTo>
                  <a:lnTo>
                    <a:pt x="1409803" y="885190"/>
                  </a:lnTo>
                  <a:lnTo>
                    <a:pt x="1408412" y="885190"/>
                  </a:lnTo>
                  <a:lnTo>
                    <a:pt x="1405253" y="872544"/>
                  </a:lnTo>
                  <a:close/>
                </a:path>
                <a:path w="1859915" h="1934845">
                  <a:moveTo>
                    <a:pt x="1420066" y="873322"/>
                  </a:moveTo>
                  <a:lnTo>
                    <a:pt x="1416627" y="885190"/>
                  </a:lnTo>
                  <a:lnTo>
                    <a:pt x="1409803" y="885190"/>
                  </a:lnTo>
                  <a:lnTo>
                    <a:pt x="1409803" y="897835"/>
                  </a:lnTo>
                  <a:lnTo>
                    <a:pt x="1424335" y="885190"/>
                  </a:lnTo>
                  <a:lnTo>
                    <a:pt x="1420066" y="873322"/>
                  </a:lnTo>
                  <a:close/>
                </a:path>
                <a:path w="1859915" h="1934845">
                  <a:moveTo>
                    <a:pt x="1424335" y="885190"/>
                  </a:moveTo>
                  <a:lnTo>
                    <a:pt x="1409803" y="897835"/>
                  </a:lnTo>
                  <a:lnTo>
                    <a:pt x="1410308" y="897835"/>
                  </a:lnTo>
                  <a:lnTo>
                    <a:pt x="1424335" y="885190"/>
                  </a:lnTo>
                  <a:close/>
                </a:path>
                <a:path w="1859915" h="1934845">
                  <a:moveTo>
                    <a:pt x="1416627" y="834607"/>
                  </a:moveTo>
                  <a:lnTo>
                    <a:pt x="1416627" y="847253"/>
                  </a:lnTo>
                  <a:lnTo>
                    <a:pt x="1402978" y="847253"/>
                  </a:lnTo>
                  <a:lnTo>
                    <a:pt x="1402978" y="859899"/>
                  </a:lnTo>
                  <a:lnTo>
                    <a:pt x="1405253" y="872544"/>
                  </a:lnTo>
                  <a:lnTo>
                    <a:pt x="1408412" y="885190"/>
                  </a:lnTo>
                  <a:lnTo>
                    <a:pt x="1416627" y="885190"/>
                  </a:lnTo>
                  <a:lnTo>
                    <a:pt x="1420066" y="873322"/>
                  </a:lnTo>
                  <a:lnTo>
                    <a:pt x="1419786" y="872544"/>
                  </a:lnTo>
                  <a:lnTo>
                    <a:pt x="1420291" y="872544"/>
                  </a:lnTo>
                  <a:lnTo>
                    <a:pt x="1418017" y="859899"/>
                  </a:lnTo>
                  <a:lnTo>
                    <a:pt x="1416627" y="834607"/>
                  </a:lnTo>
                  <a:close/>
                </a:path>
                <a:path w="1859915" h="1934845">
                  <a:moveTo>
                    <a:pt x="1420291" y="872544"/>
                  </a:moveTo>
                  <a:lnTo>
                    <a:pt x="1419786" y="872544"/>
                  </a:lnTo>
                  <a:lnTo>
                    <a:pt x="1420066" y="873322"/>
                  </a:lnTo>
                  <a:lnTo>
                    <a:pt x="1420291" y="872544"/>
                  </a:lnTo>
                  <a:close/>
                </a:path>
                <a:path w="1859915" h="1934845">
                  <a:moveTo>
                    <a:pt x="50043" y="771380"/>
                  </a:moveTo>
                  <a:lnTo>
                    <a:pt x="37785" y="821962"/>
                  </a:lnTo>
                  <a:lnTo>
                    <a:pt x="26411" y="859899"/>
                  </a:lnTo>
                  <a:lnTo>
                    <a:pt x="25906" y="861727"/>
                  </a:lnTo>
                  <a:lnTo>
                    <a:pt x="25906" y="872544"/>
                  </a:lnTo>
                  <a:lnTo>
                    <a:pt x="35542" y="872544"/>
                  </a:lnTo>
                  <a:lnTo>
                    <a:pt x="38164" y="859899"/>
                  </a:lnTo>
                  <a:lnTo>
                    <a:pt x="49537" y="821962"/>
                  </a:lnTo>
                  <a:lnTo>
                    <a:pt x="49838" y="821031"/>
                  </a:lnTo>
                  <a:lnTo>
                    <a:pt x="47263" y="809316"/>
                  </a:lnTo>
                  <a:lnTo>
                    <a:pt x="53623" y="809316"/>
                  </a:lnTo>
                  <a:lnTo>
                    <a:pt x="61795" y="784025"/>
                  </a:lnTo>
                  <a:lnTo>
                    <a:pt x="50043" y="784025"/>
                  </a:lnTo>
                  <a:lnTo>
                    <a:pt x="50043" y="771380"/>
                  </a:lnTo>
                  <a:close/>
                </a:path>
                <a:path w="1859915" h="1934845">
                  <a:moveTo>
                    <a:pt x="38164" y="859899"/>
                  </a:moveTo>
                  <a:lnTo>
                    <a:pt x="35542" y="872544"/>
                  </a:lnTo>
                  <a:lnTo>
                    <a:pt x="38164" y="872544"/>
                  </a:lnTo>
                  <a:lnTo>
                    <a:pt x="38164" y="859899"/>
                  </a:lnTo>
                  <a:close/>
                </a:path>
                <a:path w="1859915" h="1934845">
                  <a:moveTo>
                    <a:pt x="26411" y="859899"/>
                  </a:moveTo>
                  <a:lnTo>
                    <a:pt x="25906" y="859899"/>
                  </a:lnTo>
                  <a:lnTo>
                    <a:pt x="25906" y="861727"/>
                  </a:lnTo>
                  <a:lnTo>
                    <a:pt x="26411" y="859899"/>
                  </a:lnTo>
                  <a:close/>
                </a:path>
                <a:path w="1859915" h="1934845">
                  <a:moveTo>
                    <a:pt x="1416627" y="821962"/>
                  </a:moveTo>
                  <a:lnTo>
                    <a:pt x="1412962" y="834607"/>
                  </a:lnTo>
                  <a:lnTo>
                    <a:pt x="1401209" y="834607"/>
                  </a:lnTo>
                  <a:lnTo>
                    <a:pt x="1402978" y="859899"/>
                  </a:lnTo>
                  <a:lnTo>
                    <a:pt x="1402978" y="847253"/>
                  </a:lnTo>
                  <a:lnTo>
                    <a:pt x="1416627" y="847253"/>
                  </a:lnTo>
                  <a:lnTo>
                    <a:pt x="1416627" y="834607"/>
                  </a:lnTo>
                  <a:lnTo>
                    <a:pt x="1404369" y="834607"/>
                  </a:lnTo>
                  <a:lnTo>
                    <a:pt x="1401209" y="821962"/>
                  </a:lnTo>
                  <a:lnTo>
                    <a:pt x="1416627" y="821962"/>
                  </a:lnTo>
                  <a:close/>
                </a:path>
                <a:path w="1859915" h="1934845">
                  <a:moveTo>
                    <a:pt x="1418017" y="847253"/>
                  </a:moveTo>
                  <a:lnTo>
                    <a:pt x="1417322" y="847253"/>
                  </a:lnTo>
                  <a:lnTo>
                    <a:pt x="1418017" y="859899"/>
                  </a:lnTo>
                  <a:lnTo>
                    <a:pt x="1418017" y="847253"/>
                  </a:lnTo>
                  <a:close/>
                </a:path>
                <a:path w="1859915" h="1934845">
                  <a:moveTo>
                    <a:pt x="1401209" y="834607"/>
                  </a:moveTo>
                  <a:lnTo>
                    <a:pt x="1401209" y="847253"/>
                  </a:lnTo>
                  <a:lnTo>
                    <a:pt x="1402094" y="847253"/>
                  </a:lnTo>
                  <a:lnTo>
                    <a:pt x="1401209" y="834607"/>
                  </a:lnTo>
                  <a:close/>
                </a:path>
                <a:path w="1859915" h="1934845">
                  <a:moveTo>
                    <a:pt x="1412962" y="809316"/>
                  </a:moveTo>
                  <a:lnTo>
                    <a:pt x="1404369" y="809316"/>
                  </a:lnTo>
                  <a:lnTo>
                    <a:pt x="1401209" y="821962"/>
                  </a:lnTo>
                  <a:lnTo>
                    <a:pt x="1404369" y="834607"/>
                  </a:lnTo>
                  <a:lnTo>
                    <a:pt x="1412962" y="834607"/>
                  </a:lnTo>
                  <a:lnTo>
                    <a:pt x="1416627" y="821962"/>
                  </a:lnTo>
                  <a:lnTo>
                    <a:pt x="1412962" y="809316"/>
                  </a:lnTo>
                  <a:close/>
                </a:path>
                <a:path w="1859915" h="1934845">
                  <a:moveTo>
                    <a:pt x="40849" y="809316"/>
                  </a:moveTo>
                  <a:lnTo>
                    <a:pt x="40438" y="809316"/>
                  </a:lnTo>
                  <a:lnTo>
                    <a:pt x="37785" y="821962"/>
                  </a:lnTo>
                  <a:lnTo>
                    <a:pt x="40849" y="809316"/>
                  </a:lnTo>
                  <a:close/>
                </a:path>
                <a:path w="1859915" h="1934845">
                  <a:moveTo>
                    <a:pt x="49838" y="821031"/>
                  </a:moveTo>
                  <a:lnTo>
                    <a:pt x="49537" y="821962"/>
                  </a:lnTo>
                  <a:lnTo>
                    <a:pt x="50043" y="821962"/>
                  </a:lnTo>
                  <a:lnTo>
                    <a:pt x="49838" y="821031"/>
                  </a:lnTo>
                  <a:close/>
                </a:path>
                <a:path w="1859915" h="1934845">
                  <a:moveTo>
                    <a:pt x="1402978" y="796671"/>
                  </a:moveTo>
                  <a:lnTo>
                    <a:pt x="1401209" y="821962"/>
                  </a:lnTo>
                  <a:lnTo>
                    <a:pt x="1404369" y="809316"/>
                  </a:lnTo>
                  <a:lnTo>
                    <a:pt x="1402978" y="809316"/>
                  </a:lnTo>
                  <a:lnTo>
                    <a:pt x="1402978" y="796671"/>
                  </a:lnTo>
                  <a:close/>
                </a:path>
                <a:path w="1859915" h="1934845">
                  <a:moveTo>
                    <a:pt x="1402978" y="796671"/>
                  </a:moveTo>
                  <a:lnTo>
                    <a:pt x="1402978" y="809316"/>
                  </a:lnTo>
                  <a:lnTo>
                    <a:pt x="1412962" y="809316"/>
                  </a:lnTo>
                  <a:lnTo>
                    <a:pt x="1416627" y="821962"/>
                  </a:lnTo>
                  <a:lnTo>
                    <a:pt x="1418901" y="809316"/>
                  </a:lnTo>
                  <a:lnTo>
                    <a:pt x="1402978" y="796671"/>
                  </a:lnTo>
                  <a:close/>
                </a:path>
                <a:path w="1859915" h="1934845">
                  <a:moveTo>
                    <a:pt x="53623" y="809316"/>
                  </a:moveTo>
                  <a:lnTo>
                    <a:pt x="47263" y="809316"/>
                  </a:lnTo>
                  <a:lnTo>
                    <a:pt x="49838" y="821031"/>
                  </a:lnTo>
                  <a:lnTo>
                    <a:pt x="53623" y="809316"/>
                  </a:lnTo>
                  <a:close/>
                </a:path>
                <a:path w="1859915" h="1934845">
                  <a:moveTo>
                    <a:pt x="1403863" y="784025"/>
                  </a:moveTo>
                  <a:lnTo>
                    <a:pt x="1402978" y="796671"/>
                  </a:lnTo>
                  <a:lnTo>
                    <a:pt x="1418901" y="809316"/>
                  </a:lnTo>
                  <a:lnTo>
                    <a:pt x="1418901" y="796671"/>
                  </a:lnTo>
                  <a:lnTo>
                    <a:pt x="1407528" y="796671"/>
                  </a:lnTo>
                  <a:lnTo>
                    <a:pt x="1403863" y="784025"/>
                  </a:lnTo>
                  <a:close/>
                </a:path>
                <a:path w="1859915" h="1934845">
                  <a:moveTo>
                    <a:pt x="1420291" y="784025"/>
                  </a:moveTo>
                  <a:lnTo>
                    <a:pt x="1416627" y="796671"/>
                  </a:lnTo>
                  <a:lnTo>
                    <a:pt x="1418901" y="796671"/>
                  </a:lnTo>
                  <a:lnTo>
                    <a:pt x="1418901" y="809316"/>
                  </a:lnTo>
                  <a:lnTo>
                    <a:pt x="1420291" y="784025"/>
                  </a:lnTo>
                  <a:close/>
                </a:path>
                <a:path w="1859915" h="1934845">
                  <a:moveTo>
                    <a:pt x="1416627" y="771380"/>
                  </a:moveTo>
                  <a:lnTo>
                    <a:pt x="1407528" y="771380"/>
                  </a:lnTo>
                  <a:lnTo>
                    <a:pt x="1403863" y="784025"/>
                  </a:lnTo>
                  <a:lnTo>
                    <a:pt x="1407528" y="796671"/>
                  </a:lnTo>
                  <a:lnTo>
                    <a:pt x="1416627" y="796671"/>
                  </a:lnTo>
                  <a:lnTo>
                    <a:pt x="1420291" y="784025"/>
                  </a:lnTo>
                  <a:lnTo>
                    <a:pt x="1416627" y="771380"/>
                  </a:lnTo>
                  <a:close/>
                </a:path>
                <a:path w="1859915" h="1934845">
                  <a:moveTo>
                    <a:pt x="50043" y="771380"/>
                  </a:moveTo>
                  <a:lnTo>
                    <a:pt x="50043" y="784025"/>
                  </a:lnTo>
                  <a:lnTo>
                    <a:pt x="61795" y="784025"/>
                  </a:lnTo>
                  <a:lnTo>
                    <a:pt x="50043" y="771380"/>
                  </a:lnTo>
                  <a:close/>
                </a:path>
                <a:path w="1859915" h="1934845">
                  <a:moveTo>
                    <a:pt x="79108" y="684620"/>
                  </a:moveTo>
                  <a:lnTo>
                    <a:pt x="65081" y="733443"/>
                  </a:lnTo>
                  <a:lnTo>
                    <a:pt x="50043" y="771380"/>
                  </a:lnTo>
                  <a:lnTo>
                    <a:pt x="61795" y="784025"/>
                  </a:lnTo>
                  <a:lnTo>
                    <a:pt x="62301" y="782281"/>
                  </a:lnTo>
                  <a:lnTo>
                    <a:pt x="62301" y="771380"/>
                  </a:lnTo>
                  <a:lnTo>
                    <a:pt x="65460" y="771380"/>
                  </a:lnTo>
                  <a:lnTo>
                    <a:pt x="76676" y="732692"/>
                  </a:lnTo>
                  <a:lnTo>
                    <a:pt x="74180" y="720797"/>
                  </a:lnTo>
                  <a:lnTo>
                    <a:pt x="80182" y="720797"/>
                  </a:lnTo>
                  <a:lnTo>
                    <a:pt x="87638" y="695506"/>
                  </a:lnTo>
                  <a:lnTo>
                    <a:pt x="79108" y="695506"/>
                  </a:lnTo>
                  <a:lnTo>
                    <a:pt x="79108" y="684620"/>
                  </a:lnTo>
                  <a:close/>
                </a:path>
                <a:path w="1859915" h="1934845">
                  <a:moveTo>
                    <a:pt x="62301" y="782281"/>
                  </a:moveTo>
                  <a:lnTo>
                    <a:pt x="61795" y="784025"/>
                  </a:lnTo>
                  <a:lnTo>
                    <a:pt x="62301" y="784025"/>
                  </a:lnTo>
                  <a:lnTo>
                    <a:pt x="62301" y="782281"/>
                  </a:lnTo>
                  <a:close/>
                </a:path>
                <a:path w="1859915" h="1934845">
                  <a:moveTo>
                    <a:pt x="1406138" y="758734"/>
                  </a:moveTo>
                  <a:lnTo>
                    <a:pt x="1403863" y="784025"/>
                  </a:lnTo>
                  <a:lnTo>
                    <a:pt x="1407528" y="771380"/>
                  </a:lnTo>
                  <a:lnTo>
                    <a:pt x="1406138" y="771380"/>
                  </a:lnTo>
                  <a:lnTo>
                    <a:pt x="1406138" y="758734"/>
                  </a:lnTo>
                  <a:close/>
                </a:path>
                <a:path w="1859915" h="1934845">
                  <a:moveTo>
                    <a:pt x="1406138" y="758734"/>
                  </a:moveTo>
                  <a:lnTo>
                    <a:pt x="1406138" y="771380"/>
                  </a:lnTo>
                  <a:lnTo>
                    <a:pt x="1416627" y="771380"/>
                  </a:lnTo>
                  <a:lnTo>
                    <a:pt x="1420291" y="784025"/>
                  </a:lnTo>
                  <a:lnTo>
                    <a:pt x="1423072" y="771380"/>
                  </a:lnTo>
                  <a:lnTo>
                    <a:pt x="1406138" y="758734"/>
                  </a:lnTo>
                  <a:close/>
                </a:path>
                <a:path w="1859915" h="1934845">
                  <a:moveTo>
                    <a:pt x="65460" y="771380"/>
                  </a:moveTo>
                  <a:lnTo>
                    <a:pt x="62301" y="771380"/>
                  </a:lnTo>
                  <a:lnTo>
                    <a:pt x="62301" y="782281"/>
                  </a:lnTo>
                  <a:lnTo>
                    <a:pt x="65460" y="771380"/>
                  </a:lnTo>
                  <a:close/>
                </a:path>
                <a:path w="1859915" h="1934845">
                  <a:moveTo>
                    <a:pt x="1406138" y="746088"/>
                  </a:moveTo>
                  <a:lnTo>
                    <a:pt x="1406138" y="758734"/>
                  </a:lnTo>
                  <a:lnTo>
                    <a:pt x="1423072" y="771380"/>
                  </a:lnTo>
                  <a:lnTo>
                    <a:pt x="1423072" y="758734"/>
                  </a:lnTo>
                  <a:lnTo>
                    <a:pt x="1409803" y="758734"/>
                  </a:lnTo>
                  <a:lnTo>
                    <a:pt x="1406138" y="746088"/>
                  </a:lnTo>
                  <a:close/>
                </a:path>
                <a:path w="1859915" h="1934845">
                  <a:moveTo>
                    <a:pt x="1423451" y="746088"/>
                  </a:moveTo>
                  <a:lnTo>
                    <a:pt x="1419407" y="758734"/>
                  </a:lnTo>
                  <a:lnTo>
                    <a:pt x="1423072" y="758734"/>
                  </a:lnTo>
                  <a:lnTo>
                    <a:pt x="1423072" y="771380"/>
                  </a:lnTo>
                  <a:lnTo>
                    <a:pt x="1423451" y="746088"/>
                  </a:lnTo>
                  <a:close/>
                </a:path>
                <a:path w="1859915" h="1934845">
                  <a:moveTo>
                    <a:pt x="1419407" y="733443"/>
                  </a:moveTo>
                  <a:lnTo>
                    <a:pt x="1409803" y="733443"/>
                  </a:lnTo>
                  <a:lnTo>
                    <a:pt x="1406138" y="746088"/>
                  </a:lnTo>
                  <a:lnTo>
                    <a:pt x="1409803" y="758734"/>
                  </a:lnTo>
                  <a:lnTo>
                    <a:pt x="1419407" y="758734"/>
                  </a:lnTo>
                  <a:lnTo>
                    <a:pt x="1423451" y="746088"/>
                  </a:lnTo>
                  <a:lnTo>
                    <a:pt x="1419407" y="733443"/>
                  </a:lnTo>
                  <a:close/>
                </a:path>
                <a:path w="1859915" h="1934845">
                  <a:moveTo>
                    <a:pt x="1422061" y="708152"/>
                  </a:moveTo>
                  <a:lnTo>
                    <a:pt x="1418017" y="720797"/>
                  </a:lnTo>
                  <a:lnTo>
                    <a:pt x="1405759" y="720797"/>
                  </a:lnTo>
                  <a:lnTo>
                    <a:pt x="1406138" y="746088"/>
                  </a:lnTo>
                  <a:lnTo>
                    <a:pt x="1409803" y="733443"/>
                  </a:lnTo>
                  <a:lnTo>
                    <a:pt x="1423451" y="733443"/>
                  </a:lnTo>
                  <a:lnTo>
                    <a:pt x="1423451" y="720797"/>
                  </a:lnTo>
                  <a:lnTo>
                    <a:pt x="1408033" y="720797"/>
                  </a:lnTo>
                  <a:lnTo>
                    <a:pt x="1403863" y="708152"/>
                  </a:lnTo>
                  <a:lnTo>
                    <a:pt x="1422061" y="708152"/>
                  </a:lnTo>
                  <a:close/>
                </a:path>
                <a:path w="1859915" h="1934845">
                  <a:moveTo>
                    <a:pt x="1423451" y="733443"/>
                  </a:moveTo>
                  <a:lnTo>
                    <a:pt x="1419407" y="733443"/>
                  </a:lnTo>
                  <a:lnTo>
                    <a:pt x="1423451" y="746088"/>
                  </a:lnTo>
                  <a:lnTo>
                    <a:pt x="1423451" y="733443"/>
                  </a:lnTo>
                  <a:close/>
                </a:path>
                <a:path w="1859915" h="1934845">
                  <a:moveTo>
                    <a:pt x="68714" y="720797"/>
                  </a:moveTo>
                  <a:lnTo>
                    <a:pt x="67356" y="720797"/>
                  </a:lnTo>
                  <a:lnTo>
                    <a:pt x="64575" y="733443"/>
                  </a:lnTo>
                  <a:lnTo>
                    <a:pt x="65081" y="733443"/>
                  </a:lnTo>
                  <a:lnTo>
                    <a:pt x="68714" y="720797"/>
                  </a:lnTo>
                  <a:close/>
                </a:path>
                <a:path w="1859915" h="1934845">
                  <a:moveTo>
                    <a:pt x="76676" y="732692"/>
                  </a:moveTo>
                  <a:lnTo>
                    <a:pt x="76454" y="733443"/>
                  </a:lnTo>
                  <a:lnTo>
                    <a:pt x="76834" y="733443"/>
                  </a:lnTo>
                  <a:lnTo>
                    <a:pt x="76676" y="732692"/>
                  </a:lnTo>
                  <a:close/>
                </a:path>
                <a:path w="1859915" h="1934845">
                  <a:moveTo>
                    <a:pt x="1405759" y="720797"/>
                  </a:moveTo>
                  <a:lnTo>
                    <a:pt x="1405759" y="733443"/>
                  </a:lnTo>
                  <a:lnTo>
                    <a:pt x="1405948" y="733443"/>
                  </a:lnTo>
                  <a:lnTo>
                    <a:pt x="1405759" y="720797"/>
                  </a:lnTo>
                  <a:close/>
                </a:path>
                <a:path w="1859915" h="1934845">
                  <a:moveTo>
                    <a:pt x="80182" y="720797"/>
                  </a:moveTo>
                  <a:lnTo>
                    <a:pt x="74180" y="720797"/>
                  </a:lnTo>
                  <a:lnTo>
                    <a:pt x="76676" y="732692"/>
                  </a:lnTo>
                  <a:lnTo>
                    <a:pt x="80182" y="720797"/>
                  </a:lnTo>
                  <a:close/>
                </a:path>
                <a:path w="1859915" h="1934845">
                  <a:moveTo>
                    <a:pt x="1419786" y="686474"/>
                  </a:moveTo>
                  <a:lnTo>
                    <a:pt x="1419786" y="695506"/>
                  </a:lnTo>
                  <a:lnTo>
                    <a:pt x="1403863" y="695506"/>
                  </a:lnTo>
                  <a:lnTo>
                    <a:pt x="1403863" y="708152"/>
                  </a:lnTo>
                  <a:lnTo>
                    <a:pt x="1408033" y="720797"/>
                  </a:lnTo>
                  <a:lnTo>
                    <a:pt x="1418017" y="720797"/>
                  </a:lnTo>
                  <a:lnTo>
                    <a:pt x="1422061" y="708152"/>
                  </a:lnTo>
                  <a:lnTo>
                    <a:pt x="1419786" y="686474"/>
                  </a:lnTo>
                  <a:close/>
                </a:path>
                <a:path w="1859915" h="1934845">
                  <a:moveTo>
                    <a:pt x="1396660" y="668884"/>
                  </a:moveTo>
                  <a:lnTo>
                    <a:pt x="1396660" y="670215"/>
                  </a:lnTo>
                  <a:lnTo>
                    <a:pt x="1401588" y="682861"/>
                  </a:lnTo>
                  <a:lnTo>
                    <a:pt x="1403863" y="708152"/>
                  </a:lnTo>
                  <a:lnTo>
                    <a:pt x="1403863" y="695506"/>
                  </a:lnTo>
                  <a:lnTo>
                    <a:pt x="1419786" y="695506"/>
                  </a:lnTo>
                  <a:lnTo>
                    <a:pt x="1419786" y="686474"/>
                  </a:lnTo>
                  <a:lnTo>
                    <a:pt x="1419407" y="682861"/>
                  </a:lnTo>
                  <a:lnTo>
                    <a:pt x="1414352" y="670215"/>
                  </a:lnTo>
                  <a:lnTo>
                    <a:pt x="1397039" y="670215"/>
                  </a:lnTo>
                  <a:lnTo>
                    <a:pt x="1396660" y="668884"/>
                  </a:lnTo>
                  <a:close/>
                </a:path>
                <a:path w="1859915" h="1934845">
                  <a:moveTo>
                    <a:pt x="1422061" y="695506"/>
                  </a:moveTo>
                  <a:lnTo>
                    <a:pt x="1420734" y="695506"/>
                  </a:lnTo>
                  <a:lnTo>
                    <a:pt x="1422061" y="708152"/>
                  </a:lnTo>
                  <a:lnTo>
                    <a:pt x="1422061" y="695506"/>
                  </a:lnTo>
                  <a:close/>
                </a:path>
                <a:path w="1859915" h="1934845">
                  <a:moveTo>
                    <a:pt x="110954" y="594342"/>
                  </a:moveTo>
                  <a:lnTo>
                    <a:pt x="95537" y="644924"/>
                  </a:lnTo>
                  <a:lnTo>
                    <a:pt x="79614" y="682861"/>
                  </a:lnTo>
                  <a:lnTo>
                    <a:pt x="79108" y="684620"/>
                  </a:lnTo>
                  <a:lnTo>
                    <a:pt x="79108" y="695506"/>
                  </a:lnTo>
                  <a:lnTo>
                    <a:pt x="87638" y="695506"/>
                  </a:lnTo>
                  <a:lnTo>
                    <a:pt x="91366" y="682861"/>
                  </a:lnTo>
                  <a:lnTo>
                    <a:pt x="107795" y="644924"/>
                  </a:lnTo>
                  <a:lnTo>
                    <a:pt x="108300" y="643318"/>
                  </a:lnTo>
                  <a:lnTo>
                    <a:pt x="108300" y="632278"/>
                  </a:lnTo>
                  <a:lnTo>
                    <a:pt x="111775" y="632278"/>
                  </a:lnTo>
                  <a:lnTo>
                    <a:pt x="119737" y="606987"/>
                  </a:lnTo>
                  <a:lnTo>
                    <a:pt x="113734" y="606987"/>
                  </a:lnTo>
                  <a:lnTo>
                    <a:pt x="110954" y="594342"/>
                  </a:lnTo>
                  <a:close/>
                </a:path>
                <a:path w="1859915" h="1934845">
                  <a:moveTo>
                    <a:pt x="91872" y="682861"/>
                  </a:moveTo>
                  <a:lnTo>
                    <a:pt x="91366" y="682861"/>
                  </a:lnTo>
                  <a:lnTo>
                    <a:pt x="87638" y="695506"/>
                  </a:lnTo>
                  <a:lnTo>
                    <a:pt x="91872" y="695506"/>
                  </a:lnTo>
                  <a:lnTo>
                    <a:pt x="91872" y="682861"/>
                  </a:lnTo>
                  <a:close/>
                </a:path>
                <a:path w="1859915" h="1934845">
                  <a:moveTo>
                    <a:pt x="1401588" y="682861"/>
                  </a:moveTo>
                  <a:lnTo>
                    <a:pt x="1401588" y="695506"/>
                  </a:lnTo>
                  <a:lnTo>
                    <a:pt x="1402726" y="695506"/>
                  </a:lnTo>
                  <a:lnTo>
                    <a:pt x="1401588" y="682861"/>
                  </a:lnTo>
                  <a:close/>
                </a:path>
                <a:path w="1859915" h="1934845">
                  <a:moveTo>
                    <a:pt x="1419786" y="682861"/>
                  </a:moveTo>
                  <a:lnTo>
                    <a:pt x="1419407" y="682861"/>
                  </a:lnTo>
                  <a:lnTo>
                    <a:pt x="1419786" y="686474"/>
                  </a:lnTo>
                  <a:lnTo>
                    <a:pt x="1419786" y="682861"/>
                  </a:lnTo>
                  <a:close/>
                </a:path>
                <a:path w="1859915" h="1934845">
                  <a:moveTo>
                    <a:pt x="79614" y="682861"/>
                  </a:moveTo>
                  <a:lnTo>
                    <a:pt x="79108" y="682861"/>
                  </a:lnTo>
                  <a:lnTo>
                    <a:pt x="79108" y="684620"/>
                  </a:lnTo>
                  <a:lnTo>
                    <a:pt x="79614" y="682861"/>
                  </a:lnTo>
                  <a:close/>
                </a:path>
                <a:path w="1859915" h="1934845">
                  <a:moveTo>
                    <a:pt x="1406138" y="645507"/>
                  </a:moveTo>
                  <a:lnTo>
                    <a:pt x="1406138" y="657569"/>
                  </a:lnTo>
                  <a:lnTo>
                    <a:pt x="1396660" y="657569"/>
                  </a:lnTo>
                  <a:lnTo>
                    <a:pt x="1396660" y="668884"/>
                  </a:lnTo>
                  <a:lnTo>
                    <a:pt x="1397039" y="670215"/>
                  </a:lnTo>
                  <a:lnTo>
                    <a:pt x="1413973" y="657569"/>
                  </a:lnTo>
                  <a:lnTo>
                    <a:pt x="1406138" y="645507"/>
                  </a:lnTo>
                  <a:close/>
                </a:path>
                <a:path w="1859915" h="1934845">
                  <a:moveTo>
                    <a:pt x="1414857" y="657569"/>
                  </a:moveTo>
                  <a:lnTo>
                    <a:pt x="1413973" y="657569"/>
                  </a:lnTo>
                  <a:lnTo>
                    <a:pt x="1397039" y="670215"/>
                  </a:lnTo>
                  <a:lnTo>
                    <a:pt x="1414857" y="670215"/>
                  </a:lnTo>
                  <a:lnTo>
                    <a:pt x="1414857" y="657569"/>
                  </a:lnTo>
                  <a:close/>
                </a:path>
                <a:path w="1859915" h="1934845">
                  <a:moveTo>
                    <a:pt x="1384869" y="626588"/>
                  </a:moveTo>
                  <a:lnTo>
                    <a:pt x="1383564" y="631613"/>
                  </a:lnTo>
                  <a:lnTo>
                    <a:pt x="1383896" y="632278"/>
                  </a:lnTo>
                  <a:lnTo>
                    <a:pt x="1389836" y="644924"/>
                  </a:lnTo>
                  <a:lnTo>
                    <a:pt x="1396660" y="668884"/>
                  </a:lnTo>
                  <a:lnTo>
                    <a:pt x="1396660" y="657569"/>
                  </a:lnTo>
                  <a:lnTo>
                    <a:pt x="1406138" y="657569"/>
                  </a:lnTo>
                  <a:lnTo>
                    <a:pt x="1406138" y="645507"/>
                  </a:lnTo>
                  <a:lnTo>
                    <a:pt x="1405759" y="644924"/>
                  </a:lnTo>
                  <a:lnTo>
                    <a:pt x="1394385" y="644924"/>
                  </a:lnTo>
                  <a:lnTo>
                    <a:pt x="1396833" y="633262"/>
                  </a:lnTo>
                  <a:lnTo>
                    <a:pt x="1396154" y="632278"/>
                  </a:lnTo>
                  <a:lnTo>
                    <a:pt x="1385666" y="632278"/>
                  </a:lnTo>
                  <a:lnTo>
                    <a:pt x="1384869" y="626588"/>
                  </a:lnTo>
                  <a:close/>
                </a:path>
                <a:path w="1859915" h="1934845">
                  <a:moveTo>
                    <a:pt x="1383564" y="631613"/>
                  </a:moveTo>
                  <a:lnTo>
                    <a:pt x="1383391" y="632278"/>
                  </a:lnTo>
                  <a:lnTo>
                    <a:pt x="1386676" y="644924"/>
                  </a:lnTo>
                  <a:lnTo>
                    <a:pt x="1389330" y="644924"/>
                  </a:lnTo>
                  <a:lnTo>
                    <a:pt x="1389330" y="657569"/>
                  </a:lnTo>
                  <a:lnTo>
                    <a:pt x="1393437" y="657569"/>
                  </a:lnTo>
                  <a:lnTo>
                    <a:pt x="1389836" y="644924"/>
                  </a:lnTo>
                  <a:lnTo>
                    <a:pt x="1383896" y="632278"/>
                  </a:lnTo>
                  <a:lnTo>
                    <a:pt x="1383564" y="631613"/>
                  </a:lnTo>
                  <a:close/>
                </a:path>
                <a:path w="1859915" h="1934845">
                  <a:moveTo>
                    <a:pt x="1406138" y="644924"/>
                  </a:moveTo>
                  <a:lnTo>
                    <a:pt x="1405759" y="644924"/>
                  </a:lnTo>
                  <a:lnTo>
                    <a:pt x="1406138" y="645507"/>
                  </a:lnTo>
                  <a:lnTo>
                    <a:pt x="1406138" y="644924"/>
                  </a:lnTo>
                  <a:close/>
                </a:path>
                <a:path w="1859915" h="1934845">
                  <a:moveTo>
                    <a:pt x="99391" y="632278"/>
                  </a:moveTo>
                  <a:lnTo>
                    <a:pt x="95031" y="632278"/>
                  </a:lnTo>
                  <a:lnTo>
                    <a:pt x="95031" y="644924"/>
                  </a:lnTo>
                  <a:lnTo>
                    <a:pt x="95537" y="644924"/>
                  </a:lnTo>
                  <a:lnTo>
                    <a:pt x="99391" y="632278"/>
                  </a:lnTo>
                  <a:close/>
                </a:path>
                <a:path w="1859915" h="1934845">
                  <a:moveTo>
                    <a:pt x="108300" y="643318"/>
                  </a:moveTo>
                  <a:lnTo>
                    <a:pt x="107795" y="644924"/>
                  </a:lnTo>
                  <a:lnTo>
                    <a:pt x="108300" y="644924"/>
                  </a:lnTo>
                  <a:lnTo>
                    <a:pt x="108300" y="643318"/>
                  </a:lnTo>
                  <a:close/>
                </a:path>
                <a:path w="1859915" h="1934845">
                  <a:moveTo>
                    <a:pt x="1396833" y="633262"/>
                  </a:moveTo>
                  <a:lnTo>
                    <a:pt x="1394385" y="644924"/>
                  </a:lnTo>
                  <a:lnTo>
                    <a:pt x="1404874" y="644924"/>
                  </a:lnTo>
                  <a:lnTo>
                    <a:pt x="1396833" y="633262"/>
                  </a:lnTo>
                  <a:close/>
                </a:path>
                <a:path w="1859915" h="1934845">
                  <a:moveTo>
                    <a:pt x="111775" y="632278"/>
                  </a:moveTo>
                  <a:lnTo>
                    <a:pt x="108300" y="632278"/>
                  </a:lnTo>
                  <a:lnTo>
                    <a:pt x="108300" y="643318"/>
                  </a:lnTo>
                  <a:lnTo>
                    <a:pt x="111775" y="632278"/>
                  </a:lnTo>
                  <a:close/>
                </a:path>
                <a:path w="1859915" h="1934845">
                  <a:moveTo>
                    <a:pt x="1385666" y="606987"/>
                  </a:moveTo>
                  <a:lnTo>
                    <a:pt x="1383896" y="606987"/>
                  </a:lnTo>
                  <a:lnTo>
                    <a:pt x="1383896" y="614984"/>
                  </a:lnTo>
                  <a:lnTo>
                    <a:pt x="1387056" y="619633"/>
                  </a:lnTo>
                  <a:lnTo>
                    <a:pt x="1396154" y="632278"/>
                  </a:lnTo>
                  <a:lnTo>
                    <a:pt x="1396833" y="633262"/>
                  </a:lnTo>
                  <a:lnTo>
                    <a:pt x="1397039" y="632278"/>
                  </a:lnTo>
                  <a:lnTo>
                    <a:pt x="1394385" y="619633"/>
                  </a:lnTo>
                  <a:lnTo>
                    <a:pt x="1387940" y="619633"/>
                  </a:lnTo>
                  <a:lnTo>
                    <a:pt x="1385666" y="606987"/>
                  </a:lnTo>
                  <a:close/>
                </a:path>
                <a:path w="1859915" h="1934845">
                  <a:moveTo>
                    <a:pt x="1376188" y="618660"/>
                  </a:moveTo>
                  <a:lnTo>
                    <a:pt x="1376188" y="619633"/>
                  </a:lnTo>
                  <a:lnTo>
                    <a:pt x="1379347" y="632278"/>
                  </a:lnTo>
                  <a:lnTo>
                    <a:pt x="1379347" y="623173"/>
                  </a:lnTo>
                  <a:lnTo>
                    <a:pt x="1377578" y="619633"/>
                  </a:lnTo>
                  <a:lnTo>
                    <a:pt x="1376567" y="619633"/>
                  </a:lnTo>
                  <a:lnTo>
                    <a:pt x="1376188" y="618660"/>
                  </a:lnTo>
                  <a:close/>
                </a:path>
                <a:path w="1859915" h="1934845">
                  <a:moveTo>
                    <a:pt x="1379347" y="623173"/>
                  </a:moveTo>
                  <a:lnTo>
                    <a:pt x="1379347" y="632278"/>
                  </a:lnTo>
                  <a:lnTo>
                    <a:pt x="1383391" y="632278"/>
                  </a:lnTo>
                  <a:lnTo>
                    <a:pt x="1383564" y="631613"/>
                  </a:lnTo>
                  <a:lnTo>
                    <a:pt x="1379347" y="623173"/>
                  </a:lnTo>
                  <a:close/>
                </a:path>
                <a:path w="1859915" h="1934845">
                  <a:moveTo>
                    <a:pt x="1385666" y="623524"/>
                  </a:moveTo>
                  <a:lnTo>
                    <a:pt x="1384869" y="626588"/>
                  </a:lnTo>
                  <a:lnTo>
                    <a:pt x="1385666" y="632278"/>
                  </a:lnTo>
                  <a:lnTo>
                    <a:pt x="1385666" y="623524"/>
                  </a:lnTo>
                  <a:close/>
                </a:path>
                <a:path w="1859915" h="1934845">
                  <a:moveTo>
                    <a:pt x="1387056" y="619633"/>
                  </a:moveTo>
                  <a:lnTo>
                    <a:pt x="1386676" y="619633"/>
                  </a:lnTo>
                  <a:lnTo>
                    <a:pt x="1385757" y="623173"/>
                  </a:lnTo>
                  <a:lnTo>
                    <a:pt x="1385666" y="632278"/>
                  </a:lnTo>
                  <a:lnTo>
                    <a:pt x="1396154" y="632278"/>
                  </a:lnTo>
                  <a:lnTo>
                    <a:pt x="1387056" y="619633"/>
                  </a:lnTo>
                  <a:close/>
                </a:path>
                <a:path w="1859915" h="1934845">
                  <a:moveTo>
                    <a:pt x="1380133" y="609446"/>
                  </a:moveTo>
                  <a:lnTo>
                    <a:pt x="1383391" y="619633"/>
                  </a:lnTo>
                  <a:lnTo>
                    <a:pt x="1379347" y="619633"/>
                  </a:lnTo>
                  <a:lnTo>
                    <a:pt x="1379347" y="623173"/>
                  </a:lnTo>
                  <a:lnTo>
                    <a:pt x="1383564" y="631613"/>
                  </a:lnTo>
                  <a:lnTo>
                    <a:pt x="1384869" y="626588"/>
                  </a:lnTo>
                  <a:lnTo>
                    <a:pt x="1383896" y="619633"/>
                  </a:lnTo>
                  <a:lnTo>
                    <a:pt x="1383896" y="614984"/>
                  </a:lnTo>
                  <a:lnTo>
                    <a:pt x="1380133" y="609446"/>
                  </a:lnTo>
                  <a:close/>
                </a:path>
                <a:path w="1859915" h="1934845">
                  <a:moveTo>
                    <a:pt x="1383896" y="614984"/>
                  </a:moveTo>
                  <a:lnTo>
                    <a:pt x="1383896" y="619633"/>
                  </a:lnTo>
                  <a:lnTo>
                    <a:pt x="1384869" y="626588"/>
                  </a:lnTo>
                  <a:lnTo>
                    <a:pt x="1385666" y="623524"/>
                  </a:lnTo>
                  <a:lnTo>
                    <a:pt x="1385666" y="619633"/>
                  </a:lnTo>
                  <a:lnTo>
                    <a:pt x="1387056" y="619633"/>
                  </a:lnTo>
                  <a:lnTo>
                    <a:pt x="1383896" y="614984"/>
                  </a:lnTo>
                  <a:close/>
                </a:path>
                <a:path w="1859915" h="1934845">
                  <a:moveTo>
                    <a:pt x="1386676" y="619633"/>
                  </a:moveTo>
                  <a:lnTo>
                    <a:pt x="1385666" y="619633"/>
                  </a:lnTo>
                  <a:lnTo>
                    <a:pt x="1385666" y="623524"/>
                  </a:lnTo>
                  <a:lnTo>
                    <a:pt x="1386676" y="619633"/>
                  </a:lnTo>
                  <a:close/>
                </a:path>
                <a:path w="1859915" h="1934845">
                  <a:moveTo>
                    <a:pt x="1379162" y="608016"/>
                  </a:moveTo>
                  <a:lnTo>
                    <a:pt x="1377212" y="618854"/>
                  </a:lnTo>
                  <a:lnTo>
                    <a:pt x="1377578" y="619633"/>
                  </a:lnTo>
                  <a:lnTo>
                    <a:pt x="1379347" y="623173"/>
                  </a:lnTo>
                  <a:lnTo>
                    <a:pt x="1379347" y="619633"/>
                  </a:lnTo>
                  <a:lnTo>
                    <a:pt x="1383391" y="619633"/>
                  </a:lnTo>
                  <a:lnTo>
                    <a:pt x="1380133" y="609446"/>
                  </a:lnTo>
                  <a:lnTo>
                    <a:pt x="1379162" y="608016"/>
                  </a:lnTo>
                  <a:close/>
                </a:path>
                <a:path w="1859915" h="1934845">
                  <a:moveTo>
                    <a:pt x="1376188" y="616673"/>
                  </a:moveTo>
                  <a:lnTo>
                    <a:pt x="1376263" y="618854"/>
                  </a:lnTo>
                  <a:lnTo>
                    <a:pt x="1376567" y="619633"/>
                  </a:lnTo>
                  <a:lnTo>
                    <a:pt x="1377072" y="619633"/>
                  </a:lnTo>
                  <a:lnTo>
                    <a:pt x="1377121" y="618660"/>
                  </a:lnTo>
                  <a:lnTo>
                    <a:pt x="1376188" y="616673"/>
                  </a:lnTo>
                  <a:close/>
                </a:path>
                <a:path w="1859915" h="1934845">
                  <a:moveTo>
                    <a:pt x="1377212" y="618854"/>
                  </a:moveTo>
                  <a:lnTo>
                    <a:pt x="1377072" y="619633"/>
                  </a:lnTo>
                  <a:lnTo>
                    <a:pt x="1377578" y="619633"/>
                  </a:lnTo>
                  <a:lnTo>
                    <a:pt x="1377212" y="618854"/>
                  </a:lnTo>
                  <a:close/>
                </a:path>
                <a:path w="1859915" h="1934845">
                  <a:moveTo>
                    <a:pt x="1378462" y="606987"/>
                  </a:moveTo>
                  <a:lnTo>
                    <a:pt x="1376188" y="606987"/>
                  </a:lnTo>
                  <a:lnTo>
                    <a:pt x="1376188" y="616673"/>
                  </a:lnTo>
                  <a:lnTo>
                    <a:pt x="1377212" y="618854"/>
                  </a:lnTo>
                  <a:lnTo>
                    <a:pt x="1379162" y="608016"/>
                  </a:lnTo>
                  <a:lnTo>
                    <a:pt x="1378462" y="606987"/>
                  </a:lnTo>
                  <a:close/>
                </a:path>
                <a:path w="1859915" h="1934845">
                  <a:moveTo>
                    <a:pt x="1371638" y="606987"/>
                  </a:moveTo>
                  <a:lnTo>
                    <a:pt x="1376188" y="618660"/>
                  </a:lnTo>
                  <a:lnTo>
                    <a:pt x="1376188" y="616673"/>
                  </a:lnTo>
                  <a:lnTo>
                    <a:pt x="1371638" y="606987"/>
                  </a:lnTo>
                  <a:close/>
                </a:path>
                <a:path w="1859915" h="1934845">
                  <a:moveTo>
                    <a:pt x="1373043" y="596945"/>
                  </a:moveTo>
                  <a:lnTo>
                    <a:pt x="1371638" y="606987"/>
                  </a:lnTo>
                  <a:lnTo>
                    <a:pt x="1376188" y="616673"/>
                  </a:lnTo>
                  <a:lnTo>
                    <a:pt x="1376188" y="606987"/>
                  </a:lnTo>
                  <a:lnTo>
                    <a:pt x="1378462" y="606987"/>
                  </a:lnTo>
                  <a:lnTo>
                    <a:pt x="1373043" y="596945"/>
                  </a:lnTo>
                  <a:close/>
                </a:path>
                <a:path w="1859915" h="1934845">
                  <a:moveTo>
                    <a:pt x="1383896" y="606987"/>
                  </a:moveTo>
                  <a:lnTo>
                    <a:pt x="1379347" y="606987"/>
                  </a:lnTo>
                  <a:lnTo>
                    <a:pt x="1380133" y="609446"/>
                  </a:lnTo>
                  <a:lnTo>
                    <a:pt x="1383896" y="614984"/>
                  </a:lnTo>
                  <a:lnTo>
                    <a:pt x="1383896" y="606987"/>
                  </a:lnTo>
                  <a:close/>
                </a:path>
                <a:path w="1859915" h="1934845">
                  <a:moveTo>
                    <a:pt x="1379347" y="606987"/>
                  </a:moveTo>
                  <a:lnTo>
                    <a:pt x="1379162" y="608016"/>
                  </a:lnTo>
                  <a:lnTo>
                    <a:pt x="1380133" y="609446"/>
                  </a:lnTo>
                  <a:lnTo>
                    <a:pt x="1379347" y="606987"/>
                  </a:lnTo>
                  <a:close/>
                </a:path>
                <a:path w="1859915" h="1934845">
                  <a:moveTo>
                    <a:pt x="1375303" y="594342"/>
                  </a:moveTo>
                  <a:lnTo>
                    <a:pt x="1373407" y="594342"/>
                  </a:lnTo>
                  <a:lnTo>
                    <a:pt x="1373043" y="596945"/>
                  </a:lnTo>
                  <a:lnTo>
                    <a:pt x="1378462" y="606987"/>
                  </a:lnTo>
                  <a:lnTo>
                    <a:pt x="1379162" y="608016"/>
                  </a:lnTo>
                  <a:lnTo>
                    <a:pt x="1379347" y="606987"/>
                  </a:lnTo>
                  <a:lnTo>
                    <a:pt x="1375303" y="594342"/>
                  </a:lnTo>
                  <a:close/>
                </a:path>
                <a:path w="1859915" h="1934845">
                  <a:moveTo>
                    <a:pt x="128267" y="545236"/>
                  </a:moveTo>
                  <a:lnTo>
                    <a:pt x="111459" y="594342"/>
                  </a:lnTo>
                  <a:lnTo>
                    <a:pt x="110954" y="594342"/>
                  </a:lnTo>
                  <a:lnTo>
                    <a:pt x="113734" y="606987"/>
                  </a:lnTo>
                  <a:lnTo>
                    <a:pt x="119737" y="606987"/>
                  </a:lnTo>
                  <a:lnTo>
                    <a:pt x="123717" y="594342"/>
                  </a:lnTo>
                  <a:lnTo>
                    <a:pt x="141409" y="556405"/>
                  </a:lnTo>
                  <a:lnTo>
                    <a:pt x="128267" y="556405"/>
                  </a:lnTo>
                  <a:lnTo>
                    <a:pt x="128267" y="545236"/>
                  </a:lnTo>
                  <a:close/>
                </a:path>
                <a:path w="1859915" h="1934845">
                  <a:moveTo>
                    <a:pt x="124223" y="594342"/>
                  </a:moveTo>
                  <a:lnTo>
                    <a:pt x="123717" y="594342"/>
                  </a:lnTo>
                  <a:lnTo>
                    <a:pt x="119737" y="606987"/>
                  </a:lnTo>
                  <a:lnTo>
                    <a:pt x="120937" y="606987"/>
                  </a:lnTo>
                  <a:lnTo>
                    <a:pt x="124223" y="594342"/>
                  </a:lnTo>
                  <a:close/>
                </a:path>
                <a:path w="1859915" h="1934845">
                  <a:moveTo>
                    <a:pt x="1371281" y="605995"/>
                  </a:moveTo>
                  <a:lnTo>
                    <a:pt x="1371133" y="606987"/>
                  </a:lnTo>
                  <a:lnTo>
                    <a:pt x="1371638" y="606987"/>
                  </a:lnTo>
                  <a:lnTo>
                    <a:pt x="1371281" y="605995"/>
                  </a:lnTo>
                  <a:close/>
                </a:path>
                <a:path w="1859915" h="1934845">
                  <a:moveTo>
                    <a:pt x="1372726" y="596357"/>
                  </a:moveTo>
                  <a:lnTo>
                    <a:pt x="1371281" y="605995"/>
                  </a:lnTo>
                  <a:lnTo>
                    <a:pt x="1371638" y="606987"/>
                  </a:lnTo>
                  <a:lnTo>
                    <a:pt x="1373043" y="596945"/>
                  </a:lnTo>
                  <a:lnTo>
                    <a:pt x="1372726" y="596357"/>
                  </a:lnTo>
                  <a:close/>
                </a:path>
                <a:path w="1859915" h="1934845">
                  <a:moveTo>
                    <a:pt x="1368858" y="569050"/>
                  </a:moveTo>
                  <a:lnTo>
                    <a:pt x="1367089" y="569050"/>
                  </a:lnTo>
                  <a:lnTo>
                    <a:pt x="1370248" y="581696"/>
                  </a:lnTo>
                  <a:lnTo>
                    <a:pt x="1375303" y="594342"/>
                  </a:lnTo>
                  <a:lnTo>
                    <a:pt x="1379347" y="606987"/>
                  </a:lnTo>
                  <a:lnTo>
                    <a:pt x="1377578" y="594342"/>
                  </a:lnTo>
                  <a:lnTo>
                    <a:pt x="1375682" y="594342"/>
                  </a:lnTo>
                  <a:lnTo>
                    <a:pt x="1373407" y="581696"/>
                  </a:lnTo>
                  <a:lnTo>
                    <a:pt x="1370754" y="581696"/>
                  </a:lnTo>
                  <a:lnTo>
                    <a:pt x="1368858" y="569050"/>
                  </a:lnTo>
                  <a:close/>
                </a:path>
                <a:path w="1859915" h="1934845">
                  <a:moveTo>
                    <a:pt x="1370248" y="581696"/>
                  </a:moveTo>
                  <a:lnTo>
                    <a:pt x="1368858" y="581696"/>
                  </a:lnTo>
                  <a:lnTo>
                    <a:pt x="1367089" y="594342"/>
                  </a:lnTo>
                  <a:lnTo>
                    <a:pt x="1371281" y="605995"/>
                  </a:lnTo>
                  <a:lnTo>
                    <a:pt x="1372726" y="596357"/>
                  </a:lnTo>
                  <a:lnTo>
                    <a:pt x="1371638" y="594342"/>
                  </a:lnTo>
                  <a:lnTo>
                    <a:pt x="1375303" y="594342"/>
                  </a:lnTo>
                  <a:lnTo>
                    <a:pt x="1370248" y="581696"/>
                  </a:lnTo>
                  <a:close/>
                </a:path>
                <a:path w="1859915" h="1934845">
                  <a:moveTo>
                    <a:pt x="1373407" y="594342"/>
                  </a:moveTo>
                  <a:lnTo>
                    <a:pt x="1373028" y="594342"/>
                  </a:lnTo>
                  <a:lnTo>
                    <a:pt x="1372726" y="596357"/>
                  </a:lnTo>
                  <a:lnTo>
                    <a:pt x="1373043" y="596945"/>
                  </a:lnTo>
                  <a:lnTo>
                    <a:pt x="1373407" y="594342"/>
                  </a:lnTo>
                  <a:close/>
                </a:path>
                <a:path w="1859915" h="1934845">
                  <a:moveTo>
                    <a:pt x="1373028" y="594342"/>
                  </a:moveTo>
                  <a:lnTo>
                    <a:pt x="1371638" y="594342"/>
                  </a:lnTo>
                  <a:lnTo>
                    <a:pt x="1372726" y="596357"/>
                  </a:lnTo>
                  <a:lnTo>
                    <a:pt x="1373028" y="594342"/>
                  </a:lnTo>
                  <a:close/>
                </a:path>
                <a:path w="1859915" h="1934845">
                  <a:moveTo>
                    <a:pt x="1364309" y="557922"/>
                  </a:moveTo>
                  <a:lnTo>
                    <a:pt x="1364309" y="569050"/>
                  </a:lnTo>
                  <a:lnTo>
                    <a:pt x="1363930" y="569050"/>
                  </a:lnTo>
                  <a:lnTo>
                    <a:pt x="1361750" y="581169"/>
                  </a:lnTo>
                  <a:lnTo>
                    <a:pt x="1362034" y="581696"/>
                  </a:lnTo>
                  <a:lnTo>
                    <a:pt x="1367089" y="594342"/>
                  </a:lnTo>
                  <a:lnTo>
                    <a:pt x="1368858" y="581696"/>
                  </a:lnTo>
                  <a:lnTo>
                    <a:pt x="1370248" y="581696"/>
                  </a:lnTo>
                  <a:lnTo>
                    <a:pt x="1364309" y="557922"/>
                  </a:lnTo>
                  <a:close/>
                </a:path>
                <a:path w="1859915" h="1934845">
                  <a:moveTo>
                    <a:pt x="1361750" y="581169"/>
                  </a:moveTo>
                  <a:lnTo>
                    <a:pt x="1361655" y="581696"/>
                  </a:lnTo>
                  <a:lnTo>
                    <a:pt x="1362034" y="581696"/>
                  </a:lnTo>
                  <a:lnTo>
                    <a:pt x="1361750" y="581169"/>
                  </a:lnTo>
                  <a:close/>
                </a:path>
                <a:path w="1859915" h="1934845">
                  <a:moveTo>
                    <a:pt x="1355478" y="568661"/>
                  </a:moveTo>
                  <a:lnTo>
                    <a:pt x="1355210" y="569050"/>
                  </a:lnTo>
                  <a:lnTo>
                    <a:pt x="1361750" y="581169"/>
                  </a:lnTo>
                  <a:lnTo>
                    <a:pt x="1363930" y="569050"/>
                  </a:lnTo>
                  <a:lnTo>
                    <a:pt x="1355715" y="569050"/>
                  </a:lnTo>
                  <a:lnTo>
                    <a:pt x="1355478" y="568661"/>
                  </a:lnTo>
                  <a:close/>
                </a:path>
                <a:path w="1859915" h="1934845">
                  <a:moveTo>
                    <a:pt x="1355210" y="568221"/>
                  </a:moveTo>
                  <a:lnTo>
                    <a:pt x="1355210" y="569050"/>
                  </a:lnTo>
                  <a:lnTo>
                    <a:pt x="1355478" y="568661"/>
                  </a:lnTo>
                  <a:lnTo>
                    <a:pt x="1355210" y="568221"/>
                  </a:lnTo>
                  <a:close/>
                </a:path>
                <a:path w="1859915" h="1934845">
                  <a:moveTo>
                    <a:pt x="1359570" y="562728"/>
                  </a:moveTo>
                  <a:lnTo>
                    <a:pt x="1355478" y="568661"/>
                  </a:lnTo>
                  <a:lnTo>
                    <a:pt x="1355715" y="569050"/>
                  </a:lnTo>
                  <a:lnTo>
                    <a:pt x="1359570" y="562728"/>
                  </a:lnTo>
                  <a:close/>
                </a:path>
                <a:path w="1859915" h="1934845">
                  <a:moveTo>
                    <a:pt x="1363930" y="556405"/>
                  </a:moveTo>
                  <a:lnTo>
                    <a:pt x="1359570" y="562728"/>
                  </a:lnTo>
                  <a:lnTo>
                    <a:pt x="1355715" y="569050"/>
                  </a:lnTo>
                  <a:lnTo>
                    <a:pt x="1364309" y="569050"/>
                  </a:lnTo>
                  <a:lnTo>
                    <a:pt x="1364309" y="557922"/>
                  </a:lnTo>
                  <a:lnTo>
                    <a:pt x="1363930" y="556405"/>
                  </a:lnTo>
                  <a:close/>
                </a:path>
                <a:path w="1859915" h="1934845">
                  <a:moveTo>
                    <a:pt x="1356600" y="544631"/>
                  </a:moveTo>
                  <a:lnTo>
                    <a:pt x="1356600" y="556405"/>
                  </a:lnTo>
                  <a:lnTo>
                    <a:pt x="1355210" y="556405"/>
                  </a:lnTo>
                  <a:lnTo>
                    <a:pt x="1355210" y="568221"/>
                  </a:lnTo>
                  <a:lnTo>
                    <a:pt x="1355478" y="568661"/>
                  </a:lnTo>
                  <a:lnTo>
                    <a:pt x="1359570" y="562728"/>
                  </a:lnTo>
                  <a:lnTo>
                    <a:pt x="1363424" y="556405"/>
                  </a:lnTo>
                  <a:lnTo>
                    <a:pt x="1356600" y="544631"/>
                  </a:lnTo>
                  <a:close/>
                </a:path>
                <a:path w="1859915" h="1934845">
                  <a:moveTo>
                    <a:pt x="1356095" y="543759"/>
                  </a:moveTo>
                  <a:lnTo>
                    <a:pt x="1348007" y="556405"/>
                  </a:lnTo>
                  <a:lnTo>
                    <a:pt x="1355210" y="568221"/>
                  </a:lnTo>
                  <a:lnTo>
                    <a:pt x="1355210" y="556405"/>
                  </a:lnTo>
                  <a:lnTo>
                    <a:pt x="1356600" y="556405"/>
                  </a:lnTo>
                  <a:lnTo>
                    <a:pt x="1356600" y="544631"/>
                  </a:lnTo>
                  <a:lnTo>
                    <a:pt x="1356095" y="543759"/>
                  </a:lnTo>
                  <a:close/>
                </a:path>
                <a:path w="1859915" h="1934845">
                  <a:moveTo>
                    <a:pt x="1363930" y="556405"/>
                  </a:moveTo>
                  <a:lnTo>
                    <a:pt x="1363424" y="556405"/>
                  </a:lnTo>
                  <a:lnTo>
                    <a:pt x="1359570" y="562728"/>
                  </a:lnTo>
                  <a:lnTo>
                    <a:pt x="1363930" y="556405"/>
                  </a:lnTo>
                  <a:close/>
                </a:path>
                <a:path w="1859915" h="1934845">
                  <a:moveTo>
                    <a:pt x="1364309" y="556405"/>
                  </a:moveTo>
                  <a:lnTo>
                    <a:pt x="1363930" y="556405"/>
                  </a:lnTo>
                  <a:lnTo>
                    <a:pt x="1364309" y="557922"/>
                  </a:lnTo>
                  <a:lnTo>
                    <a:pt x="1364309" y="556405"/>
                  </a:lnTo>
                  <a:close/>
                </a:path>
                <a:path w="1859915" h="1934845">
                  <a:moveTo>
                    <a:pt x="128772" y="543759"/>
                  </a:moveTo>
                  <a:lnTo>
                    <a:pt x="128267" y="545236"/>
                  </a:lnTo>
                  <a:lnTo>
                    <a:pt x="128267" y="556405"/>
                  </a:lnTo>
                  <a:lnTo>
                    <a:pt x="141409" y="556405"/>
                  </a:lnTo>
                  <a:lnTo>
                    <a:pt x="128772" y="543759"/>
                  </a:lnTo>
                  <a:close/>
                </a:path>
                <a:path w="1859915" h="1934845">
                  <a:moveTo>
                    <a:pt x="128772" y="543759"/>
                  </a:moveTo>
                  <a:lnTo>
                    <a:pt x="141409" y="556405"/>
                  </a:lnTo>
                  <a:lnTo>
                    <a:pt x="141915" y="556405"/>
                  </a:lnTo>
                  <a:lnTo>
                    <a:pt x="128772" y="543759"/>
                  </a:lnTo>
                  <a:close/>
                </a:path>
                <a:path w="1859915" h="1934845">
                  <a:moveTo>
                    <a:pt x="161882" y="456685"/>
                  </a:moveTo>
                  <a:lnTo>
                    <a:pt x="144695" y="505822"/>
                  </a:lnTo>
                  <a:lnTo>
                    <a:pt x="128772" y="543759"/>
                  </a:lnTo>
                  <a:lnTo>
                    <a:pt x="141915" y="556405"/>
                  </a:lnTo>
                  <a:lnTo>
                    <a:pt x="142326" y="555140"/>
                  </a:lnTo>
                  <a:lnTo>
                    <a:pt x="142420" y="543759"/>
                  </a:lnTo>
                  <a:lnTo>
                    <a:pt x="146022" y="543759"/>
                  </a:lnTo>
                  <a:lnTo>
                    <a:pt x="158343" y="505822"/>
                  </a:lnTo>
                  <a:lnTo>
                    <a:pt x="158593" y="505303"/>
                  </a:lnTo>
                  <a:lnTo>
                    <a:pt x="155563" y="493177"/>
                  </a:lnTo>
                  <a:lnTo>
                    <a:pt x="164409" y="493177"/>
                  </a:lnTo>
                  <a:lnTo>
                    <a:pt x="176541" y="467886"/>
                  </a:lnTo>
                  <a:lnTo>
                    <a:pt x="161882" y="467886"/>
                  </a:lnTo>
                  <a:lnTo>
                    <a:pt x="161882" y="456685"/>
                  </a:lnTo>
                  <a:close/>
                </a:path>
                <a:path w="1859915" h="1934845">
                  <a:moveTo>
                    <a:pt x="142420" y="554848"/>
                  </a:moveTo>
                  <a:lnTo>
                    <a:pt x="141915" y="556405"/>
                  </a:lnTo>
                  <a:lnTo>
                    <a:pt x="142420" y="556405"/>
                  </a:lnTo>
                  <a:lnTo>
                    <a:pt x="142420" y="554848"/>
                  </a:lnTo>
                  <a:close/>
                </a:path>
                <a:path w="1859915" h="1934845">
                  <a:moveTo>
                    <a:pt x="1347501" y="555140"/>
                  </a:moveTo>
                  <a:lnTo>
                    <a:pt x="1347501" y="556405"/>
                  </a:lnTo>
                  <a:lnTo>
                    <a:pt x="1348007" y="556405"/>
                  </a:lnTo>
                  <a:lnTo>
                    <a:pt x="1347501" y="555140"/>
                  </a:lnTo>
                  <a:close/>
                </a:path>
                <a:path w="1859915" h="1934845">
                  <a:moveTo>
                    <a:pt x="1346457" y="531999"/>
                  </a:moveTo>
                  <a:lnTo>
                    <a:pt x="1344342" y="543759"/>
                  </a:lnTo>
                  <a:lnTo>
                    <a:pt x="1347501" y="543759"/>
                  </a:lnTo>
                  <a:lnTo>
                    <a:pt x="1347501" y="555140"/>
                  </a:lnTo>
                  <a:lnTo>
                    <a:pt x="1348007" y="556405"/>
                  </a:lnTo>
                  <a:lnTo>
                    <a:pt x="1356095" y="543759"/>
                  </a:lnTo>
                  <a:lnTo>
                    <a:pt x="1346457" y="531999"/>
                  </a:lnTo>
                  <a:close/>
                </a:path>
                <a:path w="1859915" h="1934845">
                  <a:moveTo>
                    <a:pt x="1323364" y="494930"/>
                  </a:moveTo>
                  <a:lnTo>
                    <a:pt x="1323364" y="505822"/>
                  </a:lnTo>
                  <a:lnTo>
                    <a:pt x="1313886" y="505822"/>
                  </a:lnTo>
                  <a:lnTo>
                    <a:pt x="1327029" y="518468"/>
                  </a:lnTo>
                  <a:lnTo>
                    <a:pt x="1337897" y="531114"/>
                  </a:lnTo>
                  <a:lnTo>
                    <a:pt x="1347501" y="555140"/>
                  </a:lnTo>
                  <a:lnTo>
                    <a:pt x="1347501" y="543759"/>
                  </a:lnTo>
                  <a:lnTo>
                    <a:pt x="1344342" y="543759"/>
                  </a:lnTo>
                  <a:lnTo>
                    <a:pt x="1346457" y="531999"/>
                  </a:lnTo>
                  <a:lnTo>
                    <a:pt x="1335243" y="518468"/>
                  </a:lnTo>
                  <a:lnTo>
                    <a:pt x="1328861" y="505822"/>
                  </a:lnTo>
                  <a:lnTo>
                    <a:pt x="1314265" y="505822"/>
                  </a:lnTo>
                  <a:lnTo>
                    <a:pt x="1314095" y="505515"/>
                  </a:lnTo>
                  <a:lnTo>
                    <a:pt x="1328706" y="505515"/>
                  </a:lnTo>
                  <a:lnTo>
                    <a:pt x="1323364" y="494930"/>
                  </a:lnTo>
                  <a:close/>
                </a:path>
                <a:path w="1859915" h="1934845">
                  <a:moveTo>
                    <a:pt x="146022" y="543759"/>
                  </a:moveTo>
                  <a:lnTo>
                    <a:pt x="142420" y="543759"/>
                  </a:lnTo>
                  <a:lnTo>
                    <a:pt x="142420" y="554848"/>
                  </a:lnTo>
                  <a:lnTo>
                    <a:pt x="146022" y="543759"/>
                  </a:lnTo>
                  <a:close/>
                </a:path>
                <a:path w="1859915" h="1934845">
                  <a:moveTo>
                    <a:pt x="128772" y="543759"/>
                  </a:moveTo>
                  <a:lnTo>
                    <a:pt x="128267" y="543759"/>
                  </a:lnTo>
                  <a:lnTo>
                    <a:pt x="128267" y="545236"/>
                  </a:lnTo>
                  <a:lnTo>
                    <a:pt x="128772" y="543759"/>
                  </a:lnTo>
                  <a:close/>
                </a:path>
                <a:path w="1859915" h="1934845">
                  <a:moveTo>
                    <a:pt x="1356600" y="543759"/>
                  </a:moveTo>
                  <a:lnTo>
                    <a:pt x="1356095" y="543759"/>
                  </a:lnTo>
                  <a:lnTo>
                    <a:pt x="1356600" y="544631"/>
                  </a:lnTo>
                  <a:lnTo>
                    <a:pt x="1356600" y="543759"/>
                  </a:lnTo>
                  <a:close/>
                </a:path>
                <a:path w="1859915" h="1934845">
                  <a:moveTo>
                    <a:pt x="1337897" y="531114"/>
                  </a:moveTo>
                  <a:lnTo>
                    <a:pt x="1337012" y="531114"/>
                  </a:lnTo>
                  <a:lnTo>
                    <a:pt x="1339287" y="543759"/>
                  </a:lnTo>
                  <a:lnTo>
                    <a:pt x="1342952" y="543759"/>
                  </a:lnTo>
                  <a:lnTo>
                    <a:pt x="1337897" y="531114"/>
                  </a:lnTo>
                  <a:close/>
                </a:path>
                <a:path w="1859915" h="1934845">
                  <a:moveTo>
                    <a:pt x="1346617" y="531114"/>
                  </a:moveTo>
                  <a:lnTo>
                    <a:pt x="1345732" y="531114"/>
                  </a:lnTo>
                  <a:lnTo>
                    <a:pt x="1346457" y="531999"/>
                  </a:lnTo>
                  <a:lnTo>
                    <a:pt x="1346617" y="531114"/>
                  </a:lnTo>
                  <a:close/>
                </a:path>
                <a:path w="1859915" h="1934845">
                  <a:moveTo>
                    <a:pt x="149118" y="493177"/>
                  </a:moveTo>
                  <a:lnTo>
                    <a:pt x="147349" y="493177"/>
                  </a:lnTo>
                  <a:lnTo>
                    <a:pt x="144190" y="505822"/>
                  </a:lnTo>
                  <a:lnTo>
                    <a:pt x="144695" y="505822"/>
                  </a:lnTo>
                  <a:lnTo>
                    <a:pt x="149118" y="493177"/>
                  </a:lnTo>
                  <a:close/>
                </a:path>
                <a:path w="1859915" h="1934845">
                  <a:moveTo>
                    <a:pt x="158593" y="505303"/>
                  </a:moveTo>
                  <a:lnTo>
                    <a:pt x="158343" y="505822"/>
                  </a:lnTo>
                  <a:lnTo>
                    <a:pt x="158722" y="505822"/>
                  </a:lnTo>
                  <a:lnTo>
                    <a:pt x="158593" y="505303"/>
                  </a:lnTo>
                  <a:close/>
                </a:path>
                <a:path w="1859915" h="1934845">
                  <a:moveTo>
                    <a:pt x="1313381" y="504228"/>
                  </a:moveTo>
                  <a:lnTo>
                    <a:pt x="1313381" y="505822"/>
                  </a:lnTo>
                  <a:lnTo>
                    <a:pt x="1313886" y="505822"/>
                  </a:lnTo>
                  <a:lnTo>
                    <a:pt x="1313977" y="505303"/>
                  </a:lnTo>
                  <a:lnTo>
                    <a:pt x="1313381" y="504228"/>
                  </a:lnTo>
                  <a:close/>
                </a:path>
                <a:path w="1859915" h="1934845">
                  <a:moveTo>
                    <a:pt x="1322480" y="493177"/>
                  </a:moveTo>
                  <a:lnTo>
                    <a:pt x="1314095" y="505515"/>
                  </a:lnTo>
                  <a:lnTo>
                    <a:pt x="1314265" y="505822"/>
                  </a:lnTo>
                  <a:lnTo>
                    <a:pt x="1322480" y="493177"/>
                  </a:lnTo>
                  <a:close/>
                </a:path>
                <a:path w="1859915" h="1934845">
                  <a:moveTo>
                    <a:pt x="1322480" y="493177"/>
                  </a:moveTo>
                  <a:lnTo>
                    <a:pt x="1314265" y="505822"/>
                  </a:lnTo>
                  <a:lnTo>
                    <a:pt x="1323364" y="505822"/>
                  </a:lnTo>
                  <a:lnTo>
                    <a:pt x="1323364" y="494930"/>
                  </a:lnTo>
                  <a:lnTo>
                    <a:pt x="1322480" y="493177"/>
                  </a:lnTo>
                  <a:close/>
                </a:path>
                <a:path w="1859915" h="1934845">
                  <a:moveTo>
                    <a:pt x="1322480" y="493177"/>
                  </a:moveTo>
                  <a:lnTo>
                    <a:pt x="1313381" y="493177"/>
                  </a:lnTo>
                  <a:lnTo>
                    <a:pt x="1313381" y="504228"/>
                  </a:lnTo>
                  <a:lnTo>
                    <a:pt x="1314095" y="505515"/>
                  </a:lnTo>
                  <a:lnTo>
                    <a:pt x="1322480" y="493177"/>
                  </a:lnTo>
                  <a:close/>
                </a:path>
                <a:path w="1859915" h="1934845">
                  <a:moveTo>
                    <a:pt x="164409" y="493177"/>
                  </a:moveTo>
                  <a:lnTo>
                    <a:pt x="155563" y="493177"/>
                  </a:lnTo>
                  <a:lnTo>
                    <a:pt x="158593" y="505303"/>
                  </a:lnTo>
                  <a:lnTo>
                    <a:pt x="164409" y="493177"/>
                  </a:lnTo>
                  <a:close/>
                </a:path>
                <a:path w="1859915" h="1934845">
                  <a:moveTo>
                    <a:pt x="1292909" y="455240"/>
                  </a:moveTo>
                  <a:lnTo>
                    <a:pt x="1283810" y="467886"/>
                  </a:lnTo>
                  <a:lnTo>
                    <a:pt x="1300238" y="480531"/>
                  </a:lnTo>
                  <a:lnTo>
                    <a:pt x="1313381" y="504228"/>
                  </a:lnTo>
                  <a:lnTo>
                    <a:pt x="1313381" y="493177"/>
                  </a:lnTo>
                  <a:lnTo>
                    <a:pt x="1322480" y="493177"/>
                  </a:lnTo>
                  <a:lnTo>
                    <a:pt x="1308832" y="480531"/>
                  </a:lnTo>
                  <a:lnTo>
                    <a:pt x="1300870" y="467886"/>
                  </a:lnTo>
                  <a:lnTo>
                    <a:pt x="1293793" y="467886"/>
                  </a:lnTo>
                  <a:lnTo>
                    <a:pt x="1293793" y="456645"/>
                  </a:lnTo>
                  <a:lnTo>
                    <a:pt x="1292909" y="455240"/>
                  </a:lnTo>
                  <a:close/>
                </a:path>
                <a:path w="1859915" h="1934845">
                  <a:moveTo>
                    <a:pt x="1323364" y="493177"/>
                  </a:moveTo>
                  <a:lnTo>
                    <a:pt x="1322480" y="493177"/>
                  </a:lnTo>
                  <a:lnTo>
                    <a:pt x="1323364" y="494930"/>
                  </a:lnTo>
                  <a:lnTo>
                    <a:pt x="1323364" y="493177"/>
                  </a:lnTo>
                  <a:close/>
                </a:path>
                <a:path w="1859915" h="1934845">
                  <a:moveTo>
                    <a:pt x="162387" y="455240"/>
                  </a:moveTo>
                  <a:lnTo>
                    <a:pt x="161896" y="456645"/>
                  </a:lnTo>
                  <a:lnTo>
                    <a:pt x="161882" y="467886"/>
                  </a:lnTo>
                  <a:lnTo>
                    <a:pt x="176541" y="467886"/>
                  </a:lnTo>
                  <a:lnTo>
                    <a:pt x="162387" y="455240"/>
                  </a:lnTo>
                  <a:close/>
                </a:path>
                <a:path w="1859915" h="1934845">
                  <a:moveTo>
                    <a:pt x="193727" y="369741"/>
                  </a:moveTo>
                  <a:lnTo>
                    <a:pt x="177805" y="417303"/>
                  </a:lnTo>
                  <a:lnTo>
                    <a:pt x="162387" y="455240"/>
                  </a:lnTo>
                  <a:lnTo>
                    <a:pt x="176541" y="467886"/>
                  </a:lnTo>
                  <a:lnTo>
                    <a:pt x="176920" y="466681"/>
                  </a:lnTo>
                  <a:lnTo>
                    <a:pt x="176920" y="455240"/>
                  </a:lnTo>
                  <a:lnTo>
                    <a:pt x="180522" y="455240"/>
                  </a:lnTo>
                  <a:lnTo>
                    <a:pt x="192464" y="417303"/>
                  </a:lnTo>
                  <a:lnTo>
                    <a:pt x="191958" y="417303"/>
                  </a:lnTo>
                  <a:lnTo>
                    <a:pt x="192499" y="416118"/>
                  </a:lnTo>
                  <a:lnTo>
                    <a:pt x="189178" y="404658"/>
                  </a:lnTo>
                  <a:lnTo>
                    <a:pt x="197729" y="404658"/>
                  </a:lnTo>
                  <a:lnTo>
                    <a:pt x="209271" y="379367"/>
                  </a:lnTo>
                  <a:lnTo>
                    <a:pt x="193727" y="379367"/>
                  </a:lnTo>
                  <a:lnTo>
                    <a:pt x="193727" y="369741"/>
                  </a:lnTo>
                  <a:close/>
                </a:path>
                <a:path w="1859915" h="1934845">
                  <a:moveTo>
                    <a:pt x="176920" y="466681"/>
                  </a:moveTo>
                  <a:lnTo>
                    <a:pt x="176541" y="467886"/>
                  </a:lnTo>
                  <a:lnTo>
                    <a:pt x="176920" y="467886"/>
                  </a:lnTo>
                  <a:lnTo>
                    <a:pt x="176920" y="466681"/>
                  </a:lnTo>
                  <a:close/>
                </a:path>
                <a:path w="1859915" h="1934845">
                  <a:moveTo>
                    <a:pt x="1282925" y="466524"/>
                  </a:moveTo>
                  <a:lnTo>
                    <a:pt x="1282925" y="467886"/>
                  </a:lnTo>
                  <a:lnTo>
                    <a:pt x="1283810" y="467886"/>
                  </a:lnTo>
                  <a:lnTo>
                    <a:pt x="1282925" y="466524"/>
                  </a:lnTo>
                  <a:close/>
                </a:path>
                <a:path w="1859915" h="1934845">
                  <a:moveTo>
                    <a:pt x="1292909" y="455240"/>
                  </a:moveTo>
                  <a:lnTo>
                    <a:pt x="1282925" y="455240"/>
                  </a:lnTo>
                  <a:lnTo>
                    <a:pt x="1283028" y="466681"/>
                  </a:lnTo>
                  <a:lnTo>
                    <a:pt x="1283810" y="467886"/>
                  </a:lnTo>
                  <a:lnTo>
                    <a:pt x="1292909" y="455240"/>
                  </a:lnTo>
                  <a:close/>
                </a:path>
                <a:path w="1859915" h="1934845">
                  <a:moveTo>
                    <a:pt x="1293793" y="456645"/>
                  </a:moveTo>
                  <a:lnTo>
                    <a:pt x="1293793" y="467886"/>
                  </a:lnTo>
                  <a:lnTo>
                    <a:pt x="1300870" y="467886"/>
                  </a:lnTo>
                  <a:lnTo>
                    <a:pt x="1293793" y="456645"/>
                  </a:lnTo>
                  <a:close/>
                </a:path>
                <a:path w="1859915" h="1934845">
                  <a:moveTo>
                    <a:pt x="180522" y="455240"/>
                  </a:moveTo>
                  <a:lnTo>
                    <a:pt x="176920" y="455240"/>
                  </a:lnTo>
                  <a:lnTo>
                    <a:pt x="176920" y="466681"/>
                  </a:lnTo>
                  <a:lnTo>
                    <a:pt x="180522" y="455240"/>
                  </a:lnTo>
                  <a:close/>
                </a:path>
                <a:path w="1859915" h="1934845">
                  <a:moveTo>
                    <a:pt x="1275469" y="431354"/>
                  </a:moveTo>
                  <a:lnTo>
                    <a:pt x="1267382" y="442595"/>
                  </a:lnTo>
                  <a:lnTo>
                    <a:pt x="1282925" y="466524"/>
                  </a:lnTo>
                  <a:lnTo>
                    <a:pt x="1282925" y="455240"/>
                  </a:lnTo>
                  <a:lnTo>
                    <a:pt x="1292909" y="455240"/>
                  </a:lnTo>
                  <a:lnTo>
                    <a:pt x="1284695" y="442595"/>
                  </a:lnTo>
                  <a:lnTo>
                    <a:pt x="1277491" y="442595"/>
                  </a:lnTo>
                  <a:lnTo>
                    <a:pt x="1275469" y="431354"/>
                  </a:lnTo>
                  <a:close/>
                </a:path>
                <a:path w="1859915" h="1934845">
                  <a:moveTo>
                    <a:pt x="162387" y="455240"/>
                  </a:moveTo>
                  <a:lnTo>
                    <a:pt x="161882" y="455240"/>
                  </a:lnTo>
                  <a:lnTo>
                    <a:pt x="161882" y="456685"/>
                  </a:lnTo>
                  <a:lnTo>
                    <a:pt x="162387" y="455240"/>
                  </a:lnTo>
                  <a:close/>
                </a:path>
                <a:path w="1859915" h="1934845">
                  <a:moveTo>
                    <a:pt x="1293793" y="455240"/>
                  </a:moveTo>
                  <a:lnTo>
                    <a:pt x="1292909" y="455240"/>
                  </a:lnTo>
                  <a:lnTo>
                    <a:pt x="1293793" y="456645"/>
                  </a:lnTo>
                  <a:lnTo>
                    <a:pt x="1293793" y="455240"/>
                  </a:lnTo>
                  <a:close/>
                </a:path>
                <a:path w="1859915" h="1934845">
                  <a:moveTo>
                    <a:pt x="1266393" y="441284"/>
                  </a:moveTo>
                  <a:lnTo>
                    <a:pt x="1266118" y="442595"/>
                  </a:lnTo>
                  <a:lnTo>
                    <a:pt x="1267382" y="442595"/>
                  </a:lnTo>
                  <a:lnTo>
                    <a:pt x="1266393" y="441284"/>
                  </a:lnTo>
                  <a:close/>
                </a:path>
                <a:path w="1859915" h="1934845">
                  <a:moveTo>
                    <a:pt x="1275217" y="429949"/>
                  </a:moveTo>
                  <a:lnTo>
                    <a:pt x="1268772" y="429949"/>
                  </a:lnTo>
                  <a:lnTo>
                    <a:pt x="1266393" y="441284"/>
                  </a:lnTo>
                  <a:lnTo>
                    <a:pt x="1267382" y="442595"/>
                  </a:lnTo>
                  <a:lnTo>
                    <a:pt x="1275400" y="430967"/>
                  </a:lnTo>
                  <a:lnTo>
                    <a:pt x="1275217" y="429949"/>
                  </a:lnTo>
                  <a:close/>
                </a:path>
                <a:path w="1859915" h="1934845">
                  <a:moveTo>
                    <a:pt x="1275400" y="430967"/>
                  </a:moveTo>
                  <a:lnTo>
                    <a:pt x="1267382" y="442595"/>
                  </a:lnTo>
                  <a:lnTo>
                    <a:pt x="1275469" y="431354"/>
                  </a:lnTo>
                  <a:lnTo>
                    <a:pt x="1275400" y="430967"/>
                  </a:lnTo>
                  <a:close/>
                </a:path>
                <a:path w="1859915" h="1934845">
                  <a:moveTo>
                    <a:pt x="1276480" y="429949"/>
                  </a:moveTo>
                  <a:lnTo>
                    <a:pt x="1275469" y="431354"/>
                  </a:lnTo>
                  <a:lnTo>
                    <a:pt x="1277491" y="442595"/>
                  </a:lnTo>
                  <a:lnTo>
                    <a:pt x="1284695" y="442595"/>
                  </a:lnTo>
                  <a:lnTo>
                    <a:pt x="1276480" y="429949"/>
                  </a:lnTo>
                  <a:close/>
                </a:path>
                <a:path w="1859915" h="1934845">
                  <a:moveTo>
                    <a:pt x="1223278" y="366721"/>
                  </a:moveTo>
                  <a:lnTo>
                    <a:pt x="1212789" y="379367"/>
                  </a:lnTo>
                  <a:lnTo>
                    <a:pt x="1231492" y="392012"/>
                  </a:lnTo>
                  <a:lnTo>
                    <a:pt x="1248299" y="417303"/>
                  </a:lnTo>
                  <a:lnTo>
                    <a:pt x="1266393" y="441284"/>
                  </a:lnTo>
                  <a:lnTo>
                    <a:pt x="1268772" y="429949"/>
                  </a:lnTo>
                  <a:lnTo>
                    <a:pt x="1276101" y="429949"/>
                  </a:lnTo>
                  <a:lnTo>
                    <a:pt x="1257904" y="417303"/>
                  </a:lnTo>
                  <a:lnTo>
                    <a:pt x="1258283" y="417303"/>
                  </a:lnTo>
                  <a:lnTo>
                    <a:pt x="1249879" y="404658"/>
                  </a:lnTo>
                  <a:lnTo>
                    <a:pt x="1240085" y="404658"/>
                  </a:lnTo>
                  <a:lnTo>
                    <a:pt x="1242520" y="393584"/>
                  </a:lnTo>
                  <a:lnTo>
                    <a:pt x="1241475" y="392012"/>
                  </a:lnTo>
                  <a:lnTo>
                    <a:pt x="1232377" y="379367"/>
                  </a:lnTo>
                  <a:lnTo>
                    <a:pt x="1224668" y="379367"/>
                  </a:lnTo>
                  <a:lnTo>
                    <a:pt x="1224668" y="368653"/>
                  </a:lnTo>
                  <a:lnTo>
                    <a:pt x="1223278" y="366721"/>
                  </a:lnTo>
                  <a:close/>
                </a:path>
                <a:path w="1859915" h="1934845">
                  <a:moveTo>
                    <a:pt x="1276101" y="429949"/>
                  </a:moveTo>
                  <a:lnTo>
                    <a:pt x="1275217" y="429949"/>
                  </a:lnTo>
                  <a:lnTo>
                    <a:pt x="1275400" y="430967"/>
                  </a:lnTo>
                  <a:lnTo>
                    <a:pt x="1276101" y="429949"/>
                  </a:lnTo>
                  <a:close/>
                </a:path>
                <a:path w="1859915" h="1934845">
                  <a:moveTo>
                    <a:pt x="182038" y="404658"/>
                  </a:moveTo>
                  <a:lnTo>
                    <a:pt x="180585" y="404658"/>
                  </a:lnTo>
                  <a:lnTo>
                    <a:pt x="177425" y="417303"/>
                  </a:lnTo>
                  <a:lnTo>
                    <a:pt x="177805" y="417303"/>
                  </a:lnTo>
                  <a:lnTo>
                    <a:pt x="182038" y="404658"/>
                  </a:lnTo>
                  <a:close/>
                </a:path>
                <a:path w="1859915" h="1934845">
                  <a:moveTo>
                    <a:pt x="192499" y="416118"/>
                  </a:moveTo>
                  <a:lnTo>
                    <a:pt x="191958" y="417303"/>
                  </a:lnTo>
                  <a:lnTo>
                    <a:pt x="192843" y="417303"/>
                  </a:lnTo>
                  <a:lnTo>
                    <a:pt x="192499" y="416118"/>
                  </a:lnTo>
                  <a:close/>
                </a:path>
                <a:path w="1859915" h="1934845">
                  <a:moveTo>
                    <a:pt x="197729" y="404658"/>
                  </a:moveTo>
                  <a:lnTo>
                    <a:pt x="189178" y="404658"/>
                  </a:lnTo>
                  <a:lnTo>
                    <a:pt x="192499" y="416118"/>
                  </a:lnTo>
                  <a:lnTo>
                    <a:pt x="197729" y="404658"/>
                  </a:lnTo>
                  <a:close/>
                </a:path>
                <a:path w="1859915" h="1934845">
                  <a:moveTo>
                    <a:pt x="1231492" y="392012"/>
                  </a:moveTo>
                  <a:lnTo>
                    <a:pt x="1230102" y="392012"/>
                  </a:lnTo>
                  <a:lnTo>
                    <a:pt x="1233261" y="404658"/>
                  </a:lnTo>
                  <a:lnTo>
                    <a:pt x="1239896" y="404658"/>
                  </a:lnTo>
                  <a:lnTo>
                    <a:pt x="1231492" y="392012"/>
                  </a:lnTo>
                  <a:close/>
                </a:path>
                <a:path w="1859915" h="1934845">
                  <a:moveTo>
                    <a:pt x="1242520" y="393584"/>
                  </a:moveTo>
                  <a:lnTo>
                    <a:pt x="1240085" y="404658"/>
                  </a:lnTo>
                  <a:lnTo>
                    <a:pt x="1249879" y="404658"/>
                  </a:lnTo>
                  <a:lnTo>
                    <a:pt x="1242520" y="393584"/>
                  </a:lnTo>
                  <a:close/>
                </a:path>
                <a:path w="1859915" h="1934845">
                  <a:moveTo>
                    <a:pt x="1242865" y="392012"/>
                  </a:moveTo>
                  <a:lnTo>
                    <a:pt x="1241475" y="392012"/>
                  </a:lnTo>
                  <a:lnTo>
                    <a:pt x="1242520" y="393584"/>
                  </a:lnTo>
                  <a:lnTo>
                    <a:pt x="1242865" y="392012"/>
                  </a:lnTo>
                  <a:close/>
                </a:path>
                <a:path w="1859915" h="1934845">
                  <a:moveTo>
                    <a:pt x="194738" y="366721"/>
                  </a:moveTo>
                  <a:lnTo>
                    <a:pt x="193727" y="369741"/>
                  </a:lnTo>
                  <a:lnTo>
                    <a:pt x="193727" y="379367"/>
                  </a:lnTo>
                  <a:lnTo>
                    <a:pt x="209271" y="379367"/>
                  </a:lnTo>
                  <a:lnTo>
                    <a:pt x="194738" y="366721"/>
                  </a:lnTo>
                  <a:close/>
                </a:path>
                <a:path w="1859915" h="1934845">
                  <a:moveTo>
                    <a:pt x="209650" y="331193"/>
                  </a:moveTo>
                  <a:lnTo>
                    <a:pt x="194738" y="366721"/>
                  </a:lnTo>
                  <a:lnTo>
                    <a:pt x="209271" y="379367"/>
                  </a:lnTo>
                  <a:lnTo>
                    <a:pt x="209650" y="378484"/>
                  </a:lnTo>
                  <a:lnTo>
                    <a:pt x="209650" y="366721"/>
                  </a:lnTo>
                  <a:lnTo>
                    <a:pt x="214705" y="366721"/>
                  </a:lnTo>
                  <a:lnTo>
                    <a:pt x="225573" y="341430"/>
                  </a:lnTo>
                  <a:lnTo>
                    <a:pt x="209650" y="341430"/>
                  </a:lnTo>
                  <a:lnTo>
                    <a:pt x="209650" y="331193"/>
                  </a:lnTo>
                  <a:close/>
                </a:path>
                <a:path w="1859915" h="1934845">
                  <a:moveTo>
                    <a:pt x="209650" y="378484"/>
                  </a:moveTo>
                  <a:lnTo>
                    <a:pt x="209271" y="379367"/>
                  </a:lnTo>
                  <a:lnTo>
                    <a:pt x="209650" y="379367"/>
                  </a:lnTo>
                  <a:lnTo>
                    <a:pt x="209650" y="378484"/>
                  </a:lnTo>
                  <a:close/>
                </a:path>
                <a:path w="1859915" h="1934845">
                  <a:moveTo>
                    <a:pt x="1211525" y="377560"/>
                  </a:moveTo>
                  <a:lnTo>
                    <a:pt x="1211525" y="379367"/>
                  </a:lnTo>
                  <a:lnTo>
                    <a:pt x="1212789" y="379367"/>
                  </a:lnTo>
                  <a:lnTo>
                    <a:pt x="1211525" y="377560"/>
                  </a:lnTo>
                  <a:close/>
                </a:path>
                <a:path w="1859915" h="1934845">
                  <a:moveTo>
                    <a:pt x="1223278" y="366721"/>
                  </a:moveTo>
                  <a:lnTo>
                    <a:pt x="1211525" y="366721"/>
                  </a:lnTo>
                  <a:lnTo>
                    <a:pt x="1211525" y="377560"/>
                  </a:lnTo>
                  <a:lnTo>
                    <a:pt x="1212789" y="379367"/>
                  </a:lnTo>
                  <a:lnTo>
                    <a:pt x="1223278" y="366721"/>
                  </a:lnTo>
                  <a:close/>
                </a:path>
                <a:path w="1859915" h="1934845">
                  <a:moveTo>
                    <a:pt x="1224668" y="368653"/>
                  </a:moveTo>
                  <a:lnTo>
                    <a:pt x="1224668" y="379367"/>
                  </a:lnTo>
                  <a:lnTo>
                    <a:pt x="1232377" y="379367"/>
                  </a:lnTo>
                  <a:lnTo>
                    <a:pt x="1224668" y="368653"/>
                  </a:lnTo>
                  <a:close/>
                </a:path>
                <a:path w="1859915" h="1934845">
                  <a:moveTo>
                    <a:pt x="214705" y="366721"/>
                  </a:moveTo>
                  <a:lnTo>
                    <a:pt x="209650" y="366721"/>
                  </a:lnTo>
                  <a:lnTo>
                    <a:pt x="209650" y="378484"/>
                  </a:lnTo>
                  <a:lnTo>
                    <a:pt x="214705" y="366721"/>
                  </a:lnTo>
                  <a:close/>
                </a:path>
                <a:path w="1859915" h="1934845">
                  <a:moveTo>
                    <a:pt x="1205586" y="341430"/>
                  </a:moveTo>
                  <a:lnTo>
                    <a:pt x="1195097" y="354076"/>
                  </a:lnTo>
                  <a:lnTo>
                    <a:pt x="1211525" y="377560"/>
                  </a:lnTo>
                  <a:lnTo>
                    <a:pt x="1211525" y="366721"/>
                  </a:lnTo>
                  <a:lnTo>
                    <a:pt x="1223278" y="366721"/>
                  </a:lnTo>
                  <a:lnTo>
                    <a:pt x="1214432" y="354076"/>
                  </a:lnTo>
                  <a:lnTo>
                    <a:pt x="1206976" y="354076"/>
                  </a:lnTo>
                  <a:lnTo>
                    <a:pt x="1206976" y="343417"/>
                  </a:lnTo>
                  <a:lnTo>
                    <a:pt x="1205586" y="341430"/>
                  </a:lnTo>
                  <a:close/>
                </a:path>
                <a:path w="1859915" h="1934845">
                  <a:moveTo>
                    <a:pt x="194738" y="366721"/>
                  </a:moveTo>
                  <a:lnTo>
                    <a:pt x="193727" y="366721"/>
                  </a:lnTo>
                  <a:lnTo>
                    <a:pt x="193727" y="369741"/>
                  </a:lnTo>
                  <a:lnTo>
                    <a:pt x="194738" y="366721"/>
                  </a:lnTo>
                  <a:close/>
                </a:path>
                <a:path w="1859915" h="1934845">
                  <a:moveTo>
                    <a:pt x="1224668" y="366721"/>
                  </a:moveTo>
                  <a:lnTo>
                    <a:pt x="1223278" y="366721"/>
                  </a:lnTo>
                  <a:lnTo>
                    <a:pt x="1224668" y="368653"/>
                  </a:lnTo>
                  <a:lnTo>
                    <a:pt x="1224668" y="366721"/>
                  </a:lnTo>
                  <a:close/>
                </a:path>
                <a:path w="1859915" h="1934845">
                  <a:moveTo>
                    <a:pt x="1193707" y="352233"/>
                  </a:moveTo>
                  <a:lnTo>
                    <a:pt x="1193707" y="354076"/>
                  </a:lnTo>
                  <a:lnTo>
                    <a:pt x="1195097" y="354076"/>
                  </a:lnTo>
                  <a:lnTo>
                    <a:pt x="1193707" y="352233"/>
                  </a:lnTo>
                  <a:close/>
                </a:path>
                <a:path w="1859915" h="1934845">
                  <a:moveTo>
                    <a:pt x="1205586" y="341430"/>
                  </a:moveTo>
                  <a:lnTo>
                    <a:pt x="1193707" y="341430"/>
                  </a:lnTo>
                  <a:lnTo>
                    <a:pt x="1193707" y="352233"/>
                  </a:lnTo>
                  <a:lnTo>
                    <a:pt x="1195097" y="354076"/>
                  </a:lnTo>
                  <a:lnTo>
                    <a:pt x="1205586" y="341430"/>
                  </a:lnTo>
                  <a:close/>
                </a:path>
                <a:path w="1859915" h="1934845">
                  <a:moveTo>
                    <a:pt x="1206976" y="343417"/>
                  </a:moveTo>
                  <a:lnTo>
                    <a:pt x="1206976" y="354076"/>
                  </a:lnTo>
                  <a:lnTo>
                    <a:pt x="1214432" y="354076"/>
                  </a:lnTo>
                  <a:lnTo>
                    <a:pt x="1206976" y="343417"/>
                  </a:lnTo>
                  <a:close/>
                </a:path>
                <a:path w="1859915" h="1934845">
                  <a:moveTo>
                    <a:pt x="1185435" y="317427"/>
                  </a:moveTo>
                  <a:lnTo>
                    <a:pt x="1176015" y="328784"/>
                  </a:lnTo>
                  <a:lnTo>
                    <a:pt x="1193707" y="352233"/>
                  </a:lnTo>
                  <a:lnTo>
                    <a:pt x="1193707" y="341430"/>
                  </a:lnTo>
                  <a:lnTo>
                    <a:pt x="1205586" y="341430"/>
                  </a:lnTo>
                  <a:lnTo>
                    <a:pt x="1196045" y="328784"/>
                  </a:lnTo>
                  <a:lnTo>
                    <a:pt x="1188273" y="328784"/>
                  </a:lnTo>
                  <a:lnTo>
                    <a:pt x="1185435" y="317427"/>
                  </a:lnTo>
                  <a:close/>
                </a:path>
                <a:path w="1859915" h="1934845">
                  <a:moveTo>
                    <a:pt x="1206976" y="341430"/>
                  </a:moveTo>
                  <a:lnTo>
                    <a:pt x="1205586" y="341430"/>
                  </a:lnTo>
                  <a:lnTo>
                    <a:pt x="1206976" y="343417"/>
                  </a:lnTo>
                  <a:lnTo>
                    <a:pt x="1206976" y="341430"/>
                  </a:lnTo>
                  <a:close/>
                </a:path>
                <a:path w="1859915" h="1934845">
                  <a:moveTo>
                    <a:pt x="210661" y="328784"/>
                  </a:moveTo>
                  <a:lnTo>
                    <a:pt x="209650" y="331193"/>
                  </a:lnTo>
                  <a:lnTo>
                    <a:pt x="209650" y="341430"/>
                  </a:lnTo>
                  <a:lnTo>
                    <a:pt x="225194" y="341430"/>
                  </a:lnTo>
                  <a:lnTo>
                    <a:pt x="210661" y="328784"/>
                  </a:lnTo>
                  <a:close/>
                </a:path>
                <a:path w="1859915" h="1934845">
                  <a:moveTo>
                    <a:pt x="210661" y="328784"/>
                  </a:moveTo>
                  <a:lnTo>
                    <a:pt x="225194" y="341430"/>
                  </a:lnTo>
                  <a:lnTo>
                    <a:pt x="225297" y="341196"/>
                  </a:lnTo>
                  <a:lnTo>
                    <a:pt x="210661" y="328784"/>
                  </a:lnTo>
                  <a:close/>
                </a:path>
                <a:path w="1859915" h="1934845">
                  <a:moveTo>
                    <a:pt x="225297" y="341196"/>
                  </a:moveTo>
                  <a:lnTo>
                    <a:pt x="225194" y="341430"/>
                  </a:lnTo>
                  <a:lnTo>
                    <a:pt x="225573" y="341430"/>
                  </a:lnTo>
                  <a:lnTo>
                    <a:pt x="225297" y="341196"/>
                  </a:lnTo>
                  <a:close/>
                </a:path>
                <a:path w="1859915" h="1934845">
                  <a:moveTo>
                    <a:pt x="226079" y="339433"/>
                  </a:moveTo>
                  <a:lnTo>
                    <a:pt x="225297" y="341196"/>
                  </a:lnTo>
                  <a:lnTo>
                    <a:pt x="225573" y="341430"/>
                  </a:lnTo>
                  <a:lnTo>
                    <a:pt x="226079" y="341430"/>
                  </a:lnTo>
                  <a:lnTo>
                    <a:pt x="226079" y="339433"/>
                  </a:lnTo>
                  <a:close/>
                </a:path>
                <a:path w="1859915" h="1934845">
                  <a:moveTo>
                    <a:pt x="227469" y="290848"/>
                  </a:moveTo>
                  <a:lnTo>
                    <a:pt x="226584" y="290848"/>
                  </a:lnTo>
                  <a:lnTo>
                    <a:pt x="226584" y="303493"/>
                  </a:lnTo>
                  <a:lnTo>
                    <a:pt x="226963" y="303493"/>
                  </a:lnTo>
                  <a:lnTo>
                    <a:pt x="210661" y="328784"/>
                  </a:lnTo>
                  <a:lnTo>
                    <a:pt x="225297" y="341196"/>
                  </a:lnTo>
                  <a:lnTo>
                    <a:pt x="226079" y="339433"/>
                  </a:lnTo>
                  <a:lnTo>
                    <a:pt x="226079" y="328784"/>
                  </a:lnTo>
                  <a:lnTo>
                    <a:pt x="230796" y="328784"/>
                  </a:lnTo>
                  <a:lnTo>
                    <a:pt x="242001" y="303493"/>
                  </a:lnTo>
                  <a:lnTo>
                    <a:pt x="227469" y="290848"/>
                  </a:lnTo>
                  <a:close/>
                </a:path>
                <a:path w="1859915" h="1934845">
                  <a:moveTo>
                    <a:pt x="230796" y="328784"/>
                  </a:moveTo>
                  <a:lnTo>
                    <a:pt x="226079" y="328784"/>
                  </a:lnTo>
                  <a:lnTo>
                    <a:pt x="226079" y="339433"/>
                  </a:lnTo>
                  <a:lnTo>
                    <a:pt x="230796" y="328784"/>
                  </a:lnTo>
                  <a:close/>
                </a:path>
                <a:path w="1859915" h="1934845">
                  <a:moveTo>
                    <a:pt x="210661" y="328784"/>
                  </a:moveTo>
                  <a:lnTo>
                    <a:pt x="209650" y="328784"/>
                  </a:lnTo>
                  <a:lnTo>
                    <a:pt x="209650" y="331193"/>
                  </a:lnTo>
                  <a:lnTo>
                    <a:pt x="210661" y="328784"/>
                  </a:lnTo>
                  <a:close/>
                </a:path>
                <a:path w="1859915" h="1934845">
                  <a:moveTo>
                    <a:pt x="1174429" y="327591"/>
                  </a:moveTo>
                  <a:lnTo>
                    <a:pt x="1174119" y="328784"/>
                  </a:lnTo>
                  <a:lnTo>
                    <a:pt x="1176015" y="328784"/>
                  </a:lnTo>
                  <a:lnTo>
                    <a:pt x="1174429" y="327591"/>
                  </a:lnTo>
                  <a:close/>
                </a:path>
                <a:path w="1859915" h="1934845">
                  <a:moveTo>
                    <a:pt x="1185114" y="316139"/>
                  </a:moveTo>
                  <a:lnTo>
                    <a:pt x="1177405" y="316139"/>
                  </a:lnTo>
                  <a:lnTo>
                    <a:pt x="1174429" y="327591"/>
                  </a:lnTo>
                  <a:lnTo>
                    <a:pt x="1176015" y="328784"/>
                  </a:lnTo>
                  <a:lnTo>
                    <a:pt x="1185435" y="317427"/>
                  </a:lnTo>
                  <a:lnTo>
                    <a:pt x="1185114" y="316139"/>
                  </a:lnTo>
                  <a:close/>
                </a:path>
                <a:path w="1859915" h="1934845">
                  <a:moveTo>
                    <a:pt x="1186504" y="316139"/>
                  </a:moveTo>
                  <a:lnTo>
                    <a:pt x="1185435" y="317427"/>
                  </a:lnTo>
                  <a:lnTo>
                    <a:pt x="1188273" y="328784"/>
                  </a:lnTo>
                  <a:lnTo>
                    <a:pt x="1196045" y="328784"/>
                  </a:lnTo>
                  <a:lnTo>
                    <a:pt x="1186504" y="316139"/>
                  </a:lnTo>
                  <a:close/>
                </a:path>
                <a:path w="1859915" h="1934845">
                  <a:moveTo>
                    <a:pt x="1159423" y="315900"/>
                  </a:moveTo>
                  <a:lnTo>
                    <a:pt x="1159207" y="316139"/>
                  </a:lnTo>
                  <a:lnTo>
                    <a:pt x="1174429" y="327591"/>
                  </a:lnTo>
                  <a:lnTo>
                    <a:pt x="1177405" y="316139"/>
                  </a:lnTo>
                  <a:lnTo>
                    <a:pt x="1159586" y="316139"/>
                  </a:lnTo>
                  <a:lnTo>
                    <a:pt x="1159423" y="315900"/>
                  </a:lnTo>
                  <a:close/>
                </a:path>
                <a:path w="1859915" h="1934845">
                  <a:moveTo>
                    <a:pt x="1171635" y="304331"/>
                  </a:moveTo>
                  <a:lnTo>
                    <a:pt x="1168685" y="316139"/>
                  </a:lnTo>
                  <a:lnTo>
                    <a:pt x="1185114" y="316139"/>
                  </a:lnTo>
                  <a:lnTo>
                    <a:pt x="1185435" y="317427"/>
                  </a:lnTo>
                  <a:lnTo>
                    <a:pt x="1186504" y="316139"/>
                  </a:lnTo>
                  <a:lnTo>
                    <a:pt x="1171635" y="304331"/>
                  </a:lnTo>
                  <a:close/>
                </a:path>
                <a:path w="1859915" h="1934845">
                  <a:moveTo>
                    <a:pt x="1160592" y="314599"/>
                  </a:moveTo>
                  <a:lnTo>
                    <a:pt x="1159423" y="315900"/>
                  </a:lnTo>
                  <a:lnTo>
                    <a:pt x="1159586" y="316139"/>
                  </a:lnTo>
                  <a:lnTo>
                    <a:pt x="1160666" y="314897"/>
                  </a:lnTo>
                  <a:lnTo>
                    <a:pt x="1160592" y="314599"/>
                  </a:lnTo>
                  <a:close/>
                </a:path>
                <a:path w="1859915" h="1934845">
                  <a:moveTo>
                    <a:pt x="1160666" y="314897"/>
                  </a:moveTo>
                  <a:lnTo>
                    <a:pt x="1159586" y="316139"/>
                  </a:lnTo>
                  <a:lnTo>
                    <a:pt x="1160977" y="316139"/>
                  </a:lnTo>
                  <a:lnTo>
                    <a:pt x="1160666" y="314897"/>
                  </a:lnTo>
                  <a:close/>
                </a:path>
                <a:path w="1859915" h="1934845">
                  <a:moveTo>
                    <a:pt x="1170581" y="303493"/>
                  </a:moveTo>
                  <a:lnTo>
                    <a:pt x="1160666" y="314897"/>
                  </a:lnTo>
                  <a:lnTo>
                    <a:pt x="1160977" y="316139"/>
                  </a:lnTo>
                  <a:lnTo>
                    <a:pt x="1168685" y="316139"/>
                  </a:lnTo>
                  <a:lnTo>
                    <a:pt x="1171635" y="304331"/>
                  </a:lnTo>
                  <a:lnTo>
                    <a:pt x="1170581" y="303493"/>
                  </a:lnTo>
                  <a:close/>
                </a:path>
                <a:path w="1859915" h="1934845">
                  <a:moveTo>
                    <a:pt x="1153429" y="278437"/>
                  </a:moveTo>
                  <a:lnTo>
                    <a:pt x="1147771" y="284525"/>
                  </a:lnTo>
                  <a:lnTo>
                    <a:pt x="1142274" y="290848"/>
                  </a:lnTo>
                  <a:lnTo>
                    <a:pt x="1159423" y="315900"/>
                  </a:lnTo>
                  <a:lnTo>
                    <a:pt x="1160592" y="314599"/>
                  </a:lnTo>
                  <a:lnTo>
                    <a:pt x="1157817" y="303493"/>
                  </a:lnTo>
                  <a:lnTo>
                    <a:pt x="1170581" y="303493"/>
                  </a:lnTo>
                  <a:lnTo>
                    <a:pt x="1161924" y="290848"/>
                  </a:lnTo>
                  <a:lnTo>
                    <a:pt x="1155037" y="290848"/>
                  </a:lnTo>
                  <a:lnTo>
                    <a:pt x="1155037" y="280787"/>
                  </a:lnTo>
                  <a:lnTo>
                    <a:pt x="1153429" y="278437"/>
                  </a:lnTo>
                  <a:close/>
                </a:path>
                <a:path w="1859915" h="1934845">
                  <a:moveTo>
                    <a:pt x="1170581" y="303493"/>
                  </a:moveTo>
                  <a:lnTo>
                    <a:pt x="1160592" y="314599"/>
                  </a:lnTo>
                  <a:lnTo>
                    <a:pt x="1160666" y="314897"/>
                  </a:lnTo>
                  <a:lnTo>
                    <a:pt x="1170581" y="303493"/>
                  </a:lnTo>
                  <a:close/>
                </a:path>
                <a:path w="1859915" h="1934845">
                  <a:moveTo>
                    <a:pt x="1170581" y="303493"/>
                  </a:moveTo>
                  <a:lnTo>
                    <a:pt x="1157817" y="303493"/>
                  </a:lnTo>
                  <a:lnTo>
                    <a:pt x="1160592" y="314599"/>
                  </a:lnTo>
                  <a:lnTo>
                    <a:pt x="1170581" y="303493"/>
                  </a:lnTo>
                  <a:close/>
                </a:path>
                <a:path w="1859915" h="1934845">
                  <a:moveTo>
                    <a:pt x="1171845" y="303493"/>
                  </a:moveTo>
                  <a:lnTo>
                    <a:pt x="1170581" y="303493"/>
                  </a:lnTo>
                  <a:lnTo>
                    <a:pt x="1171635" y="304331"/>
                  </a:lnTo>
                  <a:lnTo>
                    <a:pt x="1171845" y="303493"/>
                  </a:lnTo>
                  <a:close/>
                </a:path>
                <a:path w="1859915" h="1934845">
                  <a:moveTo>
                    <a:pt x="243660" y="266483"/>
                  </a:moveTo>
                  <a:lnTo>
                    <a:pt x="227469" y="290848"/>
                  </a:lnTo>
                  <a:lnTo>
                    <a:pt x="242001" y="303493"/>
                  </a:lnTo>
                  <a:lnTo>
                    <a:pt x="242886" y="301497"/>
                  </a:lnTo>
                  <a:lnTo>
                    <a:pt x="242886" y="290848"/>
                  </a:lnTo>
                  <a:lnTo>
                    <a:pt x="247604" y="290848"/>
                  </a:lnTo>
                  <a:lnTo>
                    <a:pt x="253206" y="278202"/>
                  </a:lnTo>
                  <a:lnTo>
                    <a:pt x="247056" y="278202"/>
                  </a:lnTo>
                  <a:lnTo>
                    <a:pt x="243660" y="266483"/>
                  </a:lnTo>
                  <a:close/>
                </a:path>
                <a:path w="1859915" h="1934845">
                  <a:moveTo>
                    <a:pt x="242886" y="301497"/>
                  </a:moveTo>
                  <a:lnTo>
                    <a:pt x="242001" y="303493"/>
                  </a:lnTo>
                  <a:lnTo>
                    <a:pt x="242886" y="303493"/>
                  </a:lnTo>
                  <a:lnTo>
                    <a:pt x="242886" y="301497"/>
                  </a:lnTo>
                  <a:close/>
                </a:path>
                <a:path w="1859915" h="1934845">
                  <a:moveTo>
                    <a:pt x="247604" y="290848"/>
                  </a:moveTo>
                  <a:lnTo>
                    <a:pt x="242886" y="290848"/>
                  </a:lnTo>
                  <a:lnTo>
                    <a:pt x="242886" y="301497"/>
                  </a:lnTo>
                  <a:lnTo>
                    <a:pt x="247604" y="290848"/>
                  </a:lnTo>
                  <a:close/>
                </a:path>
                <a:path w="1859915" h="1934845">
                  <a:moveTo>
                    <a:pt x="1140504" y="288429"/>
                  </a:moveTo>
                  <a:lnTo>
                    <a:pt x="1140504" y="290848"/>
                  </a:lnTo>
                  <a:lnTo>
                    <a:pt x="1141894" y="290848"/>
                  </a:lnTo>
                  <a:lnTo>
                    <a:pt x="1140504" y="288429"/>
                  </a:lnTo>
                  <a:close/>
                </a:path>
                <a:path w="1859915" h="1934845">
                  <a:moveTo>
                    <a:pt x="1153268" y="278202"/>
                  </a:moveTo>
                  <a:lnTo>
                    <a:pt x="1140504" y="278202"/>
                  </a:lnTo>
                  <a:lnTo>
                    <a:pt x="1140504" y="288429"/>
                  </a:lnTo>
                  <a:lnTo>
                    <a:pt x="1141894" y="290848"/>
                  </a:lnTo>
                  <a:lnTo>
                    <a:pt x="1147771" y="284525"/>
                  </a:lnTo>
                  <a:lnTo>
                    <a:pt x="1153268" y="278202"/>
                  </a:lnTo>
                  <a:close/>
                </a:path>
                <a:path w="1859915" h="1934845">
                  <a:moveTo>
                    <a:pt x="1147771" y="284525"/>
                  </a:moveTo>
                  <a:lnTo>
                    <a:pt x="1141894" y="290848"/>
                  </a:lnTo>
                  <a:lnTo>
                    <a:pt x="1142274" y="290848"/>
                  </a:lnTo>
                  <a:lnTo>
                    <a:pt x="1147771" y="284525"/>
                  </a:lnTo>
                  <a:close/>
                </a:path>
                <a:path w="1859915" h="1934845">
                  <a:moveTo>
                    <a:pt x="1155037" y="280787"/>
                  </a:moveTo>
                  <a:lnTo>
                    <a:pt x="1155037" y="290848"/>
                  </a:lnTo>
                  <a:lnTo>
                    <a:pt x="1161924" y="290848"/>
                  </a:lnTo>
                  <a:lnTo>
                    <a:pt x="1155037" y="280787"/>
                  </a:lnTo>
                  <a:close/>
                </a:path>
                <a:path w="1859915" h="1934845">
                  <a:moveTo>
                    <a:pt x="1126351" y="243344"/>
                  </a:moveTo>
                  <a:lnTo>
                    <a:pt x="1126351" y="252911"/>
                  </a:lnTo>
                  <a:lnTo>
                    <a:pt x="1129131" y="252911"/>
                  </a:lnTo>
                  <a:lnTo>
                    <a:pt x="1126218" y="264570"/>
                  </a:lnTo>
                  <a:lnTo>
                    <a:pt x="1127362" y="265557"/>
                  </a:lnTo>
                  <a:lnTo>
                    <a:pt x="1140504" y="288429"/>
                  </a:lnTo>
                  <a:lnTo>
                    <a:pt x="1140504" y="278202"/>
                  </a:lnTo>
                  <a:lnTo>
                    <a:pt x="1137345" y="278202"/>
                  </a:lnTo>
                  <a:lnTo>
                    <a:pt x="1140628" y="266874"/>
                  </a:lnTo>
                  <a:lnTo>
                    <a:pt x="1139114" y="265557"/>
                  </a:lnTo>
                  <a:lnTo>
                    <a:pt x="1126351" y="243344"/>
                  </a:lnTo>
                  <a:close/>
                </a:path>
                <a:path w="1859915" h="1934845">
                  <a:moveTo>
                    <a:pt x="1153268" y="278202"/>
                  </a:moveTo>
                  <a:lnTo>
                    <a:pt x="1147771" y="284525"/>
                  </a:lnTo>
                  <a:lnTo>
                    <a:pt x="1153429" y="278437"/>
                  </a:lnTo>
                  <a:lnTo>
                    <a:pt x="1153268" y="278202"/>
                  </a:lnTo>
                  <a:close/>
                </a:path>
                <a:path w="1859915" h="1934845">
                  <a:moveTo>
                    <a:pt x="1155037" y="278202"/>
                  </a:moveTo>
                  <a:lnTo>
                    <a:pt x="1153647" y="278202"/>
                  </a:lnTo>
                  <a:lnTo>
                    <a:pt x="1153429" y="278437"/>
                  </a:lnTo>
                  <a:lnTo>
                    <a:pt x="1155037" y="280787"/>
                  </a:lnTo>
                  <a:lnTo>
                    <a:pt x="1155037" y="278202"/>
                  </a:lnTo>
                  <a:close/>
                </a:path>
                <a:path w="1859915" h="1934845">
                  <a:moveTo>
                    <a:pt x="1140628" y="266874"/>
                  </a:moveTo>
                  <a:lnTo>
                    <a:pt x="1137345" y="278202"/>
                  </a:lnTo>
                  <a:lnTo>
                    <a:pt x="1153268" y="278202"/>
                  </a:lnTo>
                  <a:lnTo>
                    <a:pt x="1153429" y="278437"/>
                  </a:lnTo>
                  <a:lnTo>
                    <a:pt x="1153647" y="278202"/>
                  </a:lnTo>
                  <a:lnTo>
                    <a:pt x="1140628" y="266874"/>
                  </a:lnTo>
                  <a:close/>
                </a:path>
                <a:path w="1859915" h="1934845">
                  <a:moveTo>
                    <a:pt x="261589" y="229464"/>
                  </a:moveTo>
                  <a:lnTo>
                    <a:pt x="244276" y="265557"/>
                  </a:lnTo>
                  <a:lnTo>
                    <a:pt x="243660" y="266483"/>
                  </a:lnTo>
                  <a:lnTo>
                    <a:pt x="247056" y="278202"/>
                  </a:lnTo>
                  <a:lnTo>
                    <a:pt x="253206" y="278202"/>
                  </a:lnTo>
                  <a:lnTo>
                    <a:pt x="258809" y="265557"/>
                  </a:lnTo>
                  <a:lnTo>
                    <a:pt x="259446" y="264671"/>
                  </a:lnTo>
                  <a:lnTo>
                    <a:pt x="256155" y="252911"/>
                  </a:lnTo>
                  <a:lnTo>
                    <a:pt x="267908" y="252911"/>
                  </a:lnTo>
                  <a:lnTo>
                    <a:pt x="277006" y="240265"/>
                  </a:lnTo>
                  <a:lnTo>
                    <a:pt x="261589" y="240265"/>
                  </a:lnTo>
                  <a:lnTo>
                    <a:pt x="261589" y="229464"/>
                  </a:lnTo>
                  <a:close/>
                </a:path>
                <a:path w="1859915" h="1934845">
                  <a:moveTo>
                    <a:pt x="259446" y="264671"/>
                  </a:moveTo>
                  <a:lnTo>
                    <a:pt x="258809" y="265557"/>
                  </a:lnTo>
                  <a:lnTo>
                    <a:pt x="253206" y="278202"/>
                  </a:lnTo>
                  <a:lnTo>
                    <a:pt x="256155" y="278202"/>
                  </a:lnTo>
                  <a:lnTo>
                    <a:pt x="259693" y="265557"/>
                  </a:lnTo>
                  <a:lnTo>
                    <a:pt x="259446" y="264671"/>
                  </a:lnTo>
                  <a:close/>
                </a:path>
                <a:path w="1859915" h="1934845">
                  <a:moveTo>
                    <a:pt x="1126218" y="264570"/>
                  </a:moveTo>
                  <a:lnTo>
                    <a:pt x="1125972" y="265557"/>
                  </a:lnTo>
                  <a:lnTo>
                    <a:pt x="1129131" y="278202"/>
                  </a:lnTo>
                  <a:lnTo>
                    <a:pt x="1134628" y="278202"/>
                  </a:lnTo>
                  <a:lnTo>
                    <a:pt x="1127362" y="265557"/>
                  </a:lnTo>
                  <a:lnTo>
                    <a:pt x="1126218" y="264570"/>
                  </a:lnTo>
                  <a:close/>
                </a:path>
                <a:path w="1859915" h="1934845">
                  <a:moveTo>
                    <a:pt x="1137345" y="252911"/>
                  </a:moveTo>
                  <a:lnTo>
                    <a:pt x="1131848" y="252911"/>
                  </a:lnTo>
                  <a:lnTo>
                    <a:pt x="1139114" y="265557"/>
                  </a:lnTo>
                  <a:lnTo>
                    <a:pt x="1140628" y="266874"/>
                  </a:lnTo>
                  <a:lnTo>
                    <a:pt x="1141010" y="265557"/>
                  </a:lnTo>
                  <a:lnTo>
                    <a:pt x="1137345" y="252911"/>
                  </a:lnTo>
                  <a:close/>
                </a:path>
                <a:path w="1859915" h="1934845">
                  <a:moveTo>
                    <a:pt x="250342" y="252911"/>
                  </a:moveTo>
                  <a:lnTo>
                    <a:pt x="247056" y="252911"/>
                  </a:lnTo>
                  <a:lnTo>
                    <a:pt x="243391" y="265557"/>
                  </a:lnTo>
                  <a:lnTo>
                    <a:pt x="243660" y="266483"/>
                  </a:lnTo>
                  <a:lnTo>
                    <a:pt x="244276" y="265557"/>
                  </a:lnTo>
                  <a:lnTo>
                    <a:pt x="250342" y="252911"/>
                  </a:lnTo>
                  <a:close/>
                </a:path>
                <a:path w="1859915" h="1934845">
                  <a:moveTo>
                    <a:pt x="267908" y="252911"/>
                  </a:moveTo>
                  <a:lnTo>
                    <a:pt x="256155" y="252911"/>
                  </a:lnTo>
                  <a:lnTo>
                    <a:pt x="259446" y="264671"/>
                  </a:lnTo>
                  <a:lnTo>
                    <a:pt x="267908" y="252911"/>
                  </a:lnTo>
                  <a:close/>
                </a:path>
                <a:path w="1859915" h="1934845">
                  <a:moveTo>
                    <a:pt x="1124582" y="240265"/>
                  </a:moveTo>
                  <a:lnTo>
                    <a:pt x="1112703" y="252911"/>
                  </a:lnTo>
                  <a:lnTo>
                    <a:pt x="1126218" y="264570"/>
                  </a:lnTo>
                  <a:lnTo>
                    <a:pt x="1129131" y="252911"/>
                  </a:lnTo>
                  <a:lnTo>
                    <a:pt x="1126351" y="252911"/>
                  </a:lnTo>
                  <a:lnTo>
                    <a:pt x="1126351" y="243344"/>
                  </a:lnTo>
                  <a:lnTo>
                    <a:pt x="1124582" y="240265"/>
                  </a:lnTo>
                  <a:close/>
                </a:path>
                <a:path w="1859915" h="1934845">
                  <a:moveTo>
                    <a:pt x="1110933" y="249832"/>
                  </a:moveTo>
                  <a:lnTo>
                    <a:pt x="1110933" y="252911"/>
                  </a:lnTo>
                  <a:lnTo>
                    <a:pt x="1112703" y="252911"/>
                  </a:lnTo>
                  <a:lnTo>
                    <a:pt x="1110933" y="249832"/>
                  </a:lnTo>
                  <a:close/>
                </a:path>
                <a:path w="1859915" h="1934845">
                  <a:moveTo>
                    <a:pt x="1111564" y="228635"/>
                  </a:moveTo>
                  <a:lnTo>
                    <a:pt x="1108659" y="240265"/>
                  </a:lnTo>
                  <a:lnTo>
                    <a:pt x="1110933" y="240265"/>
                  </a:lnTo>
                  <a:lnTo>
                    <a:pt x="1110933" y="249832"/>
                  </a:lnTo>
                  <a:lnTo>
                    <a:pt x="1112703" y="252911"/>
                  </a:lnTo>
                  <a:lnTo>
                    <a:pt x="1124582" y="240265"/>
                  </a:lnTo>
                  <a:lnTo>
                    <a:pt x="1111564" y="228635"/>
                  </a:lnTo>
                  <a:close/>
                </a:path>
                <a:path w="1859915" h="1934845">
                  <a:moveTo>
                    <a:pt x="1098170" y="205519"/>
                  </a:moveTo>
                  <a:lnTo>
                    <a:pt x="1098170" y="214974"/>
                  </a:lnTo>
                  <a:lnTo>
                    <a:pt x="1100065" y="214974"/>
                  </a:lnTo>
                  <a:lnTo>
                    <a:pt x="1096757" y="226390"/>
                  </a:lnTo>
                  <a:lnTo>
                    <a:pt x="1098170" y="227620"/>
                  </a:lnTo>
                  <a:lnTo>
                    <a:pt x="1110933" y="249832"/>
                  </a:lnTo>
                  <a:lnTo>
                    <a:pt x="1110933" y="240265"/>
                  </a:lnTo>
                  <a:lnTo>
                    <a:pt x="1108659" y="240265"/>
                  </a:lnTo>
                  <a:lnTo>
                    <a:pt x="1111564" y="228635"/>
                  </a:lnTo>
                  <a:lnTo>
                    <a:pt x="1110428" y="227620"/>
                  </a:lnTo>
                  <a:lnTo>
                    <a:pt x="1098170" y="205519"/>
                  </a:lnTo>
                  <a:close/>
                </a:path>
                <a:path w="1859915" h="1934845">
                  <a:moveTo>
                    <a:pt x="1126351" y="240265"/>
                  </a:moveTo>
                  <a:lnTo>
                    <a:pt x="1124582" y="240265"/>
                  </a:lnTo>
                  <a:lnTo>
                    <a:pt x="1126351" y="243344"/>
                  </a:lnTo>
                  <a:lnTo>
                    <a:pt x="1126351" y="240265"/>
                  </a:lnTo>
                  <a:close/>
                </a:path>
                <a:path w="1859915" h="1934845">
                  <a:moveTo>
                    <a:pt x="262474" y="227620"/>
                  </a:moveTo>
                  <a:lnTo>
                    <a:pt x="261589" y="229464"/>
                  </a:lnTo>
                  <a:lnTo>
                    <a:pt x="261589" y="240265"/>
                  </a:lnTo>
                  <a:lnTo>
                    <a:pt x="276627" y="240265"/>
                  </a:lnTo>
                  <a:lnTo>
                    <a:pt x="270778" y="234846"/>
                  </a:lnTo>
                  <a:lnTo>
                    <a:pt x="262474" y="227620"/>
                  </a:lnTo>
                  <a:close/>
                </a:path>
                <a:path w="1859915" h="1934845">
                  <a:moveTo>
                    <a:pt x="270778" y="234846"/>
                  </a:moveTo>
                  <a:lnTo>
                    <a:pt x="276627" y="240265"/>
                  </a:lnTo>
                  <a:lnTo>
                    <a:pt x="276782" y="240070"/>
                  </a:lnTo>
                  <a:lnTo>
                    <a:pt x="270778" y="234846"/>
                  </a:lnTo>
                  <a:close/>
                </a:path>
                <a:path w="1859915" h="1934845">
                  <a:moveTo>
                    <a:pt x="276782" y="240070"/>
                  </a:moveTo>
                  <a:lnTo>
                    <a:pt x="276627" y="240265"/>
                  </a:lnTo>
                  <a:lnTo>
                    <a:pt x="277006" y="240265"/>
                  </a:lnTo>
                  <a:lnTo>
                    <a:pt x="276782" y="240070"/>
                  </a:lnTo>
                  <a:close/>
                </a:path>
                <a:path w="1859915" h="1934845">
                  <a:moveTo>
                    <a:pt x="277891" y="238665"/>
                  </a:moveTo>
                  <a:lnTo>
                    <a:pt x="276782" y="240070"/>
                  </a:lnTo>
                  <a:lnTo>
                    <a:pt x="277006" y="240265"/>
                  </a:lnTo>
                  <a:lnTo>
                    <a:pt x="277891" y="240265"/>
                  </a:lnTo>
                  <a:lnTo>
                    <a:pt x="277891" y="238665"/>
                  </a:lnTo>
                  <a:close/>
                </a:path>
                <a:path w="1859915" h="1934845">
                  <a:moveTo>
                    <a:pt x="1096757" y="226390"/>
                  </a:moveTo>
                  <a:lnTo>
                    <a:pt x="1096401" y="227620"/>
                  </a:lnTo>
                  <a:lnTo>
                    <a:pt x="1100065" y="240265"/>
                  </a:lnTo>
                  <a:lnTo>
                    <a:pt x="1105436" y="240265"/>
                  </a:lnTo>
                  <a:lnTo>
                    <a:pt x="1098170" y="227620"/>
                  </a:lnTo>
                  <a:lnTo>
                    <a:pt x="1096757" y="226390"/>
                  </a:lnTo>
                  <a:close/>
                </a:path>
                <a:path w="1859915" h="1934845">
                  <a:moveTo>
                    <a:pt x="281556" y="204089"/>
                  </a:moveTo>
                  <a:lnTo>
                    <a:pt x="262979" y="227620"/>
                  </a:lnTo>
                  <a:lnTo>
                    <a:pt x="270778" y="234846"/>
                  </a:lnTo>
                  <a:lnTo>
                    <a:pt x="276782" y="240070"/>
                  </a:lnTo>
                  <a:lnTo>
                    <a:pt x="277891" y="238665"/>
                  </a:lnTo>
                  <a:lnTo>
                    <a:pt x="277891" y="227620"/>
                  </a:lnTo>
                  <a:lnTo>
                    <a:pt x="286611" y="227620"/>
                  </a:lnTo>
                  <a:lnTo>
                    <a:pt x="296594" y="214974"/>
                  </a:lnTo>
                  <a:lnTo>
                    <a:pt x="281556" y="214974"/>
                  </a:lnTo>
                  <a:lnTo>
                    <a:pt x="281556" y="204089"/>
                  </a:lnTo>
                  <a:close/>
                </a:path>
                <a:path w="1859915" h="1934845">
                  <a:moveTo>
                    <a:pt x="286611" y="227620"/>
                  </a:moveTo>
                  <a:lnTo>
                    <a:pt x="277891" y="227620"/>
                  </a:lnTo>
                  <a:lnTo>
                    <a:pt x="277891" y="238665"/>
                  </a:lnTo>
                  <a:lnTo>
                    <a:pt x="286611" y="227620"/>
                  </a:lnTo>
                  <a:close/>
                </a:path>
                <a:path w="1859915" h="1934845">
                  <a:moveTo>
                    <a:pt x="262979" y="227620"/>
                  </a:moveTo>
                  <a:lnTo>
                    <a:pt x="262474" y="227620"/>
                  </a:lnTo>
                  <a:lnTo>
                    <a:pt x="270778" y="234846"/>
                  </a:lnTo>
                  <a:lnTo>
                    <a:pt x="262979" y="227620"/>
                  </a:lnTo>
                  <a:close/>
                </a:path>
                <a:path w="1859915" h="1934845">
                  <a:moveTo>
                    <a:pt x="262474" y="227620"/>
                  </a:moveTo>
                  <a:lnTo>
                    <a:pt x="261589" y="227620"/>
                  </a:lnTo>
                  <a:lnTo>
                    <a:pt x="261589" y="229464"/>
                  </a:lnTo>
                  <a:lnTo>
                    <a:pt x="262474" y="227620"/>
                  </a:lnTo>
                  <a:close/>
                </a:path>
                <a:path w="1859915" h="1934845">
                  <a:moveTo>
                    <a:pt x="1108659" y="214974"/>
                  </a:moveTo>
                  <a:lnTo>
                    <a:pt x="1103414" y="214974"/>
                  </a:lnTo>
                  <a:lnTo>
                    <a:pt x="1110428" y="227620"/>
                  </a:lnTo>
                  <a:lnTo>
                    <a:pt x="1111564" y="228635"/>
                  </a:lnTo>
                  <a:lnTo>
                    <a:pt x="1111818" y="227620"/>
                  </a:lnTo>
                  <a:lnTo>
                    <a:pt x="1108659" y="214974"/>
                  </a:lnTo>
                  <a:close/>
                </a:path>
                <a:path w="1859915" h="1934845">
                  <a:moveTo>
                    <a:pt x="1096401" y="202329"/>
                  </a:moveTo>
                  <a:lnTo>
                    <a:pt x="1083637" y="214974"/>
                  </a:lnTo>
                  <a:lnTo>
                    <a:pt x="1096757" y="226390"/>
                  </a:lnTo>
                  <a:lnTo>
                    <a:pt x="1100065" y="214974"/>
                  </a:lnTo>
                  <a:lnTo>
                    <a:pt x="1098170" y="214974"/>
                  </a:lnTo>
                  <a:lnTo>
                    <a:pt x="1098170" y="205519"/>
                  </a:lnTo>
                  <a:lnTo>
                    <a:pt x="1096401" y="202329"/>
                  </a:lnTo>
                  <a:close/>
                </a:path>
                <a:path w="1859915" h="1934845">
                  <a:moveTo>
                    <a:pt x="282946" y="202329"/>
                  </a:moveTo>
                  <a:lnTo>
                    <a:pt x="281556" y="204089"/>
                  </a:lnTo>
                  <a:lnTo>
                    <a:pt x="281556" y="214974"/>
                  </a:lnTo>
                  <a:lnTo>
                    <a:pt x="296088" y="214974"/>
                  </a:lnTo>
                  <a:lnTo>
                    <a:pt x="289770" y="208651"/>
                  </a:lnTo>
                  <a:lnTo>
                    <a:pt x="282946" y="202329"/>
                  </a:lnTo>
                  <a:close/>
                </a:path>
                <a:path w="1859915" h="1934845">
                  <a:moveTo>
                    <a:pt x="289770" y="208651"/>
                  </a:moveTo>
                  <a:lnTo>
                    <a:pt x="296088" y="214974"/>
                  </a:lnTo>
                  <a:lnTo>
                    <a:pt x="296267" y="214671"/>
                  </a:lnTo>
                  <a:lnTo>
                    <a:pt x="289770" y="208651"/>
                  </a:lnTo>
                  <a:close/>
                </a:path>
                <a:path w="1859915" h="1934845">
                  <a:moveTo>
                    <a:pt x="296267" y="214671"/>
                  </a:moveTo>
                  <a:lnTo>
                    <a:pt x="296088" y="214974"/>
                  </a:lnTo>
                  <a:lnTo>
                    <a:pt x="296594" y="214974"/>
                  </a:lnTo>
                  <a:lnTo>
                    <a:pt x="296267" y="214671"/>
                  </a:lnTo>
                  <a:close/>
                </a:path>
                <a:path w="1859915" h="1934845">
                  <a:moveTo>
                    <a:pt x="297984" y="211759"/>
                  </a:moveTo>
                  <a:lnTo>
                    <a:pt x="296267" y="214671"/>
                  </a:lnTo>
                  <a:lnTo>
                    <a:pt x="296594" y="214974"/>
                  </a:lnTo>
                  <a:lnTo>
                    <a:pt x="297984" y="214974"/>
                  </a:lnTo>
                  <a:lnTo>
                    <a:pt x="297984" y="211759"/>
                  </a:lnTo>
                  <a:close/>
                </a:path>
                <a:path w="1859915" h="1934845">
                  <a:moveTo>
                    <a:pt x="1082247" y="213637"/>
                  </a:moveTo>
                  <a:lnTo>
                    <a:pt x="1082247" y="214974"/>
                  </a:lnTo>
                  <a:lnTo>
                    <a:pt x="1083637" y="214974"/>
                  </a:lnTo>
                  <a:lnTo>
                    <a:pt x="1082247" y="213637"/>
                  </a:lnTo>
                  <a:close/>
                </a:path>
                <a:path w="1859915" h="1934845">
                  <a:moveTo>
                    <a:pt x="1084717" y="190753"/>
                  </a:moveTo>
                  <a:lnTo>
                    <a:pt x="1081362" y="202329"/>
                  </a:lnTo>
                  <a:lnTo>
                    <a:pt x="1082247" y="202329"/>
                  </a:lnTo>
                  <a:lnTo>
                    <a:pt x="1082247" y="213637"/>
                  </a:lnTo>
                  <a:lnTo>
                    <a:pt x="1083637" y="214974"/>
                  </a:lnTo>
                  <a:lnTo>
                    <a:pt x="1096401" y="202329"/>
                  </a:lnTo>
                  <a:lnTo>
                    <a:pt x="1084717" y="190753"/>
                  </a:lnTo>
                  <a:close/>
                </a:path>
                <a:path w="1859915" h="1934845">
                  <a:moveTo>
                    <a:pt x="304351" y="178564"/>
                  </a:moveTo>
                  <a:lnTo>
                    <a:pt x="283451" y="202329"/>
                  </a:lnTo>
                  <a:lnTo>
                    <a:pt x="289770" y="208651"/>
                  </a:lnTo>
                  <a:lnTo>
                    <a:pt x="296267" y="214671"/>
                  </a:lnTo>
                  <a:lnTo>
                    <a:pt x="297984" y="211759"/>
                  </a:lnTo>
                  <a:lnTo>
                    <a:pt x="297984" y="202329"/>
                  </a:lnTo>
                  <a:lnTo>
                    <a:pt x="303544" y="202329"/>
                  </a:lnTo>
                  <a:lnTo>
                    <a:pt x="311000" y="189683"/>
                  </a:lnTo>
                  <a:lnTo>
                    <a:pt x="307462" y="189683"/>
                  </a:lnTo>
                  <a:lnTo>
                    <a:pt x="304351" y="178564"/>
                  </a:lnTo>
                  <a:close/>
                </a:path>
                <a:path w="1859915" h="1934845">
                  <a:moveTo>
                    <a:pt x="1070739" y="202094"/>
                  </a:moveTo>
                  <a:lnTo>
                    <a:pt x="1070494" y="202329"/>
                  </a:lnTo>
                  <a:lnTo>
                    <a:pt x="1082247" y="213637"/>
                  </a:lnTo>
                  <a:lnTo>
                    <a:pt x="1082247" y="202329"/>
                  </a:lnTo>
                  <a:lnTo>
                    <a:pt x="1070874" y="202329"/>
                  </a:lnTo>
                  <a:lnTo>
                    <a:pt x="1070739" y="202094"/>
                  </a:lnTo>
                  <a:close/>
                </a:path>
                <a:path w="1859915" h="1934845">
                  <a:moveTo>
                    <a:pt x="303544" y="202329"/>
                  </a:moveTo>
                  <a:lnTo>
                    <a:pt x="297984" y="202329"/>
                  </a:lnTo>
                  <a:lnTo>
                    <a:pt x="297984" y="211759"/>
                  </a:lnTo>
                  <a:lnTo>
                    <a:pt x="303544" y="202329"/>
                  </a:lnTo>
                  <a:close/>
                </a:path>
                <a:path w="1859915" h="1934845">
                  <a:moveTo>
                    <a:pt x="283451" y="202329"/>
                  </a:moveTo>
                  <a:lnTo>
                    <a:pt x="282946" y="202329"/>
                  </a:lnTo>
                  <a:lnTo>
                    <a:pt x="289770" y="208651"/>
                  </a:lnTo>
                  <a:lnTo>
                    <a:pt x="283451" y="202329"/>
                  </a:lnTo>
                  <a:close/>
                </a:path>
                <a:path w="1859915" h="1934845">
                  <a:moveTo>
                    <a:pt x="1098170" y="202329"/>
                  </a:moveTo>
                  <a:lnTo>
                    <a:pt x="1096401" y="202329"/>
                  </a:lnTo>
                  <a:lnTo>
                    <a:pt x="1098170" y="205519"/>
                  </a:lnTo>
                  <a:lnTo>
                    <a:pt x="1098170" y="202329"/>
                  </a:lnTo>
                  <a:close/>
                </a:path>
                <a:path w="1859915" h="1934845">
                  <a:moveTo>
                    <a:pt x="282946" y="202329"/>
                  </a:moveTo>
                  <a:lnTo>
                    <a:pt x="281556" y="202329"/>
                  </a:lnTo>
                  <a:lnTo>
                    <a:pt x="281556" y="204089"/>
                  </a:lnTo>
                  <a:lnTo>
                    <a:pt x="282946" y="202329"/>
                  </a:lnTo>
                  <a:close/>
                </a:path>
                <a:path w="1859915" h="1934845">
                  <a:moveTo>
                    <a:pt x="1072273" y="200617"/>
                  </a:moveTo>
                  <a:lnTo>
                    <a:pt x="1070739" y="202094"/>
                  </a:lnTo>
                  <a:lnTo>
                    <a:pt x="1070874" y="202329"/>
                  </a:lnTo>
                  <a:lnTo>
                    <a:pt x="1072346" y="200870"/>
                  </a:lnTo>
                  <a:lnTo>
                    <a:pt x="1072273" y="200617"/>
                  </a:lnTo>
                  <a:close/>
                </a:path>
                <a:path w="1859915" h="1934845">
                  <a:moveTo>
                    <a:pt x="1072346" y="200870"/>
                  </a:moveTo>
                  <a:lnTo>
                    <a:pt x="1070874" y="202329"/>
                  </a:lnTo>
                  <a:lnTo>
                    <a:pt x="1072769" y="202329"/>
                  </a:lnTo>
                  <a:lnTo>
                    <a:pt x="1072346" y="200870"/>
                  </a:lnTo>
                  <a:close/>
                </a:path>
                <a:path w="1859915" h="1934845">
                  <a:moveTo>
                    <a:pt x="1083637" y="189683"/>
                  </a:moveTo>
                  <a:lnTo>
                    <a:pt x="1072346" y="200870"/>
                  </a:lnTo>
                  <a:lnTo>
                    <a:pt x="1072769" y="202329"/>
                  </a:lnTo>
                  <a:lnTo>
                    <a:pt x="1081362" y="202329"/>
                  </a:lnTo>
                  <a:lnTo>
                    <a:pt x="1084717" y="190753"/>
                  </a:lnTo>
                  <a:lnTo>
                    <a:pt x="1083637" y="189683"/>
                  </a:lnTo>
                  <a:close/>
                </a:path>
                <a:path w="1859915" h="1934845">
                  <a:moveTo>
                    <a:pt x="1071379" y="167779"/>
                  </a:moveTo>
                  <a:lnTo>
                    <a:pt x="1071379" y="177038"/>
                  </a:lnTo>
                  <a:lnTo>
                    <a:pt x="1056341" y="177038"/>
                  </a:lnTo>
                  <a:lnTo>
                    <a:pt x="1070739" y="202094"/>
                  </a:lnTo>
                  <a:lnTo>
                    <a:pt x="1072273" y="200617"/>
                  </a:lnTo>
                  <a:lnTo>
                    <a:pt x="1069104" y="189683"/>
                  </a:lnTo>
                  <a:lnTo>
                    <a:pt x="1083637" y="189683"/>
                  </a:lnTo>
                  <a:lnTo>
                    <a:pt x="1076560" y="177038"/>
                  </a:lnTo>
                  <a:lnTo>
                    <a:pt x="1056846" y="177038"/>
                  </a:lnTo>
                  <a:lnTo>
                    <a:pt x="1056589" y="176799"/>
                  </a:lnTo>
                  <a:lnTo>
                    <a:pt x="1076427" y="176799"/>
                  </a:lnTo>
                  <a:lnTo>
                    <a:pt x="1071379" y="167779"/>
                  </a:lnTo>
                  <a:close/>
                </a:path>
                <a:path w="1859915" h="1934845">
                  <a:moveTo>
                    <a:pt x="1083637" y="189683"/>
                  </a:moveTo>
                  <a:lnTo>
                    <a:pt x="1072273" y="200617"/>
                  </a:lnTo>
                  <a:lnTo>
                    <a:pt x="1072346" y="200870"/>
                  </a:lnTo>
                  <a:lnTo>
                    <a:pt x="1083637" y="189683"/>
                  </a:lnTo>
                  <a:close/>
                </a:path>
                <a:path w="1859915" h="1934845">
                  <a:moveTo>
                    <a:pt x="1083637" y="189683"/>
                  </a:moveTo>
                  <a:lnTo>
                    <a:pt x="1069104" y="189683"/>
                  </a:lnTo>
                  <a:lnTo>
                    <a:pt x="1072273" y="200617"/>
                  </a:lnTo>
                  <a:lnTo>
                    <a:pt x="1083637" y="189683"/>
                  </a:lnTo>
                  <a:close/>
                </a:path>
                <a:path w="1859915" h="1934845">
                  <a:moveTo>
                    <a:pt x="1085027" y="189683"/>
                  </a:moveTo>
                  <a:lnTo>
                    <a:pt x="1083637" y="189683"/>
                  </a:lnTo>
                  <a:lnTo>
                    <a:pt x="1084717" y="190753"/>
                  </a:lnTo>
                  <a:lnTo>
                    <a:pt x="1085027" y="189683"/>
                  </a:lnTo>
                  <a:close/>
                </a:path>
                <a:path w="1859915" h="1934845">
                  <a:moveTo>
                    <a:pt x="318456" y="177038"/>
                  </a:moveTo>
                  <a:lnTo>
                    <a:pt x="305693" y="177038"/>
                  </a:lnTo>
                  <a:lnTo>
                    <a:pt x="304351" y="178564"/>
                  </a:lnTo>
                  <a:lnTo>
                    <a:pt x="307462" y="189683"/>
                  </a:lnTo>
                  <a:lnTo>
                    <a:pt x="311000" y="189683"/>
                  </a:lnTo>
                  <a:lnTo>
                    <a:pt x="318456" y="177038"/>
                  </a:lnTo>
                  <a:close/>
                </a:path>
                <a:path w="1859915" h="1934845">
                  <a:moveTo>
                    <a:pt x="319687" y="175179"/>
                  </a:moveTo>
                  <a:lnTo>
                    <a:pt x="317951" y="177038"/>
                  </a:lnTo>
                  <a:lnTo>
                    <a:pt x="318456" y="177038"/>
                  </a:lnTo>
                  <a:lnTo>
                    <a:pt x="311000" y="189683"/>
                  </a:lnTo>
                  <a:lnTo>
                    <a:pt x="316561" y="189683"/>
                  </a:lnTo>
                  <a:lnTo>
                    <a:pt x="320225" y="177038"/>
                  </a:lnTo>
                  <a:lnTo>
                    <a:pt x="319687" y="175179"/>
                  </a:lnTo>
                  <a:close/>
                </a:path>
                <a:path w="1859915" h="1934845">
                  <a:moveTo>
                    <a:pt x="316561" y="164392"/>
                  </a:moveTo>
                  <a:lnTo>
                    <a:pt x="307462" y="164392"/>
                  </a:lnTo>
                  <a:lnTo>
                    <a:pt x="303924" y="177038"/>
                  </a:lnTo>
                  <a:lnTo>
                    <a:pt x="304351" y="178564"/>
                  </a:lnTo>
                  <a:lnTo>
                    <a:pt x="305693" y="177038"/>
                  </a:lnTo>
                  <a:lnTo>
                    <a:pt x="306198" y="177038"/>
                  </a:lnTo>
                  <a:lnTo>
                    <a:pt x="316850" y="165389"/>
                  </a:lnTo>
                  <a:lnTo>
                    <a:pt x="316561" y="164392"/>
                  </a:lnTo>
                  <a:close/>
                </a:path>
                <a:path w="1859915" h="1934845">
                  <a:moveTo>
                    <a:pt x="316850" y="165389"/>
                  </a:moveTo>
                  <a:lnTo>
                    <a:pt x="306198" y="177038"/>
                  </a:lnTo>
                  <a:lnTo>
                    <a:pt x="317951" y="177038"/>
                  </a:lnTo>
                  <a:lnTo>
                    <a:pt x="319687" y="175179"/>
                  </a:lnTo>
                  <a:lnTo>
                    <a:pt x="316850" y="165389"/>
                  </a:lnTo>
                  <a:close/>
                </a:path>
                <a:path w="1859915" h="1934845">
                  <a:moveTo>
                    <a:pt x="1054951" y="175281"/>
                  </a:moveTo>
                  <a:lnTo>
                    <a:pt x="1054951" y="177038"/>
                  </a:lnTo>
                  <a:lnTo>
                    <a:pt x="1056341" y="177038"/>
                  </a:lnTo>
                  <a:lnTo>
                    <a:pt x="1056589" y="176799"/>
                  </a:lnTo>
                  <a:lnTo>
                    <a:pt x="1054951" y="175281"/>
                  </a:lnTo>
                  <a:close/>
                </a:path>
                <a:path w="1859915" h="1934845">
                  <a:moveTo>
                    <a:pt x="1069483" y="164392"/>
                  </a:moveTo>
                  <a:lnTo>
                    <a:pt x="1056589" y="176799"/>
                  </a:lnTo>
                  <a:lnTo>
                    <a:pt x="1056846" y="177038"/>
                  </a:lnTo>
                  <a:lnTo>
                    <a:pt x="1069483" y="164392"/>
                  </a:lnTo>
                  <a:close/>
                </a:path>
                <a:path w="1859915" h="1934845">
                  <a:moveTo>
                    <a:pt x="1069483" y="164392"/>
                  </a:moveTo>
                  <a:lnTo>
                    <a:pt x="1056846" y="177038"/>
                  </a:lnTo>
                  <a:lnTo>
                    <a:pt x="1071379" y="177038"/>
                  </a:lnTo>
                  <a:lnTo>
                    <a:pt x="1071379" y="167779"/>
                  </a:lnTo>
                  <a:lnTo>
                    <a:pt x="1069483" y="164392"/>
                  </a:lnTo>
                  <a:close/>
                </a:path>
                <a:path w="1859915" h="1934845">
                  <a:moveTo>
                    <a:pt x="1057731" y="153503"/>
                  </a:moveTo>
                  <a:lnTo>
                    <a:pt x="1057731" y="164392"/>
                  </a:lnTo>
                  <a:lnTo>
                    <a:pt x="1054951" y="164392"/>
                  </a:lnTo>
                  <a:lnTo>
                    <a:pt x="1054951" y="175281"/>
                  </a:lnTo>
                  <a:lnTo>
                    <a:pt x="1056589" y="176799"/>
                  </a:lnTo>
                  <a:lnTo>
                    <a:pt x="1069483" y="164392"/>
                  </a:lnTo>
                  <a:lnTo>
                    <a:pt x="1057731" y="153503"/>
                  </a:lnTo>
                  <a:close/>
                </a:path>
                <a:path w="1859915" h="1934845">
                  <a:moveTo>
                    <a:pt x="1055835" y="151746"/>
                  </a:moveTo>
                  <a:lnTo>
                    <a:pt x="1043198" y="164392"/>
                  </a:lnTo>
                  <a:lnTo>
                    <a:pt x="1054951" y="175281"/>
                  </a:lnTo>
                  <a:lnTo>
                    <a:pt x="1054951" y="164392"/>
                  </a:lnTo>
                  <a:lnTo>
                    <a:pt x="1057731" y="164392"/>
                  </a:lnTo>
                  <a:lnTo>
                    <a:pt x="1057731" y="153503"/>
                  </a:lnTo>
                  <a:lnTo>
                    <a:pt x="1055835" y="151746"/>
                  </a:lnTo>
                  <a:close/>
                </a:path>
                <a:path w="1859915" h="1934845">
                  <a:moveTo>
                    <a:pt x="327597" y="153635"/>
                  </a:moveTo>
                  <a:lnTo>
                    <a:pt x="316850" y="165389"/>
                  </a:lnTo>
                  <a:lnTo>
                    <a:pt x="319687" y="175179"/>
                  </a:lnTo>
                  <a:lnTo>
                    <a:pt x="330490" y="163618"/>
                  </a:lnTo>
                  <a:lnTo>
                    <a:pt x="327597" y="153635"/>
                  </a:lnTo>
                  <a:close/>
                </a:path>
                <a:path w="1859915" h="1934845">
                  <a:moveTo>
                    <a:pt x="1071379" y="164392"/>
                  </a:moveTo>
                  <a:lnTo>
                    <a:pt x="1069483" y="164392"/>
                  </a:lnTo>
                  <a:lnTo>
                    <a:pt x="1071379" y="167779"/>
                  </a:lnTo>
                  <a:lnTo>
                    <a:pt x="1071379" y="164392"/>
                  </a:lnTo>
                  <a:close/>
                </a:path>
                <a:path w="1859915" h="1934845">
                  <a:moveTo>
                    <a:pt x="335460" y="158298"/>
                  </a:moveTo>
                  <a:lnTo>
                    <a:pt x="330491" y="163622"/>
                  </a:lnTo>
                  <a:lnTo>
                    <a:pt x="330714" y="164392"/>
                  </a:lnTo>
                  <a:lnTo>
                    <a:pt x="339813" y="164392"/>
                  </a:lnTo>
                  <a:lnTo>
                    <a:pt x="340032" y="163618"/>
                  </a:lnTo>
                  <a:lnTo>
                    <a:pt x="335460" y="158298"/>
                  </a:lnTo>
                  <a:close/>
                </a:path>
                <a:path w="1859915" h="1934845">
                  <a:moveTo>
                    <a:pt x="354689" y="128713"/>
                  </a:moveTo>
                  <a:lnTo>
                    <a:pt x="340589" y="141778"/>
                  </a:lnTo>
                  <a:lnTo>
                    <a:pt x="343478" y="151746"/>
                  </a:lnTo>
                  <a:lnTo>
                    <a:pt x="340036" y="163622"/>
                  </a:lnTo>
                  <a:lnTo>
                    <a:pt x="340698" y="164392"/>
                  </a:lnTo>
                  <a:lnTo>
                    <a:pt x="367994" y="139101"/>
                  </a:lnTo>
                  <a:lnTo>
                    <a:pt x="358011" y="139101"/>
                  </a:lnTo>
                  <a:lnTo>
                    <a:pt x="354689" y="128713"/>
                  </a:lnTo>
                  <a:close/>
                </a:path>
                <a:path w="1859915" h="1934845">
                  <a:moveTo>
                    <a:pt x="1041303" y="161381"/>
                  </a:moveTo>
                  <a:lnTo>
                    <a:pt x="1041303" y="164392"/>
                  </a:lnTo>
                  <a:lnTo>
                    <a:pt x="1043198" y="164392"/>
                  </a:lnTo>
                  <a:lnTo>
                    <a:pt x="1041303" y="161381"/>
                  </a:lnTo>
                  <a:close/>
                </a:path>
                <a:path w="1859915" h="1934845">
                  <a:moveTo>
                    <a:pt x="1055835" y="151746"/>
                  </a:moveTo>
                  <a:lnTo>
                    <a:pt x="1041303" y="151746"/>
                  </a:lnTo>
                  <a:lnTo>
                    <a:pt x="1041303" y="161381"/>
                  </a:lnTo>
                  <a:lnTo>
                    <a:pt x="1043198" y="164392"/>
                  </a:lnTo>
                  <a:lnTo>
                    <a:pt x="1055835" y="151746"/>
                  </a:lnTo>
                  <a:close/>
                </a:path>
                <a:path w="1859915" h="1934845">
                  <a:moveTo>
                    <a:pt x="343478" y="151746"/>
                  </a:moveTo>
                  <a:lnTo>
                    <a:pt x="341582" y="151746"/>
                  </a:lnTo>
                  <a:lnTo>
                    <a:pt x="335460" y="158298"/>
                  </a:lnTo>
                  <a:lnTo>
                    <a:pt x="340036" y="163622"/>
                  </a:lnTo>
                  <a:lnTo>
                    <a:pt x="343478" y="151746"/>
                  </a:lnTo>
                  <a:close/>
                </a:path>
                <a:path w="1859915" h="1934845">
                  <a:moveTo>
                    <a:pt x="329830" y="151746"/>
                  </a:moveTo>
                  <a:lnTo>
                    <a:pt x="329324" y="151746"/>
                  </a:lnTo>
                  <a:lnTo>
                    <a:pt x="327597" y="153635"/>
                  </a:lnTo>
                  <a:lnTo>
                    <a:pt x="330490" y="163618"/>
                  </a:lnTo>
                  <a:lnTo>
                    <a:pt x="335460" y="158298"/>
                  </a:lnTo>
                  <a:lnTo>
                    <a:pt x="329830" y="151746"/>
                  </a:lnTo>
                  <a:close/>
                </a:path>
                <a:path w="1859915" h="1934845">
                  <a:moveTo>
                    <a:pt x="1041808" y="129984"/>
                  </a:moveTo>
                  <a:lnTo>
                    <a:pt x="1041808" y="139101"/>
                  </a:lnTo>
                  <a:lnTo>
                    <a:pt x="1027275" y="139101"/>
                  </a:lnTo>
                  <a:lnTo>
                    <a:pt x="1041303" y="161381"/>
                  </a:lnTo>
                  <a:lnTo>
                    <a:pt x="1041303" y="151746"/>
                  </a:lnTo>
                  <a:lnTo>
                    <a:pt x="1055835" y="151746"/>
                  </a:lnTo>
                  <a:lnTo>
                    <a:pt x="1047684" y="139101"/>
                  </a:lnTo>
                  <a:lnTo>
                    <a:pt x="1027654" y="139101"/>
                  </a:lnTo>
                  <a:lnTo>
                    <a:pt x="1027428" y="138943"/>
                  </a:lnTo>
                  <a:lnTo>
                    <a:pt x="1047583" y="138943"/>
                  </a:lnTo>
                  <a:lnTo>
                    <a:pt x="1041808" y="129984"/>
                  </a:lnTo>
                  <a:close/>
                </a:path>
                <a:path w="1859915" h="1934845">
                  <a:moveTo>
                    <a:pt x="340589" y="141778"/>
                  </a:moveTo>
                  <a:lnTo>
                    <a:pt x="329830" y="151746"/>
                  </a:lnTo>
                  <a:lnTo>
                    <a:pt x="335460" y="158298"/>
                  </a:lnTo>
                  <a:lnTo>
                    <a:pt x="341582" y="151746"/>
                  </a:lnTo>
                  <a:lnTo>
                    <a:pt x="343478" y="151746"/>
                  </a:lnTo>
                  <a:lnTo>
                    <a:pt x="340589" y="141778"/>
                  </a:lnTo>
                  <a:close/>
                </a:path>
                <a:path w="1859915" h="1934845">
                  <a:moveTo>
                    <a:pt x="339813" y="139101"/>
                  </a:moveTo>
                  <a:lnTo>
                    <a:pt x="330714" y="139101"/>
                  </a:lnTo>
                  <a:lnTo>
                    <a:pt x="327050" y="151746"/>
                  </a:lnTo>
                  <a:lnTo>
                    <a:pt x="327597" y="153635"/>
                  </a:lnTo>
                  <a:lnTo>
                    <a:pt x="329324" y="151746"/>
                  </a:lnTo>
                  <a:lnTo>
                    <a:pt x="329830" y="151746"/>
                  </a:lnTo>
                  <a:lnTo>
                    <a:pt x="340589" y="141778"/>
                  </a:lnTo>
                  <a:lnTo>
                    <a:pt x="339813" y="139101"/>
                  </a:lnTo>
                  <a:close/>
                </a:path>
                <a:path w="1859915" h="1934845">
                  <a:moveTo>
                    <a:pt x="1057731" y="151746"/>
                  </a:moveTo>
                  <a:lnTo>
                    <a:pt x="1055835" y="151746"/>
                  </a:lnTo>
                  <a:lnTo>
                    <a:pt x="1057731" y="153503"/>
                  </a:lnTo>
                  <a:lnTo>
                    <a:pt x="1057731" y="151746"/>
                  </a:lnTo>
                  <a:close/>
                </a:path>
                <a:path w="1859915" h="1934845">
                  <a:moveTo>
                    <a:pt x="357126" y="126455"/>
                  </a:moveTo>
                  <a:lnTo>
                    <a:pt x="354689" y="128713"/>
                  </a:lnTo>
                  <a:lnTo>
                    <a:pt x="358011" y="139101"/>
                  </a:lnTo>
                  <a:lnTo>
                    <a:pt x="367109" y="139101"/>
                  </a:lnTo>
                  <a:lnTo>
                    <a:pt x="367244" y="138637"/>
                  </a:lnTo>
                  <a:lnTo>
                    <a:pt x="362560" y="132778"/>
                  </a:lnTo>
                  <a:lnTo>
                    <a:pt x="357126" y="126455"/>
                  </a:lnTo>
                  <a:close/>
                </a:path>
                <a:path w="1859915" h="1934845">
                  <a:moveTo>
                    <a:pt x="367244" y="138637"/>
                  </a:moveTo>
                  <a:lnTo>
                    <a:pt x="367109" y="139101"/>
                  </a:lnTo>
                  <a:lnTo>
                    <a:pt x="367615" y="139101"/>
                  </a:lnTo>
                  <a:lnTo>
                    <a:pt x="367244" y="138637"/>
                  </a:lnTo>
                  <a:close/>
                </a:path>
                <a:path w="1859915" h="1934845">
                  <a:moveTo>
                    <a:pt x="367332" y="138331"/>
                  </a:moveTo>
                  <a:lnTo>
                    <a:pt x="367244" y="138637"/>
                  </a:lnTo>
                  <a:lnTo>
                    <a:pt x="367615" y="139101"/>
                  </a:lnTo>
                  <a:lnTo>
                    <a:pt x="367830" y="138910"/>
                  </a:lnTo>
                  <a:lnTo>
                    <a:pt x="367332" y="138331"/>
                  </a:lnTo>
                  <a:close/>
                </a:path>
                <a:path w="1859915" h="1934845">
                  <a:moveTo>
                    <a:pt x="367830" y="138910"/>
                  </a:moveTo>
                  <a:lnTo>
                    <a:pt x="367615" y="139101"/>
                  </a:lnTo>
                  <a:lnTo>
                    <a:pt x="367994" y="139101"/>
                  </a:lnTo>
                  <a:lnTo>
                    <a:pt x="367830" y="138910"/>
                  </a:lnTo>
                  <a:close/>
                </a:path>
                <a:path w="1859915" h="1934845">
                  <a:moveTo>
                    <a:pt x="1025001" y="137257"/>
                  </a:moveTo>
                  <a:lnTo>
                    <a:pt x="1025001" y="139101"/>
                  </a:lnTo>
                  <a:lnTo>
                    <a:pt x="1027275" y="139101"/>
                  </a:lnTo>
                  <a:lnTo>
                    <a:pt x="1027380" y="138910"/>
                  </a:lnTo>
                  <a:lnTo>
                    <a:pt x="1025001" y="137257"/>
                  </a:lnTo>
                  <a:close/>
                </a:path>
                <a:path w="1859915" h="1934845">
                  <a:moveTo>
                    <a:pt x="1032529" y="133681"/>
                  </a:moveTo>
                  <a:lnTo>
                    <a:pt x="1027428" y="138943"/>
                  </a:lnTo>
                  <a:lnTo>
                    <a:pt x="1027654" y="139101"/>
                  </a:lnTo>
                  <a:lnTo>
                    <a:pt x="1032529" y="133681"/>
                  </a:lnTo>
                  <a:close/>
                </a:path>
                <a:path w="1859915" h="1934845">
                  <a:moveTo>
                    <a:pt x="1039533" y="126455"/>
                  </a:moveTo>
                  <a:lnTo>
                    <a:pt x="1032529" y="133681"/>
                  </a:lnTo>
                  <a:lnTo>
                    <a:pt x="1027654" y="139101"/>
                  </a:lnTo>
                  <a:lnTo>
                    <a:pt x="1041808" y="139101"/>
                  </a:lnTo>
                  <a:lnTo>
                    <a:pt x="1041808" y="129984"/>
                  </a:lnTo>
                  <a:lnTo>
                    <a:pt x="1039533" y="126455"/>
                  </a:lnTo>
                  <a:close/>
                </a:path>
                <a:path w="1859915" h="1934845">
                  <a:moveTo>
                    <a:pt x="1023611" y="115436"/>
                  </a:moveTo>
                  <a:lnTo>
                    <a:pt x="1023611" y="126455"/>
                  </a:lnTo>
                  <a:lnTo>
                    <a:pt x="1025001" y="126455"/>
                  </a:lnTo>
                  <a:lnTo>
                    <a:pt x="1025001" y="137257"/>
                  </a:lnTo>
                  <a:lnTo>
                    <a:pt x="1027428" y="138943"/>
                  </a:lnTo>
                  <a:lnTo>
                    <a:pt x="1032529" y="133681"/>
                  </a:lnTo>
                  <a:lnTo>
                    <a:pt x="1039028" y="126455"/>
                  </a:lnTo>
                  <a:lnTo>
                    <a:pt x="1023611" y="115436"/>
                  </a:lnTo>
                  <a:close/>
                </a:path>
                <a:path w="1859915" h="1934845">
                  <a:moveTo>
                    <a:pt x="383032" y="103949"/>
                  </a:moveTo>
                  <a:lnTo>
                    <a:pt x="368074" y="117137"/>
                  </a:lnTo>
                  <a:lnTo>
                    <a:pt x="370774" y="126455"/>
                  </a:lnTo>
                  <a:lnTo>
                    <a:pt x="367332" y="138331"/>
                  </a:lnTo>
                  <a:lnTo>
                    <a:pt x="367830" y="138910"/>
                  </a:lnTo>
                  <a:lnTo>
                    <a:pt x="396175" y="113810"/>
                  </a:lnTo>
                  <a:lnTo>
                    <a:pt x="383032" y="113810"/>
                  </a:lnTo>
                  <a:lnTo>
                    <a:pt x="383032" y="103949"/>
                  </a:lnTo>
                  <a:close/>
                </a:path>
                <a:path w="1859915" h="1934845">
                  <a:moveTo>
                    <a:pt x="362560" y="132778"/>
                  </a:moveTo>
                  <a:lnTo>
                    <a:pt x="367244" y="138637"/>
                  </a:lnTo>
                  <a:lnTo>
                    <a:pt x="367332" y="138331"/>
                  </a:lnTo>
                  <a:lnTo>
                    <a:pt x="362560" y="132778"/>
                  </a:lnTo>
                  <a:close/>
                </a:path>
                <a:path w="1859915" h="1934845">
                  <a:moveTo>
                    <a:pt x="368074" y="117137"/>
                  </a:moveTo>
                  <a:lnTo>
                    <a:pt x="357505" y="126455"/>
                  </a:lnTo>
                  <a:lnTo>
                    <a:pt x="362560" y="132778"/>
                  </a:lnTo>
                  <a:lnTo>
                    <a:pt x="367332" y="138331"/>
                  </a:lnTo>
                  <a:lnTo>
                    <a:pt x="370774" y="126455"/>
                  </a:lnTo>
                  <a:lnTo>
                    <a:pt x="368074" y="117137"/>
                  </a:lnTo>
                  <a:close/>
                </a:path>
                <a:path w="1859915" h="1934845">
                  <a:moveTo>
                    <a:pt x="1009642" y="126258"/>
                  </a:moveTo>
                  <a:lnTo>
                    <a:pt x="1009457" y="126455"/>
                  </a:lnTo>
                  <a:lnTo>
                    <a:pt x="1025001" y="137257"/>
                  </a:lnTo>
                  <a:lnTo>
                    <a:pt x="1025001" y="126455"/>
                  </a:lnTo>
                  <a:lnTo>
                    <a:pt x="1009962" y="126455"/>
                  </a:lnTo>
                  <a:lnTo>
                    <a:pt x="1009642" y="126258"/>
                  </a:lnTo>
                  <a:close/>
                </a:path>
                <a:path w="1859915" h="1934845">
                  <a:moveTo>
                    <a:pt x="1039533" y="126455"/>
                  </a:moveTo>
                  <a:lnTo>
                    <a:pt x="1039028" y="126455"/>
                  </a:lnTo>
                  <a:lnTo>
                    <a:pt x="1032529" y="133681"/>
                  </a:lnTo>
                  <a:lnTo>
                    <a:pt x="1039533" y="126455"/>
                  </a:lnTo>
                  <a:close/>
                </a:path>
                <a:path w="1859915" h="1934845">
                  <a:moveTo>
                    <a:pt x="357505" y="126455"/>
                  </a:moveTo>
                  <a:lnTo>
                    <a:pt x="357126" y="126455"/>
                  </a:lnTo>
                  <a:lnTo>
                    <a:pt x="362560" y="132778"/>
                  </a:lnTo>
                  <a:lnTo>
                    <a:pt x="357505" y="126455"/>
                  </a:lnTo>
                  <a:close/>
                </a:path>
                <a:path w="1859915" h="1934845">
                  <a:moveTo>
                    <a:pt x="1041808" y="126455"/>
                  </a:moveTo>
                  <a:lnTo>
                    <a:pt x="1039533" y="126455"/>
                  </a:lnTo>
                  <a:lnTo>
                    <a:pt x="1041808" y="129984"/>
                  </a:lnTo>
                  <a:lnTo>
                    <a:pt x="1041808" y="126455"/>
                  </a:lnTo>
                  <a:close/>
                </a:path>
                <a:path w="1859915" h="1934845">
                  <a:moveTo>
                    <a:pt x="367109" y="113810"/>
                  </a:moveTo>
                  <a:lnTo>
                    <a:pt x="358011" y="113810"/>
                  </a:lnTo>
                  <a:lnTo>
                    <a:pt x="353967" y="126455"/>
                  </a:lnTo>
                  <a:lnTo>
                    <a:pt x="354689" y="128713"/>
                  </a:lnTo>
                  <a:lnTo>
                    <a:pt x="357126" y="126455"/>
                  </a:lnTo>
                  <a:lnTo>
                    <a:pt x="357505" y="126455"/>
                  </a:lnTo>
                  <a:lnTo>
                    <a:pt x="368074" y="117137"/>
                  </a:lnTo>
                  <a:lnTo>
                    <a:pt x="367109" y="113810"/>
                  </a:lnTo>
                  <a:close/>
                </a:path>
                <a:path w="1859915" h="1934845">
                  <a:moveTo>
                    <a:pt x="1007182" y="124738"/>
                  </a:moveTo>
                  <a:lnTo>
                    <a:pt x="1007182" y="126455"/>
                  </a:lnTo>
                  <a:lnTo>
                    <a:pt x="1009457" y="126455"/>
                  </a:lnTo>
                  <a:lnTo>
                    <a:pt x="1009642" y="126258"/>
                  </a:lnTo>
                  <a:lnTo>
                    <a:pt x="1007182" y="124738"/>
                  </a:lnTo>
                  <a:close/>
                </a:path>
                <a:path w="1859915" h="1934845">
                  <a:moveTo>
                    <a:pt x="1015396" y="120132"/>
                  </a:moveTo>
                  <a:lnTo>
                    <a:pt x="1009642" y="126258"/>
                  </a:lnTo>
                  <a:lnTo>
                    <a:pt x="1009962" y="126455"/>
                  </a:lnTo>
                  <a:lnTo>
                    <a:pt x="1015396" y="120132"/>
                  </a:lnTo>
                  <a:close/>
                </a:path>
                <a:path w="1859915" h="1934845">
                  <a:moveTo>
                    <a:pt x="1021336" y="113810"/>
                  </a:moveTo>
                  <a:lnTo>
                    <a:pt x="1015396" y="120132"/>
                  </a:lnTo>
                  <a:lnTo>
                    <a:pt x="1009962" y="126455"/>
                  </a:lnTo>
                  <a:lnTo>
                    <a:pt x="1023611" y="126455"/>
                  </a:lnTo>
                  <a:lnTo>
                    <a:pt x="1023611" y="115436"/>
                  </a:lnTo>
                  <a:lnTo>
                    <a:pt x="1021336" y="113810"/>
                  </a:lnTo>
                  <a:close/>
                </a:path>
                <a:path w="1859915" h="1934845">
                  <a:moveTo>
                    <a:pt x="1002612" y="102761"/>
                  </a:moveTo>
                  <a:lnTo>
                    <a:pt x="998968" y="113810"/>
                  </a:lnTo>
                  <a:lnTo>
                    <a:pt x="1007182" y="113810"/>
                  </a:lnTo>
                  <a:lnTo>
                    <a:pt x="1007182" y="124738"/>
                  </a:lnTo>
                  <a:lnTo>
                    <a:pt x="1009642" y="126258"/>
                  </a:lnTo>
                  <a:lnTo>
                    <a:pt x="1015396" y="120132"/>
                  </a:lnTo>
                  <a:lnTo>
                    <a:pt x="1020830" y="113810"/>
                  </a:lnTo>
                  <a:lnTo>
                    <a:pt x="1002612" y="102761"/>
                  </a:lnTo>
                  <a:close/>
                </a:path>
                <a:path w="1859915" h="1934845">
                  <a:moveTo>
                    <a:pt x="989670" y="113592"/>
                  </a:moveTo>
                  <a:lnTo>
                    <a:pt x="989490" y="113810"/>
                  </a:lnTo>
                  <a:lnTo>
                    <a:pt x="1007182" y="124738"/>
                  </a:lnTo>
                  <a:lnTo>
                    <a:pt x="1007182" y="113810"/>
                  </a:lnTo>
                  <a:lnTo>
                    <a:pt x="989869" y="113810"/>
                  </a:lnTo>
                  <a:lnTo>
                    <a:pt x="989670" y="113592"/>
                  </a:lnTo>
                  <a:close/>
                </a:path>
                <a:path w="1859915" h="1934845">
                  <a:moveTo>
                    <a:pt x="1021336" y="113810"/>
                  </a:moveTo>
                  <a:lnTo>
                    <a:pt x="1020830" y="113810"/>
                  </a:lnTo>
                  <a:lnTo>
                    <a:pt x="1015396" y="120132"/>
                  </a:lnTo>
                  <a:lnTo>
                    <a:pt x="1021336" y="113810"/>
                  </a:lnTo>
                  <a:close/>
                </a:path>
                <a:path w="1859915" h="1934845">
                  <a:moveTo>
                    <a:pt x="1023611" y="113810"/>
                  </a:moveTo>
                  <a:lnTo>
                    <a:pt x="1021336" y="113810"/>
                  </a:lnTo>
                  <a:lnTo>
                    <a:pt x="1023611" y="115436"/>
                  </a:lnTo>
                  <a:lnTo>
                    <a:pt x="1023611" y="113810"/>
                  </a:lnTo>
                  <a:close/>
                </a:path>
                <a:path w="1859915" h="1934845">
                  <a:moveTo>
                    <a:pt x="386192" y="101164"/>
                  </a:moveTo>
                  <a:lnTo>
                    <a:pt x="383032" y="103949"/>
                  </a:lnTo>
                  <a:lnTo>
                    <a:pt x="383032" y="113810"/>
                  </a:lnTo>
                  <a:lnTo>
                    <a:pt x="395796" y="113810"/>
                  </a:lnTo>
                  <a:lnTo>
                    <a:pt x="391896" y="108390"/>
                  </a:lnTo>
                  <a:lnTo>
                    <a:pt x="386192" y="101164"/>
                  </a:lnTo>
                  <a:close/>
                </a:path>
                <a:path w="1859915" h="1934845">
                  <a:moveTo>
                    <a:pt x="391896" y="108390"/>
                  </a:moveTo>
                  <a:lnTo>
                    <a:pt x="395796" y="113810"/>
                  </a:lnTo>
                  <a:lnTo>
                    <a:pt x="396025" y="113620"/>
                  </a:lnTo>
                  <a:lnTo>
                    <a:pt x="391896" y="108390"/>
                  </a:lnTo>
                  <a:close/>
                </a:path>
                <a:path w="1859915" h="1934845">
                  <a:moveTo>
                    <a:pt x="396025" y="113620"/>
                  </a:moveTo>
                  <a:lnTo>
                    <a:pt x="395796" y="113810"/>
                  </a:lnTo>
                  <a:lnTo>
                    <a:pt x="396175" y="113810"/>
                  </a:lnTo>
                  <a:lnTo>
                    <a:pt x="396025" y="113620"/>
                  </a:lnTo>
                  <a:close/>
                </a:path>
                <a:path w="1859915" h="1934845">
                  <a:moveTo>
                    <a:pt x="399461" y="110766"/>
                  </a:moveTo>
                  <a:lnTo>
                    <a:pt x="396025" y="113620"/>
                  </a:lnTo>
                  <a:lnTo>
                    <a:pt x="396175" y="113810"/>
                  </a:lnTo>
                  <a:lnTo>
                    <a:pt x="399461" y="113810"/>
                  </a:lnTo>
                  <a:lnTo>
                    <a:pt x="399461" y="110766"/>
                  </a:lnTo>
                  <a:close/>
                </a:path>
                <a:path w="1859915" h="1934845">
                  <a:moveTo>
                    <a:pt x="989774" y="113468"/>
                  </a:moveTo>
                  <a:lnTo>
                    <a:pt x="989695" y="113620"/>
                  </a:lnTo>
                  <a:lnTo>
                    <a:pt x="989869" y="113810"/>
                  </a:lnTo>
                  <a:lnTo>
                    <a:pt x="989774" y="113468"/>
                  </a:lnTo>
                  <a:close/>
                </a:path>
                <a:path w="1859915" h="1934845">
                  <a:moveTo>
                    <a:pt x="990189" y="112967"/>
                  </a:moveTo>
                  <a:lnTo>
                    <a:pt x="989774" y="113468"/>
                  </a:lnTo>
                  <a:lnTo>
                    <a:pt x="989869" y="113810"/>
                  </a:lnTo>
                  <a:lnTo>
                    <a:pt x="990189" y="112967"/>
                  </a:lnTo>
                  <a:close/>
                </a:path>
                <a:path w="1859915" h="1934845">
                  <a:moveTo>
                    <a:pt x="999979" y="101164"/>
                  </a:moveTo>
                  <a:lnTo>
                    <a:pt x="990189" y="112967"/>
                  </a:lnTo>
                  <a:lnTo>
                    <a:pt x="989869" y="113810"/>
                  </a:lnTo>
                  <a:lnTo>
                    <a:pt x="998968" y="113810"/>
                  </a:lnTo>
                  <a:lnTo>
                    <a:pt x="1002612" y="102761"/>
                  </a:lnTo>
                  <a:lnTo>
                    <a:pt x="999979" y="101164"/>
                  </a:lnTo>
                  <a:close/>
                </a:path>
                <a:path w="1859915" h="1934845">
                  <a:moveTo>
                    <a:pt x="413488" y="78916"/>
                  </a:moveTo>
                  <a:lnTo>
                    <a:pt x="386697" y="101164"/>
                  </a:lnTo>
                  <a:lnTo>
                    <a:pt x="391896" y="108390"/>
                  </a:lnTo>
                  <a:lnTo>
                    <a:pt x="396025" y="113620"/>
                  </a:lnTo>
                  <a:lnTo>
                    <a:pt x="399461" y="110766"/>
                  </a:lnTo>
                  <a:lnTo>
                    <a:pt x="399461" y="101164"/>
                  </a:lnTo>
                  <a:lnTo>
                    <a:pt x="411024" y="101164"/>
                  </a:lnTo>
                  <a:lnTo>
                    <a:pt x="426251" y="88519"/>
                  </a:lnTo>
                  <a:lnTo>
                    <a:pt x="413488" y="88519"/>
                  </a:lnTo>
                  <a:lnTo>
                    <a:pt x="413488" y="78916"/>
                  </a:lnTo>
                  <a:close/>
                </a:path>
                <a:path w="1859915" h="1934845">
                  <a:moveTo>
                    <a:pt x="966974" y="88210"/>
                  </a:moveTo>
                  <a:lnTo>
                    <a:pt x="966743" y="88519"/>
                  </a:lnTo>
                  <a:lnTo>
                    <a:pt x="989670" y="113592"/>
                  </a:lnTo>
                  <a:lnTo>
                    <a:pt x="986331" y="101164"/>
                  </a:lnTo>
                  <a:lnTo>
                    <a:pt x="989869" y="88519"/>
                  </a:lnTo>
                  <a:lnTo>
                    <a:pt x="967628" y="88519"/>
                  </a:lnTo>
                  <a:lnTo>
                    <a:pt x="966974" y="88210"/>
                  </a:lnTo>
                  <a:close/>
                </a:path>
                <a:path w="1859915" h="1934845">
                  <a:moveTo>
                    <a:pt x="998968" y="88519"/>
                  </a:moveTo>
                  <a:lnTo>
                    <a:pt x="989869" y="88519"/>
                  </a:lnTo>
                  <a:lnTo>
                    <a:pt x="986331" y="101164"/>
                  </a:lnTo>
                  <a:lnTo>
                    <a:pt x="989774" y="113468"/>
                  </a:lnTo>
                  <a:lnTo>
                    <a:pt x="990189" y="112967"/>
                  </a:lnTo>
                  <a:lnTo>
                    <a:pt x="999203" y="89231"/>
                  </a:lnTo>
                  <a:lnTo>
                    <a:pt x="998968" y="88519"/>
                  </a:lnTo>
                  <a:close/>
                </a:path>
                <a:path w="1859915" h="1934845">
                  <a:moveTo>
                    <a:pt x="999203" y="89231"/>
                  </a:moveTo>
                  <a:lnTo>
                    <a:pt x="990189" y="112967"/>
                  </a:lnTo>
                  <a:lnTo>
                    <a:pt x="999979" y="101164"/>
                  </a:lnTo>
                  <a:lnTo>
                    <a:pt x="1003138" y="101164"/>
                  </a:lnTo>
                  <a:lnTo>
                    <a:pt x="999203" y="89231"/>
                  </a:lnTo>
                  <a:close/>
                </a:path>
                <a:path w="1859915" h="1934845">
                  <a:moveTo>
                    <a:pt x="411024" y="101164"/>
                  </a:moveTo>
                  <a:lnTo>
                    <a:pt x="399461" y="101164"/>
                  </a:lnTo>
                  <a:lnTo>
                    <a:pt x="399461" y="110766"/>
                  </a:lnTo>
                  <a:lnTo>
                    <a:pt x="411024" y="101164"/>
                  </a:lnTo>
                  <a:close/>
                </a:path>
                <a:path w="1859915" h="1934845">
                  <a:moveTo>
                    <a:pt x="386697" y="101164"/>
                  </a:moveTo>
                  <a:lnTo>
                    <a:pt x="386192" y="101164"/>
                  </a:lnTo>
                  <a:lnTo>
                    <a:pt x="391896" y="108390"/>
                  </a:lnTo>
                  <a:lnTo>
                    <a:pt x="386697" y="101164"/>
                  </a:lnTo>
                  <a:close/>
                </a:path>
                <a:path w="1859915" h="1934845">
                  <a:moveTo>
                    <a:pt x="386192" y="101164"/>
                  </a:moveTo>
                  <a:lnTo>
                    <a:pt x="383032" y="101164"/>
                  </a:lnTo>
                  <a:lnTo>
                    <a:pt x="383032" y="103949"/>
                  </a:lnTo>
                  <a:lnTo>
                    <a:pt x="386192" y="101164"/>
                  </a:lnTo>
                  <a:close/>
                </a:path>
                <a:path w="1859915" h="1934845">
                  <a:moveTo>
                    <a:pt x="1003138" y="101164"/>
                  </a:moveTo>
                  <a:lnTo>
                    <a:pt x="999979" y="101164"/>
                  </a:lnTo>
                  <a:lnTo>
                    <a:pt x="1002612" y="102761"/>
                  </a:lnTo>
                  <a:lnTo>
                    <a:pt x="1003138" y="101164"/>
                  </a:lnTo>
                  <a:close/>
                </a:path>
                <a:path w="1859915" h="1934845">
                  <a:moveTo>
                    <a:pt x="979886" y="77866"/>
                  </a:moveTo>
                  <a:lnTo>
                    <a:pt x="979886" y="88519"/>
                  </a:lnTo>
                  <a:lnTo>
                    <a:pt x="998968" y="88519"/>
                  </a:lnTo>
                  <a:lnTo>
                    <a:pt x="999203" y="89231"/>
                  </a:lnTo>
                  <a:lnTo>
                    <a:pt x="999474" y="88519"/>
                  </a:lnTo>
                  <a:lnTo>
                    <a:pt x="979886" y="77866"/>
                  </a:lnTo>
                  <a:close/>
                </a:path>
                <a:path w="1859915" h="1934845">
                  <a:moveTo>
                    <a:pt x="417153" y="75873"/>
                  </a:moveTo>
                  <a:lnTo>
                    <a:pt x="413488" y="78916"/>
                  </a:lnTo>
                  <a:lnTo>
                    <a:pt x="413488" y="88519"/>
                  </a:lnTo>
                  <a:lnTo>
                    <a:pt x="425746" y="88519"/>
                  </a:lnTo>
                  <a:lnTo>
                    <a:pt x="421702" y="82196"/>
                  </a:lnTo>
                  <a:lnTo>
                    <a:pt x="417153" y="75873"/>
                  </a:lnTo>
                  <a:close/>
                </a:path>
                <a:path w="1859915" h="1934845">
                  <a:moveTo>
                    <a:pt x="421702" y="82196"/>
                  </a:moveTo>
                  <a:lnTo>
                    <a:pt x="425746" y="88519"/>
                  </a:lnTo>
                  <a:lnTo>
                    <a:pt x="426145" y="88371"/>
                  </a:lnTo>
                  <a:lnTo>
                    <a:pt x="421702" y="82196"/>
                  </a:lnTo>
                  <a:close/>
                </a:path>
                <a:path w="1859915" h="1934845">
                  <a:moveTo>
                    <a:pt x="426145" y="88371"/>
                  </a:moveTo>
                  <a:lnTo>
                    <a:pt x="425746" y="88519"/>
                  </a:lnTo>
                  <a:lnTo>
                    <a:pt x="426251" y="88519"/>
                  </a:lnTo>
                  <a:lnTo>
                    <a:pt x="426145" y="88371"/>
                  </a:lnTo>
                  <a:close/>
                </a:path>
                <a:path w="1859915" h="1934845">
                  <a:moveTo>
                    <a:pt x="429916" y="86973"/>
                  </a:moveTo>
                  <a:lnTo>
                    <a:pt x="426145" y="88371"/>
                  </a:lnTo>
                  <a:lnTo>
                    <a:pt x="426251" y="88519"/>
                  </a:lnTo>
                  <a:lnTo>
                    <a:pt x="429916" y="88519"/>
                  </a:lnTo>
                  <a:lnTo>
                    <a:pt x="429916" y="86973"/>
                  </a:lnTo>
                  <a:close/>
                </a:path>
                <a:path w="1859915" h="1934845">
                  <a:moveTo>
                    <a:pt x="963584" y="86610"/>
                  </a:moveTo>
                  <a:lnTo>
                    <a:pt x="963584" y="88519"/>
                  </a:lnTo>
                  <a:lnTo>
                    <a:pt x="966743" y="88519"/>
                  </a:lnTo>
                  <a:lnTo>
                    <a:pt x="966974" y="88210"/>
                  </a:lnTo>
                  <a:lnTo>
                    <a:pt x="963584" y="86610"/>
                  </a:lnTo>
                  <a:close/>
                </a:path>
                <a:path w="1859915" h="1934845">
                  <a:moveTo>
                    <a:pt x="973378" y="79667"/>
                  </a:moveTo>
                  <a:lnTo>
                    <a:pt x="966974" y="88210"/>
                  </a:lnTo>
                  <a:lnTo>
                    <a:pt x="967628" y="88519"/>
                  </a:lnTo>
                  <a:lnTo>
                    <a:pt x="973378" y="79667"/>
                  </a:lnTo>
                  <a:close/>
                </a:path>
                <a:path w="1859915" h="1934845">
                  <a:moveTo>
                    <a:pt x="976221" y="75873"/>
                  </a:moveTo>
                  <a:lnTo>
                    <a:pt x="973378" y="79667"/>
                  </a:lnTo>
                  <a:lnTo>
                    <a:pt x="967628" y="88519"/>
                  </a:lnTo>
                  <a:lnTo>
                    <a:pt x="979886" y="88519"/>
                  </a:lnTo>
                  <a:lnTo>
                    <a:pt x="979886" y="77866"/>
                  </a:lnTo>
                  <a:lnTo>
                    <a:pt x="976221" y="75873"/>
                  </a:lnTo>
                  <a:close/>
                </a:path>
                <a:path w="1859915" h="1934845">
                  <a:moveTo>
                    <a:pt x="447608" y="64773"/>
                  </a:moveTo>
                  <a:lnTo>
                    <a:pt x="417658" y="75873"/>
                  </a:lnTo>
                  <a:lnTo>
                    <a:pt x="421702" y="82196"/>
                  </a:lnTo>
                  <a:lnTo>
                    <a:pt x="426145" y="88371"/>
                  </a:lnTo>
                  <a:lnTo>
                    <a:pt x="429916" y="86973"/>
                  </a:lnTo>
                  <a:lnTo>
                    <a:pt x="429916" y="75873"/>
                  </a:lnTo>
                  <a:lnTo>
                    <a:pt x="447608" y="75873"/>
                  </a:lnTo>
                  <a:lnTo>
                    <a:pt x="447608" y="64773"/>
                  </a:lnTo>
                  <a:close/>
                </a:path>
                <a:path w="1859915" h="1934845">
                  <a:moveTo>
                    <a:pt x="953474" y="65164"/>
                  </a:moveTo>
                  <a:lnTo>
                    <a:pt x="953474" y="75873"/>
                  </a:lnTo>
                  <a:lnTo>
                    <a:pt x="963584" y="75873"/>
                  </a:lnTo>
                  <a:lnTo>
                    <a:pt x="963584" y="86610"/>
                  </a:lnTo>
                  <a:lnTo>
                    <a:pt x="966974" y="88210"/>
                  </a:lnTo>
                  <a:lnTo>
                    <a:pt x="973378" y="79667"/>
                  </a:lnTo>
                  <a:lnTo>
                    <a:pt x="975842" y="75873"/>
                  </a:lnTo>
                  <a:lnTo>
                    <a:pt x="953474" y="65164"/>
                  </a:lnTo>
                  <a:close/>
                </a:path>
                <a:path w="1859915" h="1934845">
                  <a:moveTo>
                    <a:pt x="459796" y="75763"/>
                  </a:moveTo>
                  <a:lnTo>
                    <a:pt x="459487" y="75873"/>
                  </a:lnTo>
                  <a:lnTo>
                    <a:pt x="429916" y="75873"/>
                  </a:lnTo>
                  <a:lnTo>
                    <a:pt x="429916" y="86973"/>
                  </a:lnTo>
                  <a:lnTo>
                    <a:pt x="459866" y="75873"/>
                  </a:lnTo>
                  <a:close/>
                </a:path>
                <a:path w="1859915" h="1934845">
                  <a:moveTo>
                    <a:pt x="940924" y="75746"/>
                  </a:moveTo>
                  <a:lnTo>
                    <a:pt x="940837" y="75873"/>
                  </a:lnTo>
                  <a:lnTo>
                    <a:pt x="963584" y="86610"/>
                  </a:lnTo>
                  <a:lnTo>
                    <a:pt x="963584" y="75873"/>
                  </a:lnTo>
                  <a:lnTo>
                    <a:pt x="941216" y="75873"/>
                  </a:lnTo>
                  <a:lnTo>
                    <a:pt x="940924" y="75746"/>
                  </a:lnTo>
                  <a:close/>
                </a:path>
                <a:path w="1859915" h="1934845">
                  <a:moveTo>
                    <a:pt x="417658" y="75873"/>
                  </a:moveTo>
                  <a:lnTo>
                    <a:pt x="417153" y="75873"/>
                  </a:lnTo>
                  <a:lnTo>
                    <a:pt x="421702" y="82196"/>
                  </a:lnTo>
                  <a:lnTo>
                    <a:pt x="417658" y="75873"/>
                  </a:lnTo>
                  <a:close/>
                </a:path>
                <a:path w="1859915" h="1934845">
                  <a:moveTo>
                    <a:pt x="976221" y="75873"/>
                  </a:moveTo>
                  <a:lnTo>
                    <a:pt x="975842" y="75873"/>
                  </a:lnTo>
                  <a:lnTo>
                    <a:pt x="973378" y="79667"/>
                  </a:lnTo>
                  <a:lnTo>
                    <a:pt x="976221" y="75873"/>
                  </a:lnTo>
                  <a:close/>
                </a:path>
                <a:path w="1859915" h="1934845">
                  <a:moveTo>
                    <a:pt x="417153" y="75873"/>
                  </a:moveTo>
                  <a:lnTo>
                    <a:pt x="413488" y="75873"/>
                  </a:lnTo>
                  <a:lnTo>
                    <a:pt x="413488" y="78916"/>
                  </a:lnTo>
                  <a:lnTo>
                    <a:pt x="417153" y="75873"/>
                  </a:lnTo>
                  <a:close/>
                </a:path>
                <a:path w="1859915" h="1934845">
                  <a:moveTo>
                    <a:pt x="979886" y="75873"/>
                  </a:moveTo>
                  <a:lnTo>
                    <a:pt x="976221" y="75873"/>
                  </a:lnTo>
                  <a:lnTo>
                    <a:pt x="979886" y="77866"/>
                  </a:lnTo>
                  <a:lnTo>
                    <a:pt x="979886" y="75873"/>
                  </a:lnTo>
                  <a:close/>
                </a:path>
                <a:path w="1859915" h="1934845">
                  <a:moveTo>
                    <a:pt x="451778" y="63227"/>
                  </a:moveTo>
                  <a:lnTo>
                    <a:pt x="447608" y="64773"/>
                  </a:lnTo>
                  <a:lnTo>
                    <a:pt x="447608" y="75873"/>
                  </a:lnTo>
                  <a:lnTo>
                    <a:pt x="459487" y="75873"/>
                  </a:lnTo>
                  <a:lnTo>
                    <a:pt x="455822" y="69550"/>
                  </a:lnTo>
                  <a:lnTo>
                    <a:pt x="451778" y="63227"/>
                  </a:lnTo>
                  <a:close/>
                </a:path>
                <a:path w="1859915" h="1934845">
                  <a:moveTo>
                    <a:pt x="455822" y="69550"/>
                  </a:moveTo>
                  <a:lnTo>
                    <a:pt x="459487" y="75873"/>
                  </a:lnTo>
                  <a:lnTo>
                    <a:pt x="459796" y="75763"/>
                  </a:lnTo>
                  <a:lnTo>
                    <a:pt x="455822" y="69550"/>
                  </a:lnTo>
                  <a:close/>
                </a:path>
                <a:path w="1859915" h="1934845">
                  <a:moveTo>
                    <a:pt x="464036" y="74253"/>
                  </a:moveTo>
                  <a:lnTo>
                    <a:pt x="459845" y="75746"/>
                  </a:lnTo>
                  <a:lnTo>
                    <a:pt x="459866" y="75873"/>
                  </a:lnTo>
                  <a:lnTo>
                    <a:pt x="464036" y="75873"/>
                  </a:lnTo>
                  <a:lnTo>
                    <a:pt x="464036" y="74253"/>
                  </a:lnTo>
                  <a:close/>
                </a:path>
                <a:path w="1859915" h="1934845">
                  <a:moveTo>
                    <a:pt x="936667" y="73894"/>
                  </a:moveTo>
                  <a:lnTo>
                    <a:pt x="936667" y="75873"/>
                  </a:lnTo>
                  <a:lnTo>
                    <a:pt x="940837" y="75873"/>
                  </a:lnTo>
                  <a:lnTo>
                    <a:pt x="940924" y="75746"/>
                  </a:lnTo>
                  <a:lnTo>
                    <a:pt x="936667" y="73894"/>
                  </a:lnTo>
                  <a:close/>
                </a:path>
                <a:path w="1859915" h="1934845">
                  <a:moveTo>
                    <a:pt x="943415" y="72079"/>
                  </a:moveTo>
                  <a:lnTo>
                    <a:pt x="940924" y="75746"/>
                  </a:lnTo>
                  <a:lnTo>
                    <a:pt x="941216" y="75873"/>
                  </a:lnTo>
                  <a:lnTo>
                    <a:pt x="943415" y="72079"/>
                  </a:lnTo>
                  <a:close/>
                </a:path>
                <a:path w="1859915" h="1934845">
                  <a:moveTo>
                    <a:pt x="949430" y="63227"/>
                  </a:moveTo>
                  <a:lnTo>
                    <a:pt x="943415" y="72079"/>
                  </a:lnTo>
                  <a:lnTo>
                    <a:pt x="941216" y="75873"/>
                  </a:lnTo>
                  <a:lnTo>
                    <a:pt x="953474" y="75873"/>
                  </a:lnTo>
                  <a:lnTo>
                    <a:pt x="953474" y="65164"/>
                  </a:lnTo>
                  <a:lnTo>
                    <a:pt x="949430" y="63227"/>
                  </a:lnTo>
                  <a:close/>
                </a:path>
                <a:path w="1859915" h="1934845">
                  <a:moveTo>
                    <a:pt x="486553" y="38730"/>
                  </a:moveTo>
                  <a:lnTo>
                    <a:pt x="452158" y="63227"/>
                  </a:lnTo>
                  <a:lnTo>
                    <a:pt x="455822" y="69550"/>
                  </a:lnTo>
                  <a:lnTo>
                    <a:pt x="459796" y="75763"/>
                  </a:lnTo>
                  <a:lnTo>
                    <a:pt x="464036" y="74253"/>
                  </a:lnTo>
                  <a:lnTo>
                    <a:pt x="464036" y="63227"/>
                  </a:lnTo>
                  <a:lnTo>
                    <a:pt x="486783" y="63227"/>
                  </a:lnTo>
                  <a:lnTo>
                    <a:pt x="483119" y="50582"/>
                  </a:lnTo>
                  <a:lnTo>
                    <a:pt x="486553" y="38730"/>
                  </a:lnTo>
                  <a:close/>
                </a:path>
                <a:path w="1859915" h="1934845">
                  <a:moveTo>
                    <a:pt x="923903" y="52553"/>
                  </a:moveTo>
                  <a:lnTo>
                    <a:pt x="923903" y="63227"/>
                  </a:lnTo>
                  <a:lnTo>
                    <a:pt x="936667" y="63227"/>
                  </a:lnTo>
                  <a:lnTo>
                    <a:pt x="936667" y="73894"/>
                  </a:lnTo>
                  <a:lnTo>
                    <a:pt x="940924" y="75746"/>
                  </a:lnTo>
                  <a:lnTo>
                    <a:pt x="943415" y="72079"/>
                  </a:lnTo>
                  <a:lnTo>
                    <a:pt x="948546" y="63227"/>
                  </a:lnTo>
                  <a:lnTo>
                    <a:pt x="923903" y="52553"/>
                  </a:lnTo>
                  <a:close/>
                </a:path>
                <a:path w="1859915" h="1934845">
                  <a:moveTo>
                    <a:pt x="494830" y="62649"/>
                  </a:moveTo>
                  <a:lnTo>
                    <a:pt x="493987" y="63227"/>
                  </a:lnTo>
                  <a:lnTo>
                    <a:pt x="464036" y="63227"/>
                  </a:lnTo>
                  <a:lnTo>
                    <a:pt x="464036" y="74253"/>
                  </a:lnTo>
                  <a:lnTo>
                    <a:pt x="494998" y="63227"/>
                  </a:lnTo>
                  <a:lnTo>
                    <a:pt x="494830" y="62649"/>
                  </a:lnTo>
                  <a:close/>
                </a:path>
                <a:path w="1859915" h="1934845">
                  <a:moveTo>
                    <a:pt x="912218" y="63108"/>
                  </a:moveTo>
                  <a:lnTo>
                    <a:pt x="936667" y="73894"/>
                  </a:lnTo>
                  <a:lnTo>
                    <a:pt x="936667" y="63227"/>
                  </a:lnTo>
                  <a:lnTo>
                    <a:pt x="912530" y="63227"/>
                  </a:lnTo>
                  <a:lnTo>
                    <a:pt x="912218" y="63108"/>
                  </a:lnTo>
                  <a:close/>
                </a:path>
                <a:path w="1859915" h="1934845">
                  <a:moveTo>
                    <a:pt x="949430" y="63227"/>
                  </a:moveTo>
                  <a:lnTo>
                    <a:pt x="948546" y="63227"/>
                  </a:lnTo>
                  <a:lnTo>
                    <a:pt x="943415" y="72079"/>
                  </a:lnTo>
                  <a:lnTo>
                    <a:pt x="949430" y="63227"/>
                  </a:lnTo>
                  <a:close/>
                </a:path>
                <a:path w="1859915" h="1934845">
                  <a:moveTo>
                    <a:pt x="452158" y="63227"/>
                  </a:moveTo>
                  <a:lnTo>
                    <a:pt x="451778" y="63227"/>
                  </a:lnTo>
                  <a:lnTo>
                    <a:pt x="455822" y="69550"/>
                  </a:lnTo>
                  <a:lnTo>
                    <a:pt x="452158" y="63227"/>
                  </a:lnTo>
                  <a:close/>
                </a:path>
                <a:path w="1859915" h="1934845">
                  <a:moveTo>
                    <a:pt x="953474" y="63227"/>
                  </a:moveTo>
                  <a:lnTo>
                    <a:pt x="949430" y="63227"/>
                  </a:lnTo>
                  <a:lnTo>
                    <a:pt x="953474" y="65164"/>
                  </a:lnTo>
                  <a:lnTo>
                    <a:pt x="953474" y="63227"/>
                  </a:lnTo>
                  <a:close/>
                </a:path>
                <a:path w="1859915" h="1934845">
                  <a:moveTo>
                    <a:pt x="451778" y="63227"/>
                  </a:moveTo>
                  <a:lnTo>
                    <a:pt x="447608" y="63227"/>
                  </a:lnTo>
                  <a:lnTo>
                    <a:pt x="447608" y="64773"/>
                  </a:lnTo>
                  <a:lnTo>
                    <a:pt x="451778" y="63227"/>
                  </a:lnTo>
                  <a:close/>
                </a:path>
                <a:path w="1859915" h="1934845">
                  <a:moveTo>
                    <a:pt x="487668" y="37936"/>
                  </a:moveTo>
                  <a:lnTo>
                    <a:pt x="486553" y="38730"/>
                  </a:lnTo>
                  <a:lnTo>
                    <a:pt x="483119" y="50582"/>
                  </a:lnTo>
                  <a:lnTo>
                    <a:pt x="486783" y="63227"/>
                  </a:lnTo>
                  <a:lnTo>
                    <a:pt x="493987" y="63227"/>
                  </a:lnTo>
                  <a:lnTo>
                    <a:pt x="490111" y="46367"/>
                  </a:lnTo>
                  <a:lnTo>
                    <a:pt x="487668" y="37936"/>
                  </a:lnTo>
                  <a:close/>
                </a:path>
                <a:path w="1859915" h="1934845">
                  <a:moveTo>
                    <a:pt x="490111" y="46367"/>
                  </a:moveTo>
                  <a:lnTo>
                    <a:pt x="493987" y="63227"/>
                  </a:lnTo>
                  <a:lnTo>
                    <a:pt x="494830" y="62649"/>
                  </a:lnTo>
                  <a:lnTo>
                    <a:pt x="490111" y="46367"/>
                  </a:lnTo>
                  <a:close/>
                </a:path>
                <a:path w="1859915" h="1934845">
                  <a:moveTo>
                    <a:pt x="496352" y="61606"/>
                  </a:moveTo>
                  <a:lnTo>
                    <a:pt x="494830" y="62649"/>
                  </a:lnTo>
                  <a:lnTo>
                    <a:pt x="494998" y="63227"/>
                  </a:lnTo>
                  <a:lnTo>
                    <a:pt x="495882" y="63227"/>
                  </a:lnTo>
                  <a:lnTo>
                    <a:pt x="496352" y="61606"/>
                  </a:lnTo>
                  <a:close/>
                </a:path>
                <a:path w="1859915" h="1934845">
                  <a:moveTo>
                    <a:pt x="907601" y="61345"/>
                  </a:moveTo>
                  <a:lnTo>
                    <a:pt x="907601" y="63227"/>
                  </a:lnTo>
                  <a:lnTo>
                    <a:pt x="912151" y="63227"/>
                  </a:lnTo>
                  <a:lnTo>
                    <a:pt x="907601" y="61345"/>
                  </a:lnTo>
                  <a:close/>
                </a:path>
                <a:path w="1859915" h="1934845">
                  <a:moveTo>
                    <a:pt x="914312" y="59434"/>
                  </a:moveTo>
                  <a:lnTo>
                    <a:pt x="912218" y="63108"/>
                  </a:lnTo>
                  <a:lnTo>
                    <a:pt x="912530" y="63227"/>
                  </a:lnTo>
                  <a:lnTo>
                    <a:pt x="914312" y="59434"/>
                  </a:lnTo>
                  <a:close/>
                </a:path>
                <a:path w="1859915" h="1934845">
                  <a:moveTo>
                    <a:pt x="919354" y="50582"/>
                  </a:moveTo>
                  <a:lnTo>
                    <a:pt x="914312" y="59434"/>
                  </a:lnTo>
                  <a:lnTo>
                    <a:pt x="912530" y="63227"/>
                  </a:lnTo>
                  <a:lnTo>
                    <a:pt x="923903" y="63227"/>
                  </a:lnTo>
                  <a:lnTo>
                    <a:pt x="923903" y="52553"/>
                  </a:lnTo>
                  <a:lnTo>
                    <a:pt x="919354" y="50582"/>
                  </a:lnTo>
                  <a:close/>
                </a:path>
                <a:path w="1859915" h="1934845">
                  <a:moveTo>
                    <a:pt x="890288" y="39860"/>
                  </a:moveTo>
                  <a:lnTo>
                    <a:pt x="890288" y="50582"/>
                  </a:lnTo>
                  <a:lnTo>
                    <a:pt x="907601" y="50582"/>
                  </a:lnTo>
                  <a:lnTo>
                    <a:pt x="907601" y="61345"/>
                  </a:lnTo>
                  <a:lnTo>
                    <a:pt x="912218" y="63108"/>
                  </a:lnTo>
                  <a:lnTo>
                    <a:pt x="914312" y="59434"/>
                  </a:lnTo>
                  <a:lnTo>
                    <a:pt x="918469" y="50582"/>
                  </a:lnTo>
                  <a:lnTo>
                    <a:pt x="890288" y="39860"/>
                  </a:lnTo>
                  <a:close/>
                </a:path>
                <a:path w="1859915" h="1934845">
                  <a:moveTo>
                    <a:pt x="520019" y="26985"/>
                  </a:moveTo>
                  <a:lnTo>
                    <a:pt x="488173" y="37936"/>
                  </a:lnTo>
                  <a:lnTo>
                    <a:pt x="490111" y="46367"/>
                  </a:lnTo>
                  <a:lnTo>
                    <a:pt x="494830" y="62649"/>
                  </a:lnTo>
                  <a:lnTo>
                    <a:pt x="496352" y="61606"/>
                  </a:lnTo>
                  <a:lnTo>
                    <a:pt x="499547" y="50582"/>
                  </a:lnTo>
                  <a:lnTo>
                    <a:pt x="495882" y="37936"/>
                  </a:lnTo>
                  <a:lnTo>
                    <a:pt x="520019" y="37936"/>
                  </a:lnTo>
                  <a:lnTo>
                    <a:pt x="520019" y="26985"/>
                  </a:lnTo>
                  <a:close/>
                </a:path>
                <a:path w="1859915" h="1934845">
                  <a:moveTo>
                    <a:pt x="520019" y="37936"/>
                  </a:moveTo>
                  <a:lnTo>
                    <a:pt x="495882" y="37936"/>
                  </a:lnTo>
                  <a:lnTo>
                    <a:pt x="499547" y="50582"/>
                  </a:lnTo>
                  <a:lnTo>
                    <a:pt x="496352" y="61606"/>
                  </a:lnTo>
                  <a:lnTo>
                    <a:pt x="521768" y="44186"/>
                  </a:lnTo>
                  <a:lnTo>
                    <a:pt x="520019" y="37936"/>
                  </a:lnTo>
                  <a:close/>
                </a:path>
                <a:path w="1859915" h="1934845">
                  <a:moveTo>
                    <a:pt x="879474" y="50464"/>
                  </a:moveTo>
                  <a:lnTo>
                    <a:pt x="907601" y="61345"/>
                  </a:lnTo>
                  <a:lnTo>
                    <a:pt x="907601" y="50582"/>
                  </a:lnTo>
                  <a:lnTo>
                    <a:pt x="879799" y="50582"/>
                  </a:lnTo>
                  <a:lnTo>
                    <a:pt x="879474" y="50464"/>
                  </a:lnTo>
                  <a:close/>
                </a:path>
                <a:path w="1859915" h="1934845">
                  <a:moveTo>
                    <a:pt x="919354" y="50582"/>
                  </a:moveTo>
                  <a:lnTo>
                    <a:pt x="918469" y="50582"/>
                  </a:lnTo>
                  <a:lnTo>
                    <a:pt x="914312" y="59434"/>
                  </a:lnTo>
                  <a:lnTo>
                    <a:pt x="919354" y="50582"/>
                  </a:lnTo>
                  <a:close/>
                </a:path>
                <a:path w="1859915" h="1934845">
                  <a:moveTo>
                    <a:pt x="923903" y="50582"/>
                  </a:moveTo>
                  <a:lnTo>
                    <a:pt x="919354" y="50582"/>
                  </a:lnTo>
                  <a:lnTo>
                    <a:pt x="923903" y="52553"/>
                  </a:lnTo>
                  <a:lnTo>
                    <a:pt x="923903" y="50582"/>
                  </a:lnTo>
                  <a:close/>
                </a:path>
                <a:path w="1859915" h="1934845">
                  <a:moveTo>
                    <a:pt x="561098" y="13488"/>
                  </a:moveTo>
                  <a:lnTo>
                    <a:pt x="525832" y="25291"/>
                  </a:lnTo>
                  <a:lnTo>
                    <a:pt x="528727" y="33338"/>
                  </a:lnTo>
                  <a:lnTo>
                    <a:pt x="530887" y="37936"/>
                  </a:lnTo>
                  <a:lnTo>
                    <a:pt x="521768" y="44186"/>
                  </a:lnTo>
                  <a:lnTo>
                    <a:pt x="523558" y="50582"/>
                  </a:lnTo>
                  <a:lnTo>
                    <a:pt x="532656" y="50582"/>
                  </a:lnTo>
                  <a:lnTo>
                    <a:pt x="536321" y="37936"/>
                  </a:lnTo>
                  <a:lnTo>
                    <a:pt x="536321" y="25291"/>
                  </a:lnTo>
                  <a:lnTo>
                    <a:pt x="557678" y="25291"/>
                  </a:lnTo>
                  <a:lnTo>
                    <a:pt x="561098" y="13488"/>
                  </a:lnTo>
                  <a:close/>
                </a:path>
                <a:path w="1859915" h="1934845">
                  <a:moveTo>
                    <a:pt x="873860" y="48436"/>
                  </a:moveTo>
                  <a:lnTo>
                    <a:pt x="873860" y="50582"/>
                  </a:lnTo>
                  <a:lnTo>
                    <a:pt x="879420" y="50582"/>
                  </a:lnTo>
                  <a:lnTo>
                    <a:pt x="873860" y="48436"/>
                  </a:lnTo>
                  <a:close/>
                </a:path>
                <a:path w="1859915" h="1934845">
                  <a:moveTo>
                    <a:pt x="882327" y="44259"/>
                  </a:moveTo>
                  <a:lnTo>
                    <a:pt x="879474" y="50464"/>
                  </a:lnTo>
                  <a:lnTo>
                    <a:pt x="879799" y="50582"/>
                  </a:lnTo>
                  <a:lnTo>
                    <a:pt x="882327" y="44259"/>
                  </a:lnTo>
                  <a:close/>
                </a:path>
                <a:path w="1859915" h="1934845">
                  <a:moveTo>
                    <a:pt x="885233" y="37936"/>
                  </a:moveTo>
                  <a:lnTo>
                    <a:pt x="882327" y="44259"/>
                  </a:lnTo>
                  <a:lnTo>
                    <a:pt x="879799" y="50582"/>
                  </a:lnTo>
                  <a:lnTo>
                    <a:pt x="890288" y="50582"/>
                  </a:lnTo>
                  <a:lnTo>
                    <a:pt x="890288" y="39860"/>
                  </a:lnTo>
                  <a:lnTo>
                    <a:pt x="885233" y="37936"/>
                  </a:lnTo>
                  <a:close/>
                </a:path>
                <a:path w="1859915" h="1934845">
                  <a:moveTo>
                    <a:pt x="855283" y="27406"/>
                  </a:moveTo>
                  <a:lnTo>
                    <a:pt x="855283" y="37936"/>
                  </a:lnTo>
                  <a:lnTo>
                    <a:pt x="873860" y="37936"/>
                  </a:lnTo>
                  <a:lnTo>
                    <a:pt x="873860" y="48436"/>
                  </a:lnTo>
                  <a:lnTo>
                    <a:pt x="879474" y="50464"/>
                  </a:lnTo>
                  <a:lnTo>
                    <a:pt x="882356" y="44186"/>
                  </a:lnTo>
                  <a:lnTo>
                    <a:pt x="884854" y="37936"/>
                  </a:lnTo>
                  <a:lnTo>
                    <a:pt x="855283" y="27406"/>
                  </a:lnTo>
                  <a:close/>
                </a:path>
                <a:path w="1859915" h="1934845">
                  <a:moveTo>
                    <a:pt x="844847" y="37790"/>
                  </a:moveTo>
                  <a:lnTo>
                    <a:pt x="844795" y="37936"/>
                  </a:lnTo>
                  <a:lnTo>
                    <a:pt x="873860" y="48436"/>
                  </a:lnTo>
                  <a:lnTo>
                    <a:pt x="873860" y="37936"/>
                  </a:lnTo>
                  <a:lnTo>
                    <a:pt x="845300" y="37936"/>
                  </a:lnTo>
                  <a:lnTo>
                    <a:pt x="844847" y="37790"/>
                  </a:lnTo>
                  <a:close/>
                </a:path>
                <a:path w="1859915" h="1934845">
                  <a:moveTo>
                    <a:pt x="488173" y="37936"/>
                  </a:moveTo>
                  <a:lnTo>
                    <a:pt x="487668" y="37936"/>
                  </a:lnTo>
                  <a:lnTo>
                    <a:pt x="490111" y="46367"/>
                  </a:lnTo>
                  <a:lnTo>
                    <a:pt x="488173" y="37936"/>
                  </a:lnTo>
                  <a:close/>
                </a:path>
                <a:path w="1859915" h="1934845">
                  <a:moveTo>
                    <a:pt x="885233" y="37936"/>
                  </a:moveTo>
                  <a:lnTo>
                    <a:pt x="884854" y="37936"/>
                  </a:lnTo>
                  <a:lnTo>
                    <a:pt x="882327" y="44259"/>
                  </a:lnTo>
                  <a:lnTo>
                    <a:pt x="885233" y="37936"/>
                  </a:lnTo>
                  <a:close/>
                </a:path>
                <a:path w="1859915" h="1934845">
                  <a:moveTo>
                    <a:pt x="524948" y="25291"/>
                  </a:moveTo>
                  <a:lnTo>
                    <a:pt x="520019" y="26985"/>
                  </a:lnTo>
                  <a:lnTo>
                    <a:pt x="520019" y="37936"/>
                  </a:lnTo>
                  <a:lnTo>
                    <a:pt x="521768" y="44186"/>
                  </a:lnTo>
                  <a:lnTo>
                    <a:pt x="530887" y="37936"/>
                  </a:lnTo>
                  <a:lnTo>
                    <a:pt x="530382" y="37936"/>
                  </a:lnTo>
                  <a:lnTo>
                    <a:pt x="528727" y="33338"/>
                  </a:lnTo>
                  <a:lnTo>
                    <a:pt x="524948" y="25291"/>
                  </a:lnTo>
                  <a:close/>
                </a:path>
                <a:path w="1859915" h="1934845">
                  <a:moveTo>
                    <a:pt x="890288" y="37936"/>
                  </a:moveTo>
                  <a:lnTo>
                    <a:pt x="885233" y="37936"/>
                  </a:lnTo>
                  <a:lnTo>
                    <a:pt x="890288" y="39860"/>
                  </a:lnTo>
                  <a:lnTo>
                    <a:pt x="890288" y="37936"/>
                  </a:lnTo>
                  <a:close/>
                </a:path>
                <a:path w="1859915" h="1934845">
                  <a:moveTo>
                    <a:pt x="487668" y="37936"/>
                  </a:moveTo>
                  <a:lnTo>
                    <a:pt x="486783" y="37936"/>
                  </a:lnTo>
                  <a:lnTo>
                    <a:pt x="486553" y="38730"/>
                  </a:lnTo>
                  <a:lnTo>
                    <a:pt x="487668" y="37936"/>
                  </a:lnTo>
                  <a:close/>
                </a:path>
                <a:path w="1859915" h="1934845">
                  <a:moveTo>
                    <a:pt x="528727" y="33338"/>
                  </a:moveTo>
                  <a:lnTo>
                    <a:pt x="530382" y="37936"/>
                  </a:lnTo>
                  <a:lnTo>
                    <a:pt x="530887" y="37936"/>
                  </a:lnTo>
                  <a:lnTo>
                    <a:pt x="528727" y="33338"/>
                  </a:lnTo>
                  <a:close/>
                </a:path>
                <a:path w="1859915" h="1934845">
                  <a:moveTo>
                    <a:pt x="557678" y="25291"/>
                  </a:moveTo>
                  <a:lnTo>
                    <a:pt x="536321" y="25291"/>
                  </a:lnTo>
                  <a:lnTo>
                    <a:pt x="536321" y="37936"/>
                  </a:lnTo>
                  <a:lnTo>
                    <a:pt x="561343" y="37936"/>
                  </a:lnTo>
                  <a:lnTo>
                    <a:pt x="557678" y="25291"/>
                  </a:lnTo>
                  <a:close/>
                </a:path>
                <a:path w="1859915" h="1934845">
                  <a:moveTo>
                    <a:pt x="563617" y="12645"/>
                  </a:moveTo>
                  <a:lnTo>
                    <a:pt x="561098" y="13488"/>
                  </a:lnTo>
                  <a:lnTo>
                    <a:pt x="557678" y="25291"/>
                  </a:lnTo>
                  <a:lnTo>
                    <a:pt x="561343" y="37936"/>
                  </a:lnTo>
                  <a:lnTo>
                    <a:pt x="567788" y="37936"/>
                  </a:lnTo>
                  <a:lnTo>
                    <a:pt x="566802" y="30349"/>
                  </a:lnTo>
                  <a:lnTo>
                    <a:pt x="563617" y="12645"/>
                  </a:lnTo>
                  <a:close/>
                </a:path>
                <a:path w="1859915" h="1934845">
                  <a:moveTo>
                    <a:pt x="566802" y="30349"/>
                  </a:moveTo>
                  <a:lnTo>
                    <a:pt x="567788" y="37936"/>
                  </a:lnTo>
                  <a:lnTo>
                    <a:pt x="568146" y="37822"/>
                  </a:lnTo>
                  <a:lnTo>
                    <a:pt x="566802" y="30349"/>
                  </a:lnTo>
                  <a:close/>
                </a:path>
                <a:path w="1859915" h="1934845">
                  <a:moveTo>
                    <a:pt x="568146" y="37822"/>
                  </a:moveTo>
                  <a:lnTo>
                    <a:pt x="567788" y="37936"/>
                  </a:lnTo>
                  <a:lnTo>
                    <a:pt x="568167" y="37936"/>
                  </a:lnTo>
                  <a:close/>
                </a:path>
                <a:path w="1859915" h="1934845">
                  <a:moveTo>
                    <a:pt x="570712" y="37001"/>
                  </a:moveTo>
                  <a:lnTo>
                    <a:pt x="568245" y="37790"/>
                  </a:lnTo>
                  <a:lnTo>
                    <a:pt x="568167" y="37936"/>
                  </a:lnTo>
                  <a:lnTo>
                    <a:pt x="570441" y="37936"/>
                  </a:lnTo>
                  <a:lnTo>
                    <a:pt x="570712" y="37001"/>
                  </a:lnTo>
                  <a:close/>
                </a:path>
                <a:path w="1859915" h="1934845">
                  <a:moveTo>
                    <a:pt x="838855" y="35856"/>
                  </a:moveTo>
                  <a:lnTo>
                    <a:pt x="838855" y="37936"/>
                  </a:lnTo>
                  <a:lnTo>
                    <a:pt x="844795" y="37936"/>
                  </a:lnTo>
                  <a:lnTo>
                    <a:pt x="844847" y="37790"/>
                  </a:lnTo>
                  <a:lnTo>
                    <a:pt x="838855" y="35856"/>
                  </a:lnTo>
                  <a:close/>
                </a:path>
                <a:path w="1859915" h="1934845">
                  <a:moveTo>
                    <a:pt x="847069" y="31613"/>
                  </a:moveTo>
                  <a:lnTo>
                    <a:pt x="844847" y="37790"/>
                  </a:lnTo>
                  <a:lnTo>
                    <a:pt x="845300" y="37936"/>
                  </a:lnTo>
                  <a:lnTo>
                    <a:pt x="847069" y="31613"/>
                  </a:lnTo>
                  <a:close/>
                </a:path>
                <a:path w="1859915" h="1934845">
                  <a:moveTo>
                    <a:pt x="849344" y="25291"/>
                  </a:moveTo>
                  <a:lnTo>
                    <a:pt x="847069" y="31613"/>
                  </a:lnTo>
                  <a:lnTo>
                    <a:pt x="845300" y="37936"/>
                  </a:lnTo>
                  <a:lnTo>
                    <a:pt x="855283" y="37936"/>
                  </a:lnTo>
                  <a:lnTo>
                    <a:pt x="855283" y="27406"/>
                  </a:lnTo>
                  <a:lnTo>
                    <a:pt x="849344" y="25291"/>
                  </a:lnTo>
                  <a:close/>
                </a:path>
                <a:path w="1859915" h="1934845">
                  <a:moveTo>
                    <a:pt x="570441" y="12645"/>
                  </a:moveTo>
                  <a:lnTo>
                    <a:pt x="564502" y="12645"/>
                  </a:lnTo>
                  <a:lnTo>
                    <a:pt x="566802" y="30349"/>
                  </a:lnTo>
                  <a:lnTo>
                    <a:pt x="568146" y="37822"/>
                  </a:lnTo>
                  <a:lnTo>
                    <a:pt x="570712" y="37001"/>
                  </a:lnTo>
                  <a:lnTo>
                    <a:pt x="574106" y="25291"/>
                  </a:lnTo>
                  <a:lnTo>
                    <a:pt x="570441" y="12645"/>
                  </a:lnTo>
                  <a:close/>
                </a:path>
                <a:path w="1859915" h="1934845">
                  <a:moveTo>
                    <a:pt x="816108" y="14691"/>
                  </a:moveTo>
                  <a:lnTo>
                    <a:pt x="816108" y="25291"/>
                  </a:lnTo>
                  <a:lnTo>
                    <a:pt x="838855" y="25291"/>
                  </a:lnTo>
                  <a:lnTo>
                    <a:pt x="838855" y="35856"/>
                  </a:lnTo>
                  <a:lnTo>
                    <a:pt x="844847" y="37790"/>
                  </a:lnTo>
                  <a:lnTo>
                    <a:pt x="847069" y="31613"/>
                  </a:lnTo>
                  <a:lnTo>
                    <a:pt x="848838" y="25291"/>
                  </a:lnTo>
                  <a:lnTo>
                    <a:pt x="816108" y="14691"/>
                  </a:lnTo>
                  <a:close/>
                </a:path>
                <a:path w="1859915" h="1934845">
                  <a:moveTo>
                    <a:pt x="597359" y="12645"/>
                  </a:moveTo>
                  <a:lnTo>
                    <a:pt x="570441" y="12645"/>
                  </a:lnTo>
                  <a:lnTo>
                    <a:pt x="574106" y="25291"/>
                  </a:lnTo>
                  <a:lnTo>
                    <a:pt x="570712" y="37001"/>
                  </a:lnTo>
                  <a:lnTo>
                    <a:pt x="607342" y="25291"/>
                  </a:lnTo>
                  <a:lnTo>
                    <a:pt x="597359" y="25291"/>
                  </a:lnTo>
                  <a:lnTo>
                    <a:pt x="597359" y="12645"/>
                  </a:lnTo>
                  <a:close/>
                </a:path>
                <a:path w="1859915" h="1934845">
                  <a:moveTo>
                    <a:pt x="807957" y="18968"/>
                  </a:moveTo>
                  <a:lnTo>
                    <a:pt x="806125" y="25291"/>
                  </a:lnTo>
                  <a:lnTo>
                    <a:pt x="838855" y="35856"/>
                  </a:lnTo>
                  <a:lnTo>
                    <a:pt x="838855" y="25291"/>
                  </a:lnTo>
                  <a:lnTo>
                    <a:pt x="806630" y="25291"/>
                  </a:lnTo>
                  <a:lnTo>
                    <a:pt x="807957" y="18968"/>
                  </a:lnTo>
                  <a:close/>
                </a:path>
                <a:path w="1859915" h="1934845">
                  <a:moveTo>
                    <a:pt x="525832" y="25291"/>
                  </a:moveTo>
                  <a:lnTo>
                    <a:pt x="524948" y="25291"/>
                  </a:lnTo>
                  <a:lnTo>
                    <a:pt x="528727" y="33338"/>
                  </a:lnTo>
                  <a:lnTo>
                    <a:pt x="525832" y="25291"/>
                  </a:lnTo>
                  <a:close/>
                </a:path>
                <a:path w="1859915" h="1934845">
                  <a:moveTo>
                    <a:pt x="849344" y="25291"/>
                  </a:moveTo>
                  <a:lnTo>
                    <a:pt x="848838" y="25291"/>
                  </a:lnTo>
                  <a:lnTo>
                    <a:pt x="847069" y="31613"/>
                  </a:lnTo>
                  <a:lnTo>
                    <a:pt x="849344" y="25291"/>
                  </a:lnTo>
                  <a:close/>
                </a:path>
                <a:path w="1859915" h="1934845">
                  <a:moveTo>
                    <a:pt x="564502" y="12645"/>
                  </a:moveTo>
                  <a:lnTo>
                    <a:pt x="563617" y="12645"/>
                  </a:lnTo>
                  <a:lnTo>
                    <a:pt x="566802" y="30349"/>
                  </a:lnTo>
                  <a:lnTo>
                    <a:pt x="564502" y="12645"/>
                  </a:lnTo>
                  <a:close/>
                </a:path>
                <a:path w="1859915" h="1934845">
                  <a:moveTo>
                    <a:pt x="855283" y="25291"/>
                  </a:moveTo>
                  <a:lnTo>
                    <a:pt x="849344" y="25291"/>
                  </a:lnTo>
                  <a:lnTo>
                    <a:pt x="855283" y="27406"/>
                  </a:lnTo>
                  <a:lnTo>
                    <a:pt x="855283" y="25291"/>
                  </a:lnTo>
                  <a:close/>
                </a:path>
                <a:path w="1859915" h="1934845">
                  <a:moveTo>
                    <a:pt x="524948" y="25291"/>
                  </a:moveTo>
                  <a:lnTo>
                    <a:pt x="520019" y="25291"/>
                  </a:lnTo>
                  <a:lnTo>
                    <a:pt x="520019" y="26985"/>
                  </a:lnTo>
                  <a:lnTo>
                    <a:pt x="524948" y="25291"/>
                  </a:lnTo>
                  <a:close/>
                </a:path>
                <a:path w="1859915" h="1934845">
                  <a:moveTo>
                    <a:pt x="604183" y="12645"/>
                  </a:moveTo>
                  <a:lnTo>
                    <a:pt x="597359" y="12645"/>
                  </a:lnTo>
                  <a:lnTo>
                    <a:pt x="597359" y="25291"/>
                  </a:lnTo>
                  <a:lnTo>
                    <a:pt x="606457" y="25291"/>
                  </a:lnTo>
                  <a:lnTo>
                    <a:pt x="605131" y="16439"/>
                  </a:lnTo>
                  <a:lnTo>
                    <a:pt x="604183" y="12645"/>
                  </a:lnTo>
                  <a:close/>
                </a:path>
                <a:path w="1859915" h="1934845">
                  <a:moveTo>
                    <a:pt x="605131" y="16439"/>
                  </a:moveTo>
                  <a:lnTo>
                    <a:pt x="606457" y="25291"/>
                  </a:lnTo>
                  <a:lnTo>
                    <a:pt x="607342" y="25291"/>
                  </a:lnTo>
                  <a:lnTo>
                    <a:pt x="605131" y="16439"/>
                  </a:lnTo>
                  <a:close/>
                </a:path>
                <a:path w="1859915" h="1934845">
                  <a:moveTo>
                    <a:pt x="641098" y="1255"/>
                  </a:moveTo>
                  <a:lnTo>
                    <a:pt x="604562" y="12645"/>
                  </a:lnTo>
                  <a:lnTo>
                    <a:pt x="605131" y="16439"/>
                  </a:lnTo>
                  <a:lnTo>
                    <a:pt x="607342" y="25291"/>
                  </a:lnTo>
                  <a:lnTo>
                    <a:pt x="613661" y="25291"/>
                  </a:lnTo>
                  <a:lnTo>
                    <a:pt x="613661" y="12645"/>
                  </a:lnTo>
                  <a:lnTo>
                    <a:pt x="637798" y="12645"/>
                  </a:lnTo>
                  <a:lnTo>
                    <a:pt x="641098" y="1255"/>
                  </a:lnTo>
                  <a:close/>
                </a:path>
                <a:path w="1859915" h="1934845">
                  <a:moveTo>
                    <a:pt x="637798" y="12645"/>
                  </a:moveTo>
                  <a:lnTo>
                    <a:pt x="613661" y="12645"/>
                  </a:lnTo>
                  <a:lnTo>
                    <a:pt x="613661" y="25291"/>
                  </a:lnTo>
                  <a:lnTo>
                    <a:pt x="641462" y="25291"/>
                  </a:lnTo>
                  <a:lnTo>
                    <a:pt x="637798" y="12645"/>
                  </a:lnTo>
                  <a:close/>
                </a:path>
                <a:path w="1859915" h="1934845">
                  <a:moveTo>
                    <a:pt x="645127" y="0"/>
                  </a:moveTo>
                  <a:lnTo>
                    <a:pt x="641098" y="1255"/>
                  </a:lnTo>
                  <a:lnTo>
                    <a:pt x="637798" y="12645"/>
                  </a:lnTo>
                  <a:lnTo>
                    <a:pt x="641462" y="25291"/>
                  </a:lnTo>
                  <a:lnTo>
                    <a:pt x="646391" y="25291"/>
                  </a:lnTo>
                  <a:lnTo>
                    <a:pt x="645885" y="10839"/>
                  </a:lnTo>
                  <a:lnTo>
                    <a:pt x="645127" y="0"/>
                  </a:lnTo>
                  <a:close/>
                </a:path>
                <a:path w="1859915" h="1934845">
                  <a:moveTo>
                    <a:pt x="645885" y="10839"/>
                  </a:moveTo>
                  <a:lnTo>
                    <a:pt x="646391" y="25291"/>
                  </a:lnTo>
                  <a:lnTo>
                    <a:pt x="646896" y="25291"/>
                  </a:lnTo>
                  <a:lnTo>
                    <a:pt x="645885" y="10839"/>
                  </a:lnTo>
                  <a:close/>
                </a:path>
                <a:path w="1859915" h="1934845">
                  <a:moveTo>
                    <a:pt x="650561" y="0"/>
                  </a:moveTo>
                  <a:lnTo>
                    <a:pt x="645506" y="0"/>
                  </a:lnTo>
                  <a:lnTo>
                    <a:pt x="645885" y="10839"/>
                  </a:lnTo>
                  <a:lnTo>
                    <a:pt x="646896" y="25291"/>
                  </a:lnTo>
                  <a:lnTo>
                    <a:pt x="650561" y="25291"/>
                  </a:lnTo>
                  <a:lnTo>
                    <a:pt x="654226" y="12645"/>
                  </a:lnTo>
                  <a:lnTo>
                    <a:pt x="650561" y="0"/>
                  </a:lnTo>
                  <a:close/>
                </a:path>
                <a:path w="1859915" h="1934845">
                  <a:moveTo>
                    <a:pt x="679627" y="0"/>
                  </a:moveTo>
                  <a:lnTo>
                    <a:pt x="650561" y="0"/>
                  </a:lnTo>
                  <a:lnTo>
                    <a:pt x="654226" y="12645"/>
                  </a:lnTo>
                  <a:lnTo>
                    <a:pt x="650561" y="25291"/>
                  </a:lnTo>
                  <a:lnTo>
                    <a:pt x="683291" y="25291"/>
                  </a:lnTo>
                  <a:lnTo>
                    <a:pt x="679627" y="12645"/>
                  </a:lnTo>
                  <a:lnTo>
                    <a:pt x="679627" y="0"/>
                  </a:lnTo>
                  <a:close/>
                </a:path>
                <a:path w="1859915" h="1934845">
                  <a:moveTo>
                    <a:pt x="687335" y="0"/>
                  </a:moveTo>
                  <a:lnTo>
                    <a:pt x="679627" y="0"/>
                  </a:lnTo>
                  <a:lnTo>
                    <a:pt x="679627" y="12645"/>
                  </a:lnTo>
                  <a:lnTo>
                    <a:pt x="683291" y="25291"/>
                  </a:lnTo>
                  <a:lnTo>
                    <a:pt x="687335" y="25291"/>
                  </a:lnTo>
                  <a:lnTo>
                    <a:pt x="687552" y="14452"/>
                  </a:lnTo>
                  <a:lnTo>
                    <a:pt x="687552" y="10839"/>
                  </a:lnTo>
                  <a:lnTo>
                    <a:pt x="687335" y="0"/>
                  </a:lnTo>
                  <a:close/>
                </a:path>
                <a:path w="1859915" h="1934845">
                  <a:moveTo>
                    <a:pt x="687588" y="12645"/>
                  </a:moveTo>
                  <a:lnTo>
                    <a:pt x="687335" y="25291"/>
                  </a:lnTo>
                  <a:lnTo>
                    <a:pt x="687841" y="25291"/>
                  </a:lnTo>
                  <a:lnTo>
                    <a:pt x="687588" y="12645"/>
                  </a:lnTo>
                  <a:close/>
                </a:path>
                <a:path w="1859915" h="1934845">
                  <a:moveTo>
                    <a:pt x="695550" y="0"/>
                  </a:moveTo>
                  <a:lnTo>
                    <a:pt x="687841" y="0"/>
                  </a:lnTo>
                  <a:lnTo>
                    <a:pt x="687714" y="18968"/>
                  </a:lnTo>
                  <a:lnTo>
                    <a:pt x="687841" y="25291"/>
                  </a:lnTo>
                  <a:lnTo>
                    <a:pt x="691885" y="25291"/>
                  </a:lnTo>
                  <a:lnTo>
                    <a:pt x="695550" y="12645"/>
                  </a:lnTo>
                  <a:lnTo>
                    <a:pt x="695550" y="0"/>
                  </a:lnTo>
                  <a:close/>
                </a:path>
                <a:path w="1859915" h="1934845">
                  <a:moveTo>
                    <a:pt x="724236" y="0"/>
                  </a:moveTo>
                  <a:lnTo>
                    <a:pt x="695550" y="0"/>
                  </a:lnTo>
                  <a:lnTo>
                    <a:pt x="695550" y="12645"/>
                  </a:lnTo>
                  <a:lnTo>
                    <a:pt x="691885" y="25291"/>
                  </a:lnTo>
                  <a:lnTo>
                    <a:pt x="724236" y="25291"/>
                  </a:lnTo>
                  <a:lnTo>
                    <a:pt x="720571" y="12645"/>
                  </a:lnTo>
                  <a:lnTo>
                    <a:pt x="724236" y="0"/>
                  </a:lnTo>
                  <a:close/>
                </a:path>
                <a:path w="1859915" h="1934845">
                  <a:moveTo>
                    <a:pt x="728785" y="0"/>
                  </a:moveTo>
                  <a:lnTo>
                    <a:pt x="724236" y="0"/>
                  </a:lnTo>
                  <a:lnTo>
                    <a:pt x="720571" y="12645"/>
                  </a:lnTo>
                  <a:lnTo>
                    <a:pt x="724236" y="25291"/>
                  </a:lnTo>
                  <a:lnTo>
                    <a:pt x="727901" y="25291"/>
                  </a:lnTo>
                  <a:lnTo>
                    <a:pt x="728496" y="14452"/>
                  </a:lnTo>
                  <a:lnTo>
                    <a:pt x="728785" y="0"/>
                  </a:lnTo>
                  <a:close/>
                </a:path>
                <a:path w="1859915" h="1934845">
                  <a:moveTo>
                    <a:pt x="728496" y="14452"/>
                  </a:moveTo>
                  <a:lnTo>
                    <a:pt x="727901" y="25291"/>
                  </a:lnTo>
                  <a:lnTo>
                    <a:pt x="728280" y="25291"/>
                  </a:lnTo>
                  <a:lnTo>
                    <a:pt x="728496" y="14452"/>
                  </a:lnTo>
                  <a:close/>
                </a:path>
                <a:path w="1859915" h="1934845">
                  <a:moveTo>
                    <a:pt x="729291" y="0"/>
                  </a:moveTo>
                  <a:lnTo>
                    <a:pt x="728496" y="14452"/>
                  </a:lnTo>
                  <a:lnTo>
                    <a:pt x="728280" y="25291"/>
                  </a:lnTo>
                  <a:lnTo>
                    <a:pt x="732829" y="25291"/>
                  </a:lnTo>
                  <a:lnTo>
                    <a:pt x="736494" y="12645"/>
                  </a:lnTo>
                  <a:lnTo>
                    <a:pt x="733177" y="1200"/>
                  </a:lnTo>
                  <a:lnTo>
                    <a:pt x="729291" y="0"/>
                  </a:lnTo>
                  <a:close/>
                </a:path>
                <a:path w="1859915" h="1934845">
                  <a:moveTo>
                    <a:pt x="733177" y="1200"/>
                  </a:moveTo>
                  <a:lnTo>
                    <a:pt x="736494" y="12645"/>
                  </a:lnTo>
                  <a:lnTo>
                    <a:pt x="732829" y="25291"/>
                  </a:lnTo>
                  <a:lnTo>
                    <a:pt x="761516" y="25291"/>
                  </a:lnTo>
                  <a:lnTo>
                    <a:pt x="761516" y="12645"/>
                  </a:lnTo>
                  <a:lnTo>
                    <a:pt x="770235" y="12645"/>
                  </a:lnTo>
                  <a:lnTo>
                    <a:pt x="733177" y="1200"/>
                  </a:lnTo>
                  <a:close/>
                </a:path>
                <a:path w="1859915" h="1934845">
                  <a:moveTo>
                    <a:pt x="770235" y="12645"/>
                  </a:moveTo>
                  <a:lnTo>
                    <a:pt x="761516" y="12645"/>
                  </a:lnTo>
                  <a:lnTo>
                    <a:pt x="761516" y="25291"/>
                  </a:lnTo>
                  <a:lnTo>
                    <a:pt x="768340" y="25291"/>
                  </a:lnTo>
                  <a:lnTo>
                    <a:pt x="769351" y="20692"/>
                  </a:lnTo>
                  <a:lnTo>
                    <a:pt x="770235" y="12645"/>
                  </a:lnTo>
                  <a:close/>
                </a:path>
                <a:path w="1859915" h="1934845">
                  <a:moveTo>
                    <a:pt x="769351" y="20692"/>
                  </a:moveTo>
                  <a:lnTo>
                    <a:pt x="768340" y="25291"/>
                  </a:lnTo>
                  <a:lnTo>
                    <a:pt x="768845" y="25291"/>
                  </a:lnTo>
                  <a:lnTo>
                    <a:pt x="769351" y="20692"/>
                  </a:lnTo>
                  <a:close/>
                </a:path>
                <a:path w="1859915" h="1934845">
                  <a:moveTo>
                    <a:pt x="777438" y="12645"/>
                  </a:moveTo>
                  <a:lnTo>
                    <a:pt x="771120" y="12645"/>
                  </a:lnTo>
                  <a:lnTo>
                    <a:pt x="769351" y="20692"/>
                  </a:lnTo>
                  <a:lnTo>
                    <a:pt x="768845" y="25291"/>
                  </a:lnTo>
                  <a:lnTo>
                    <a:pt x="777438" y="25291"/>
                  </a:lnTo>
                  <a:lnTo>
                    <a:pt x="777438" y="12645"/>
                  </a:lnTo>
                  <a:close/>
                </a:path>
                <a:path w="1859915" h="1934845">
                  <a:moveTo>
                    <a:pt x="799806" y="12645"/>
                  </a:moveTo>
                  <a:lnTo>
                    <a:pt x="777438" y="12645"/>
                  </a:lnTo>
                  <a:lnTo>
                    <a:pt x="777438" y="25291"/>
                  </a:lnTo>
                  <a:lnTo>
                    <a:pt x="799806" y="25291"/>
                  </a:lnTo>
                  <a:lnTo>
                    <a:pt x="799806" y="12645"/>
                  </a:lnTo>
                  <a:close/>
                </a:path>
                <a:path w="1859915" h="1934845">
                  <a:moveTo>
                    <a:pt x="809284" y="12645"/>
                  </a:moveTo>
                  <a:lnTo>
                    <a:pt x="799806" y="12645"/>
                  </a:lnTo>
                  <a:lnTo>
                    <a:pt x="799806" y="25291"/>
                  </a:lnTo>
                  <a:lnTo>
                    <a:pt x="806125" y="25291"/>
                  </a:lnTo>
                  <a:lnTo>
                    <a:pt x="807957" y="18968"/>
                  </a:lnTo>
                  <a:lnTo>
                    <a:pt x="809284" y="12645"/>
                  </a:lnTo>
                  <a:close/>
                </a:path>
                <a:path w="1859915" h="1934845">
                  <a:moveTo>
                    <a:pt x="809790" y="12645"/>
                  </a:moveTo>
                  <a:lnTo>
                    <a:pt x="807957" y="18968"/>
                  </a:lnTo>
                  <a:lnTo>
                    <a:pt x="806630" y="25291"/>
                  </a:lnTo>
                  <a:lnTo>
                    <a:pt x="816108" y="25291"/>
                  </a:lnTo>
                  <a:lnTo>
                    <a:pt x="816108" y="14691"/>
                  </a:lnTo>
                  <a:lnTo>
                    <a:pt x="809790" y="12645"/>
                  </a:lnTo>
                  <a:close/>
                </a:path>
                <a:path w="1859915" h="1934845">
                  <a:moveTo>
                    <a:pt x="771120" y="12645"/>
                  </a:moveTo>
                  <a:lnTo>
                    <a:pt x="770235" y="12645"/>
                  </a:lnTo>
                  <a:lnTo>
                    <a:pt x="769351" y="20692"/>
                  </a:lnTo>
                  <a:lnTo>
                    <a:pt x="771120" y="12645"/>
                  </a:lnTo>
                  <a:close/>
                </a:path>
                <a:path w="1859915" h="1934845">
                  <a:moveTo>
                    <a:pt x="809790" y="12645"/>
                  </a:moveTo>
                  <a:lnTo>
                    <a:pt x="809284" y="12645"/>
                  </a:lnTo>
                  <a:lnTo>
                    <a:pt x="807957" y="18968"/>
                  </a:lnTo>
                  <a:lnTo>
                    <a:pt x="809790" y="12645"/>
                  </a:lnTo>
                  <a:close/>
                </a:path>
                <a:path w="1859915" h="1934845">
                  <a:moveTo>
                    <a:pt x="604562" y="12645"/>
                  </a:moveTo>
                  <a:lnTo>
                    <a:pt x="604183" y="12645"/>
                  </a:lnTo>
                  <a:lnTo>
                    <a:pt x="605131" y="16439"/>
                  </a:lnTo>
                  <a:lnTo>
                    <a:pt x="604562" y="12645"/>
                  </a:lnTo>
                  <a:close/>
                </a:path>
                <a:path w="1859915" h="1934845">
                  <a:moveTo>
                    <a:pt x="816108" y="12645"/>
                  </a:moveTo>
                  <a:lnTo>
                    <a:pt x="809790" y="12645"/>
                  </a:lnTo>
                  <a:lnTo>
                    <a:pt x="816108" y="14691"/>
                  </a:lnTo>
                  <a:lnTo>
                    <a:pt x="816108" y="12645"/>
                  </a:lnTo>
                  <a:close/>
                </a:path>
                <a:path w="1859915" h="1934845">
                  <a:moveTo>
                    <a:pt x="729291" y="0"/>
                  </a:moveTo>
                  <a:lnTo>
                    <a:pt x="728785" y="0"/>
                  </a:lnTo>
                  <a:lnTo>
                    <a:pt x="728496" y="14452"/>
                  </a:lnTo>
                  <a:lnTo>
                    <a:pt x="729291" y="0"/>
                  </a:lnTo>
                  <a:close/>
                </a:path>
                <a:path w="1859915" h="1934845">
                  <a:moveTo>
                    <a:pt x="563617" y="12645"/>
                  </a:moveTo>
                  <a:lnTo>
                    <a:pt x="561343" y="12645"/>
                  </a:lnTo>
                  <a:lnTo>
                    <a:pt x="561098" y="13488"/>
                  </a:lnTo>
                  <a:lnTo>
                    <a:pt x="563617" y="12645"/>
                  </a:lnTo>
                  <a:close/>
                </a:path>
                <a:path w="1859915" h="1934845">
                  <a:moveTo>
                    <a:pt x="687841" y="0"/>
                  </a:moveTo>
                  <a:lnTo>
                    <a:pt x="687335" y="0"/>
                  </a:lnTo>
                  <a:lnTo>
                    <a:pt x="687588" y="12645"/>
                  </a:lnTo>
                  <a:lnTo>
                    <a:pt x="687841" y="0"/>
                  </a:lnTo>
                  <a:close/>
                </a:path>
                <a:path w="1859915" h="1934845">
                  <a:moveTo>
                    <a:pt x="645506" y="0"/>
                  </a:moveTo>
                  <a:lnTo>
                    <a:pt x="645127" y="0"/>
                  </a:lnTo>
                  <a:lnTo>
                    <a:pt x="645885" y="10839"/>
                  </a:lnTo>
                  <a:lnTo>
                    <a:pt x="645506" y="0"/>
                  </a:lnTo>
                  <a:close/>
                </a:path>
                <a:path w="1859915" h="1934845">
                  <a:moveTo>
                    <a:pt x="645127" y="0"/>
                  </a:moveTo>
                  <a:lnTo>
                    <a:pt x="641462" y="0"/>
                  </a:lnTo>
                  <a:lnTo>
                    <a:pt x="641098" y="1255"/>
                  </a:lnTo>
                  <a:lnTo>
                    <a:pt x="645127" y="0"/>
                  </a:lnTo>
                  <a:close/>
                </a:path>
                <a:path w="1859915" h="1934845">
                  <a:moveTo>
                    <a:pt x="732829" y="0"/>
                  </a:moveTo>
                  <a:lnTo>
                    <a:pt x="729291" y="0"/>
                  </a:lnTo>
                  <a:lnTo>
                    <a:pt x="733177" y="1200"/>
                  </a:lnTo>
                  <a:lnTo>
                    <a:pt x="7328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0889" y="1286652"/>
              <a:ext cx="2542169" cy="3765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1356" y="5284907"/>
              <a:ext cx="1286160" cy="11760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35E00"/>
                </a:solidFill>
              </a:rPr>
              <a:t>Subtree</a:t>
            </a:r>
            <a:r>
              <a:rPr spc="-80" dirty="0">
                <a:solidFill>
                  <a:srgbClr val="835E00"/>
                </a:solidFill>
              </a:rPr>
              <a:t> </a:t>
            </a:r>
            <a:r>
              <a:rPr spc="-10" dirty="0">
                <a:solidFill>
                  <a:srgbClr val="835E00"/>
                </a:solidFill>
              </a:rPr>
              <a:t>Crossover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753" rIns="0" bIns="0" rtlCol="0">
            <a:spAutoFit/>
          </a:bodyPr>
          <a:lstStyle/>
          <a:p>
            <a:pPr marL="1964689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CRITERION</a:t>
            </a:r>
            <a:r>
              <a:rPr sz="2800"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b="1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SUCCESS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299842"/>
            <a:ext cx="761492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"The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aim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[is]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...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get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machines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exhibit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behavior,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which</a:t>
            </a:r>
            <a:r>
              <a:rPr sz="2400" b="1" spc="-25" dirty="0">
                <a:latin typeface="Calibri"/>
                <a:cs typeface="Calibri"/>
              </a:rPr>
              <a:t> if </a:t>
            </a:r>
            <a:r>
              <a:rPr sz="2400" b="1" dirty="0">
                <a:latin typeface="Calibri"/>
                <a:cs typeface="Calibri"/>
              </a:rPr>
              <a:t>done</a:t>
            </a:r>
            <a:r>
              <a:rPr sz="2400" b="1" spc="2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25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humans,</a:t>
            </a:r>
            <a:r>
              <a:rPr sz="2400" b="1" spc="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would</a:t>
            </a:r>
            <a:r>
              <a:rPr sz="2400" b="1" spc="2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25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assumed</a:t>
            </a:r>
            <a:r>
              <a:rPr sz="2400" b="1" spc="25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2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involve</a:t>
            </a:r>
            <a:r>
              <a:rPr sz="2400" b="1" spc="2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2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use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intelligence.“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Calibri"/>
              <a:cs typeface="Calibri"/>
            </a:endParaRPr>
          </a:p>
          <a:p>
            <a:pPr marL="861694" indent="-372745">
              <a:lnSpc>
                <a:spcPct val="100000"/>
              </a:lnSpc>
              <a:spcBef>
                <a:spcPts val="5"/>
              </a:spcBef>
              <a:buFont typeface="Symbol"/>
              <a:buChar char=""/>
              <a:tabLst>
                <a:tab pos="862330" algn="l"/>
              </a:tabLst>
            </a:pPr>
            <a:r>
              <a:rPr sz="2400" b="1" dirty="0">
                <a:latin typeface="Calibri"/>
                <a:cs typeface="Calibri"/>
              </a:rPr>
              <a:t>Arthur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Samuel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(1983)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461594"/>
            <a:ext cx="2258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95094"/>
            <a:ext cx="18948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Gulim"/>
                <a:cs typeface="Gulim"/>
              </a:rPr>
              <a:t>(+</a:t>
            </a:r>
            <a:r>
              <a:rPr sz="2400" spc="-20" dirty="0">
                <a:latin typeface="Gulim"/>
                <a:cs typeface="Gulim"/>
              </a:rPr>
              <a:t>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3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Y))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2508250"/>
            <a:ext cx="546100" cy="546100"/>
            <a:chOff x="1212850" y="25082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6072" y="25954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650" y="3575050"/>
            <a:ext cx="546100" cy="546100"/>
            <a:chOff x="755650" y="35750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19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7"/>
                  </a:lnTo>
                  <a:lnTo>
                    <a:pt x="401308" y="496993"/>
                  </a:lnTo>
                  <a:lnTo>
                    <a:pt x="438531" y="470683"/>
                  </a:lnTo>
                  <a:lnTo>
                    <a:pt x="470675" y="438541"/>
                  </a:lnTo>
                  <a:lnTo>
                    <a:pt x="496987" y="401319"/>
                  </a:lnTo>
                  <a:lnTo>
                    <a:pt x="516714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4" y="173629"/>
                  </a:lnTo>
                  <a:lnTo>
                    <a:pt x="496987" y="132080"/>
                  </a:lnTo>
                  <a:lnTo>
                    <a:pt x="470675" y="94858"/>
                  </a:lnTo>
                  <a:lnTo>
                    <a:pt x="438531" y="62716"/>
                  </a:lnTo>
                  <a:lnTo>
                    <a:pt x="401308" y="36406"/>
                  </a:lnTo>
                  <a:lnTo>
                    <a:pt x="359760" y="16682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2"/>
                  </a:lnTo>
                  <a:lnTo>
                    <a:pt x="401308" y="36406"/>
                  </a:lnTo>
                  <a:lnTo>
                    <a:pt x="438531" y="62716"/>
                  </a:lnTo>
                  <a:lnTo>
                    <a:pt x="470675" y="94858"/>
                  </a:lnTo>
                  <a:lnTo>
                    <a:pt x="496987" y="132079"/>
                  </a:lnTo>
                  <a:lnTo>
                    <a:pt x="516714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4" y="359770"/>
                  </a:lnTo>
                  <a:lnTo>
                    <a:pt x="496987" y="401319"/>
                  </a:lnTo>
                  <a:lnTo>
                    <a:pt x="470675" y="438541"/>
                  </a:lnTo>
                  <a:lnTo>
                    <a:pt x="438531" y="470683"/>
                  </a:lnTo>
                  <a:lnTo>
                    <a:pt x="401308" y="496993"/>
                  </a:lnTo>
                  <a:lnTo>
                    <a:pt x="359760" y="516717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19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1758" y="3702557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0050" y="3575050"/>
            <a:ext cx="546100" cy="546100"/>
            <a:chOff x="1670050" y="35750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53564" y="37025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0450" y="3041650"/>
            <a:ext cx="850900" cy="2146300"/>
            <a:chOff x="1060450" y="3041650"/>
            <a:chExt cx="850900" cy="2146300"/>
          </a:xfrm>
        </p:grpSpPr>
        <p:sp>
          <p:nvSpPr>
            <p:cNvPr id="17" name="object 17"/>
            <p:cNvSpPr/>
            <p:nvPr/>
          </p:nvSpPr>
          <p:spPr>
            <a:xfrm>
              <a:off x="1066800" y="30480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2649" y="47696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27250" y="4641850"/>
            <a:ext cx="546100" cy="546100"/>
            <a:chOff x="2127250" y="4641850"/>
            <a:chExt cx="546100" cy="546100"/>
          </a:xfrm>
        </p:grpSpPr>
        <p:sp>
          <p:nvSpPr>
            <p:cNvPr id="22" name="object 22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83714" y="47696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24000" y="41148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33209" y="1947494"/>
            <a:ext cx="1946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(-</a:t>
            </a:r>
            <a:r>
              <a:rPr sz="2400" spc="-2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</a:t>
            </a:r>
            <a:r>
              <a:rPr sz="2400" spc="-2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25</a:t>
            </a:r>
            <a:r>
              <a:rPr sz="2400" spc="-25" dirty="0">
                <a:latin typeface="Gulim"/>
                <a:cs typeface="Gulim"/>
              </a:rPr>
              <a:t> </a:t>
            </a:r>
            <a:r>
              <a:rPr sz="2400" spc="75" dirty="0">
                <a:latin typeface="Gulim"/>
                <a:cs typeface="Gulim"/>
              </a:rPr>
              <a:t>X)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7)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56450" y="2660650"/>
            <a:ext cx="546100" cy="546100"/>
            <a:chOff x="7156450" y="2660650"/>
            <a:chExt cx="546100" cy="546100"/>
          </a:xfrm>
        </p:grpSpPr>
        <p:sp>
          <p:nvSpPr>
            <p:cNvPr id="28" name="object 28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22566" y="2747898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-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99250" y="3727450"/>
            <a:ext cx="546100" cy="546100"/>
            <a:chOff x="6699250" y="3727450"/>
            <a:chExt cx="546100" cy="546100"/>
          </a:xfrm>
        </p:grpSpPr>
        <p:sp>
          <p:nvSpPr>
            <p:cNvPr id="32" name="object 32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03466" y="3854957"/>
            <a:ext cx="13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13650" y="3727450"/>
            <a:ext cx="546100" cy="546100"/>
            <a:chOff x="7613650" y="3727450"/>
            <a:chExt cx="546100" cy="546100"/>
          </a:xfrm>
        </p:grpSpPr>
        <p:sp>
          <p:nvSpPr>
            <p:cNvPr id="36" name="object 36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84338" y="3854957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42050" y="3194050"/>
            <a:ext cx="1612900" cy="2146300"/>
            <a:chOff x="6242050" y="3194050"/>
            <a:chExt cx="1612900" cy="2146300"/>
          </a:xfrm>
        </p:grpSpPr>
        <p:sp>
          <p:nvSpPr>
            <p:cNvPr id="40" name="object 40"/>
            <p:cNvSpPr/>
            <p:nvPr/>
          </p:nvSpPr>
          <p:spPr>
            <a:xfrm>
              <a:off x="7010400" y="32004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484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484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22821" y="4922011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Gulim"/>
                <a:cs typeface="Gulim"/>
              </a:rPr>
              <a:t>25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56450" y="4794250"/>
            <a:ext cx="546100" cy="546100"/>
            <a:chOff x="7156450" y="4794250"/>
            <a:chExt cx="546100" cy="546100"/>
          </a:xfrm>
        </p:grpSpPr>
        <p:sp>
          <p:nvSpPr>
            <p:cNvPr id="45" name="object 45"/>
            <p:cNvSpPr/>
            <p:nvPr/>
          </p:nvSpPr>
          <p:spPr>
            <a:xfrm>
              <a:off x="71628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28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13421" y="4922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53200" y="426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461594"/>
            <a:ext cx="2258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95094"/>
            <a:ext cx="18948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Gulim"/>
                <a:cs typeface="Gulim"/>
              </a:rPr>
              <a:t>(+</a:t>
            </a:r>
            <a:r>
              <a:rPr sz="2400" spc="-20" dirty="0">
                <a:latin typeface="Gulim"/>
                <a:cs typeface="Gulim"/>
              </a:rPr>
              <a:t>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3</a:t>
            </a:r>
            <a:r>
              <a:rPr sz="2400" spc="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Y))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2508250"/>
            <a:ext cx="546100" cy="546100"/>
            <a:chOff x="1212850" y="25082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6072" y="25954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650" y="3575050"/>
            <a:ext cx="546100" cy="546100"/>
            <a:chOff x="755650" y="35750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19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7"/>
                  </a:lnTo>
                  <a:lnTo>
                    <a:pt x="401308" y="496993"/>
                  </a:lnTo>
                  <a:lnTo>
                    <a:pt x="438531" y="470683"/>
                  </a:lnTo>
                  <a:lnTo>
                    <a:pt x="470675" y="438541"/>
                  </a:lnTo>
                  <a:lnTo>
                    <a:pt x="496987" y="401319"/>
                  </a:lnTo>
                  <a:lnTo>
                    <a:pt x="516714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4" y="173629"/>
                  </a:lnTo>
                  <a:lnTo>
                    <a:pt x="496987" y="132080"/>
                  </a:lnTo>
                  <a:lnTo>
                    <a:pt x="470675" y="94858"/>
                  </a:lnTo>
                  <a:lnTo>
                    <a:pt x="438531" y="62716"/>
                  </a:lnTo>
                  <a:lnTo>
                    <a:pt x="401308" y="36406"/>
                  </a:lnTo>
                  <a:lnTo>
                    <a:pt x="359760" y="16682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2"/>
                  </a:lnTo>
                  <a:lnTo>
                    <a:pt x="401308" y="36406"/>
                  </a:lnTo>
                  <a:lnTo>
                    <a:pt x="438531" y="62716"/>
                  </a:lnTo>
                  <a:lnTo>
                    <a:pt x="470675" y="94858"/>
                  </a:lnTo>
                  <a:lnTo>
                    <a:pt x="496987" y="132079"/>
                  </a:lnTo>
                  <a:lnTo>
                    <a:pt x="516714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4" y="359770"/>
                  </a:lnTo>
                  <a:lnTo>
                    <a:pt x="496987" y="401319"/>
                  </a:lnTo>
                  <a:lnTo>
                    <a:pt x="470675" y="438541"/>
                  </a:lnTo>
                  <a:lnTo>
                    <a:pt x="438531" y="470683"/>
                  </a:lnTo>
                  <a:lnTo>
                    <a:pt x="401308" y="496993"/>
                  </a:lnTo>
                  <a:lnTo>
                    <a:pt x="359760" y="516717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19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1758" y="3702557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0050" y="3575050"/>
            <a:ext cx="546100" cy="546100"/>
            <a:chOff x="1670050" y="35750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53564" y="37025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0450" y="3041650"/>
            <a:ext cx="850900" cy="2146300"/>
            <a:chOff x="1060450" y="3041650"/>
            <a:chExt cx="850900" cy="2146300"/>
          </a:xfrm>
        </p:grpSpPr>
        <p:sp>
          <p:nvSpPr>
            <p:cNvPr id="17" name="object 17"/>
            <p:cNvSpPr/>
            <p:nvPr/>
          </p:nvSpPr>
          <p:spPr>
            <a:xfrm>
              <a:off x="1066800" y="30480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1175" y="2176398"/>
            <a:ext cx="2907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Pick</a:t>
            </a:r>
            <a:r>
              <a:rPr sz="2400" spc="-4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a</a:t>
            </a:r>
            <a:r>
              <a:rPr sz="2400" spc="-3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random</a:t>
            </a:r>
            <a:r>
              <a:rPr sz="2400" spc="-35" dirty="0">
                <a:latin typeface="Gulim"/>
                <a:cs typeface="Gulim"/>
              </a:rPr>
              <a:t> </a:t>
            </a:r>
            <a:r>
              <a:rPr sz="2400" spc="-20" dirty="0">
                <a:latin typeface="Gulim"/>
                <a:cs typeface="Gulim"/>
              </a:rPr>
              <a:t>node </a:t>
            </a:r>
            <a:r>
              <a:rPr sz="2400" dirty="0">
                <a:latin typeface="Gulim"/>
                <a:cs typeface="Gulim"/>
              </a:rPr>
              <a:t>in</a:t>
            </a:r>
            <a:r>
              <a:rPr sz="2400" spc="-4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each</a:t>
            </a:r>
            <a:r>
              <a:rPr sz="2400" spc="-40" dirty="0">
                <a:latin typeface="Gulim"/>
                <a:cs typeface="Gulim"/>
              </a:rPr>
              <a:t> </a:t>
            </a:r>
            <a:r>
              <a:rPr sz="2400" spc="-10" dirty="0">
                <a:latin typeface="Gulim"/>
                <a:cs typeface="Gulim"/>
              </a:rPr>
              <a:t>program</a:t>
            </a:r>
            <a:endParaRPr sz="2400">
              <a:latin typeface="Gulim"/>
              <a:cs typeface="Guli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2649" y="47696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27250" y="4641850"/>
            <a:ext cx="546100" cy="546100"/>
            <a:chOff x="2127250" y="4641850"/>
            <a:chExt cx="546100" cy="546100"/>
          </a:xfrm>
        </p:grpSpPr>
        <p:sp>
          <p:nvSpPr>
            <p:cNvPr id="23" name="object 23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83714" y="47696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0" y="41148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33209" y="1947494"/>
            <a:ext cx="1946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(-</a:t>
            </a:r>
            <a:r>
              <a:rPr sz="2400" spc="-20" dirty="0"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(/</a:t>
            </a:r>
            <a:r>
              <a:rPr sz="2400" spc="-2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25</a:t>
            </a:r>
            <a:r>
              <a:rPr sz="2400" spc="-2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spc="75" dirty="0">
                <a:solidFill>
                  <a:srgbClr val="B80400"/>
                </a:solidFill>
                <a:latin typeface="Gulim"/>
                <a:cs typeface="Gulim"/>
              </a:rPr>
              <a:t>X)</a:t>
            </a:r>
            <a:r>
              <a:rPr sz="2400" spc="-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7)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56450" y="2660650"/>
            <a:ext cx="546100" cy="546100"/>
            <a:chOff x="7156450" y="2660650"/>
            <a:chExt cx="546100" cy="546100"/>
          </a:xfrm>
        </p:grpSpPr>
        <p:sp>
          <p:nvSpPr>
            <p:cNvPr id="29" name="object 29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22566" y="2747898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-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99250" y="3727450"/>
            <a:ext cx="546100" cy="546100"/>
            <a:chOff x="6699250" y="3727450"/>
            <a:chExt cx="546100" cy="546100"/>
          </a:xfrm>
        </p:grpSpPr>
        <p:sp>
          <p:nvSpPr>
            <p:cNvPr id="33" name="object 33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03466" y="3854957"/>
            <a:ext cx="13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13650" y="3727450"/>
            <a:ext cx="546100" cy="546100"/>
            <a:chOff x="7613650" y="3727450"/>
            <a:chExt cx="546100" cy="546100"/>
          </a:xfrm>
        </p:grpSpPr>
        <p:sp>
          <p:nvSpPr>
            <p:cNvPr id="37" name="object 37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84338" y="3854957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42050" y="3194050"/>
            <a:ext cx="1612900" cy="2146300"/>
            <a:chOff x="6242050" y="3194050"/>
            <a:chExt cx="1612900" cy="2146300"/>
          </a:xfrm>
        </p:grpSpPr>
        <p:sp>
          <p:nvSpPr>
            <p:cNvPr id="41" name="object 41"/>
            <p:cNvSpPr/>
            <p:nvPr/>
          </p:nvSpPr>
          <p:spPr>
            <a:xfrm>
              <a:off x="7010400" y="32004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484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84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22821" y="4922011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Gulim"/>
                <a:cs typeface="Gulim"/>
              </a:rPr>
              <a:t>25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156450" y="4794250"/>
            <a:ext cx="546100" cy="546100"/>
            <a:chOff x="7156450" y="4794250"/>
            <a:chExt cx="546100" cy="546100"/>
          </a:xfrm>
        </p:grpSpPr>
        <p:sp>
          <p:nvSpPr>
            <p:cNvPr id="46" name="object 46"/>
            <p:cNvSpPr/>
            <p:nvPr/>
          </p:nvSpPr>
          <p:spPr>
            <a:xfrm>
              <a:off x="71628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62800" y="4800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13421" y="4922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53200" y="42672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461594"/>
            <a:ext cx="2258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95094"/>
            <a:ext cx="2830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Gulim"/>
                <a:cs typeface="Gulim"/>
              </a:rPr>
              <a:t>(+</a:t>
            </a:r>
            <a:r>
              <a:rPr sz="2400" spc="-30" dirty="0">
                <a:latin typeface="Gulim"/>
                <a:cs typeface="Gulim"/>
              </a:rPr>
              <a:t>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(/</a:t>
            </a:r>
            <a:r>
              <a:rPr sz="2400" spc="-10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25</a:t>
            </a:r>
            <a:r>
              <a:rPr sz="2400" spc="-1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spc="75" dirty="0">
                <a:solidFill>
                  <a:srgbClr val="B80400"/>
                </a:solidFill>
                <a:latin typeface="Gulim"/>
                <a:cs typeface="Gulim"/>
              </a:rPr>
              <a:t>X)</a:t>
            </a:r>
            <a:r>
              <a:rPr sz="2400" spc="-15" dirty="0">
                <a:solidFill>
                  <a:srgbClr val="B80400"/>
                </a:solidFill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Y))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2508250"/>
            <a:ext cx="546100" cy="546100"/>
            <a:chOff x="1212850" y="2508250"/>
            <a:chExt cx="546100" cy="546100"/>
          </a:xfrm>
        </p:grpSpPr>
        <p:sp>
          <p:nvSpPr>
            <p:cNvPr id="5" name="object 5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0" y="2514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46072" y="2595498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650" y="3575050"/>
            <a:ext cx="546100" cy="546100"/>
            <a:chOff x="755650" y="3575050"/>
            <a:chExt cx="546100" cy="546100"/>
          </a:xfrm>
        </p:grpSpPr>
        <p:sp>
          <p:nvSpPr>
            <p:cNvPr id="9" name="object 9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5" y="359770"/>
                  </a:lnTo>
                  <a:lnTo>
                    <a:pt x="36412" y="401319"/>
                  </a:lnTo>
                  <a:lnTo>
                    <a:pt x="62724" y="438541"/>
                  </a:lnTo>
                  <a:lnTo>
                    <a:pt x="94868" y="470683"/>
                  </a:lnTo>
                  <a:lnTo>
                    <a:pt x="132091" y="496993"/>
                  </a:lnTo>
                  <a:lnTo>
                    <a:pt x="173639" y="516717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7"/>
                  </a:lnTo>
                  <a:lnTo>
                    <a:pt x="401308" y="496993"/>
                  </a:lnTo>
                  <a:lnTo>
                    <a:pt x="438531" y="470683"/>
                  </a:lnTo>
                  <a:lnTo>
                    <a:pt x="470675" y="438541"/>
                  </a:lnTo>
                  <a:lnTo>
                    <a:pt x="496987" y="401319"/>
                  </a:lnTo>
                  <a:lnTo>
                    <a:pt x="516714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4" y="173629"/>
                  </a:lnTo>
                  <a:lnTo>
                    <a:pt x="496987" y="132080"/>
                  </a:lnTo>
                  <a:lnTo>
                    <a:pt x="470675" y="94858"/>
                  </a:lnTo>
                  <a:lnTo>
                    <a:pt x="438531" y="62716"/>
                  </a:lnTo>
                  <a:lnTo>
                    <a:pt x="401308" y="36406"/>
                  </a:lnTo>
                  <a:lnTo>
                    <a:pt x="359760" y="16682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2"/>
                  </a:lnTo>
                  <a:lnTo>
                    <a:pt x="401308" y="36406"/>
                  </a:lnTo>
                  <a:lnTo>
                    <a:pt x="438531" y="62716"/>
                  </a:lnTo>
                  <a:lnTo>
                    <a:pt x="470675" y="94858"/>
                  </a:lnTo>
                  <a:lnTo>
                    <a:pt x="496987" y="132079"/>
                  </a:lnTo>
                  <a:lnTo>
                    <a:pt x="516714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4" y="359770"/>
                  </a:lnTo>
                  <a:lnTo>
                    <a:pt x="496987" y="401319"/>
                  </a:lnTo>
                  <a:lnTo>
                    <a:pt x="470675" y="438541"/>
                  </a:lnTo>
                  <a:lnTo>
                    <a:pt x="438531" y="470683"/>
                  </a:lnTo>
                  <a:lnTo>
                    <a:pt x="401308" y="496993"/>
                  </a:lnTo>
                  <a:lnTo>
                    <a:pt x="359760" y="516717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7"/>
                  </a:lnTo>
                  <a:lnTo>
                    <a:pt x="132091" y="496993"/>
                  </a:lnTo>
                  <a:lnTo>
                    <a:pt x="94868" y="470683"/>
                  </a:lnTo>
                  <a:lnTo>
                    <a:pt x="62724" y="438541"/>
                  </a:lnTo>
                  <a:lnTo>
                    <a:pt x="36412" y="401319"/>
                  </a:lnTo>
                  <a:lnTo>
                    <a:pt x="16685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1758" y="3702557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0050" y="3575050"/>
            <a:ext cx="546100" cy="546100"/>
            <a:chOff x="1670050" y="3575050"/>
            <a:chExt cx="546100" cy="546100"/>
          </a:xfrm>
        </p:grpSpPr>
        <p:sp>
          <p:nvSpPr>
            <p:cNvPr id="13" name="object 13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3581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53564" y="37025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0450" y="3041650"/>
            <a:ext cx="1612900" cy="2146300"/>
            <a:chOff x="1060450" y="3041650"/>
            <a:chExt cx="1612900" cy="2146300"/>
          </a:xfrm>
        </p:grpSpPr>
        <p:sp>
          <p:nvSpPr>
            <p:cNvPr id="17" name="object 17"/>
            <p:cNvSpPr/>
            <p:nvPr/>
          </p:nvSpPr>
          <p:spPr>
            <a:xfrm>
              <a:off x="1066800" y="30480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36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1175" y="2481198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Swap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the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50" dirty="0">
                <a:latin typeface="Gulim"/>
                <a:cs typeface="Gulim"/>
              </a:rPr>
              <a:t>two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spc="-10" dirty="0">
                <a:latin typeface="Gulim"/>
                <a:cs typeface="Gulim"/>
              </a:rPr>
              <a:t>nodes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99250" y="3727450"/>
            <a:ext cx="546100" cy="546100"/>
            <a:chOff x="6699250" y="3727450"/>
            <a:chExt cx="546100" cy="546100"/>
          </a:xfrm>
        </p:grpSpPr>
        <p:sp>
          <p:nvSpPr>
            <p:cNvPr id="22" name="object 22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056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69938" y="3854957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3714" y="47696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2850" y="4108450"/>
            <a:ext cx="1155700" cy="1079500"/>
            <a:chOff x="1212850" y="4108450"/>
            <a:chExt cx="1155700" cy="1079500"/>
          </a:xfrm>
        </p:grpSpPr>
        <p:sp>
          <p:nvSpPr>
            <p:cNvPr id="27" name="object 27"/>
            <p:cNvSpPr/>
            <p:nvPr/>
          </p:nvSpPr>
          <p:spPr>
            <a:xfrm>
              <a:off x="1524000" y="411480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533400"/>
                  </a:moveTo>
                  <a:lnTo>
                    <a:pt x="381000" y="0"/>
                  </a:lnTo>
                </a:path>
                <a:path w="838200" h="533400">
                  <a:moveTo>
                    <a:pt x="838200" y="533400"/>
                  </a:moveTo>
                  <a:lnTo>
                    <a:pt x="457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9200" y="46482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33209" y="1947494"/>
            <a:ext cx="1009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(-</a:t>
            </a:r>
            <a:r>
              <a:rPr sz="2400" spc="5" dirty="0">
                <a:latin typeface="Gulim"/>
                <a:cs typeface="Gulim"/>
              </a:rPr>
              <a:t> </a:t>
            </a:r>
            <a:r>
              <a:rPr sz="2400" dirty="0">
                <a:solidFill>
                  <a:srgbClr val="B80400"/>
                </a:solidFill>
                <a:latin typeface="Gulim"/>
                <a:cs typeface="Gulim"/>
              </a:rPr>
              <a:t>3 </a:t>
            </a:r>
            <a:r>
              <a:rPr sz="2400" spc="-25" dirty="0">
                <a:latin typeface="Gulim"/>
                <a:cs typeface="Gulim"/>
              </a:rPr>
              <a:t>7)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56450" y="2660650"/>
            <a:ext cx="546100" cy="546100"/>
            <a:chOff x="7156450" y="2660650"/>
            <a:chExt cx="546100" cy="546100"/>
          </a:xfrm>
        </p:grpSpPr>
        <p:sp>
          <p:nvSpPr>
            <p:cNvPr id="32" name="object 32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2800" y="2667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322566" y="2747898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-</a:t>
            </a:r>
            <a:endParaRPr sz="2400">
              <a:latin typeface="Gulim"/>
              <a:cs typeface="Guli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6177" y="4769611"/>
            <a:ext cx="13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13650" y="3727450"/>
            <a:ext cx="546100" cy="546100"/>
            <a:chOff x="7613650" y="3727450"/>
            <a:chExt cx="546100" cy="546100"/>
          </a:xfrm>
        </p:grpSpPr>
        <p:sp>
          <p:nvSpPr>
            <p:cNvPr id="37" name="object 37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79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00" y="3733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79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84338" y="3854957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10400" y="32004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755650" y="5708650"/>
            <a:ext cx="546100" cy="546100"/>
            <a:chOff x="755650" y="5708650"/>
            <a:chExt cx="546100" cy="546100"/>
          </a:xfrm>
        </p:grpSpPr>
        <p:sp>
          <p:nvSpPr>
            <p:cNvPr id="42" name="object 42"/>
            <p:cNvSpPr/>
            <p:nvPr/>
          </p:nvSpPr>
          <p:spPr>
            <a:xfrm>
              <a:off x="762000" y="5715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000" y="5715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35558" y="5836716"/>
            <a:ext cx="38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Gulim"/>
                <a:cs typeface="Gulim"/>
              </a:rPr>
              <a:t>25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670050" y="5708650"/>
            <a:ext cx="546100" cy="546100"/>
            <a:chOff x="1670050" y="5708650"/>
            <a:chExt cx="546100" cy="546100"/>
          </a:xfrm>
        </p:grpSpPr>
        <p:sp>
          <p:nvSpPr>
            <p:cNvPr id="46" name="object 46"/>
            <p:cNvSpPr/>
            <p:nvPr/>
          </p:nvSpPr>
          <p:spPr>
            <a:xfrm>
              <a:off x="1676400" y="5715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5"/>
                  </a:lnTo>
                  <a:lnTo>
                    <a:pt x="132080" y="36412"/>
                  </a:lnTo>
                  <a:lnTo>
                    <a:pt x="94858" y="62724"/>
                  </a:lnTo>
                  <a:lnTo>
                    <a:pt x="62716" y="94868"/>
                  </a:lnTo>
                  <a:lnTo>
                    <a:pt x="36406" y="132091"/>
                  </a:lnTo>
                  <a:lnTo>
                    <a:pt x="16682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7" y="173639"/>
                  </a:lnTo>
                  <a:lnTo>
                    <a:pt x="496993" y="132091"/>
                  </a:lnTo>
                  <a:lnTo>
                    <a:pt x="470683" y="94868"/>
                  </a:lnTo>
                  <a:lnTo>
                    <a:pt x="438541" y="62724"/>
                  </a:lnTo>
                  <a:lnTo>
                    <a:pt x="401319" y="36412"/>
                  </a:lnTo>
                  <a:lnTo>
                    <a:pt x="359770" y="16685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6400" y="5715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80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5"/>
                  </a:lnTo>
                  <a:lnTo>
                    <a:pt x="401319" y="36412"/>
                  </a:lnTo>
                  <a:lnTo>
                    <a:pt x="438541" y="62724"/>
                  </a:lnTo>
                  <a:lnTo>
                    <a:pt x="470683" y="94868"/>
                  </a:lnTo>
                  <a:lnTo>
                    <a:pt x="496993" y="132091"/>
                  </a:lnTo>
                  <a:lnTo>
                    <a:pt x="516717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19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26132" y="5836716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66800" y="5181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533400"/>
                </a:moveTo>
                <a:lnTo>
                  <a:pt x="381000" y="0"/>
                </a:lnTo>
              </a:path>
              <a:path w="838200" h="533400">
                <a:moveTo>
                  <a:pt x="838200" y="5334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9710" marR="5080" indent="-5029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130" dirty="0"/>
              <a:t> </a:t>
            </a:r>
            <a:r>
              <a:rPr sz="4000" dirty="0"/>
              <a:t>About</a:t>
            </a:r>
            <a:r>
              <a:rPr sz="4000" spc="-125" dirty="0"/>
              <a:t> </a:t>
            </a:r>
            <a:r>
              <a:rPr sz="4000" dirty="0"/>
              <a:t>Just</a:t>
            </a:r>
            <a:r>
              <a:rPr sz="4000" spc="-130" dirty="0"/>
              <a:t> </a:t>
            </a:r>
            <a:r>
              <a:rPr sz="4000" spc="-10" dirty="0"/>
              <a:t>Randomly Generating</a:t>
            </a:r>
            <a:r>
              <a:rPr sz="4000" spc="-204" dirty="0"/>
              <a:t> </a:t>
            </a:r>
            <a:r>
              <a:rPr sz="4000" spc="-10" dirty="0"/>
              <a:t>Programs?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735965" indent="-3429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Is</a:t>
            </a:r>
            <a:r>
              <a:rPr spc="-60" dirty="0"/>
              <a:t> </a:t>
            </a:r>
            <a:r>
              <a:rPr dirty="0"/>
              <a:t>Genetic</a:t>
            </a:r>
            <a:r>
              <a:rPr spc="-35" dirty="0"/>
              <a:t> </a:t>
            </a:r>
            <a:r>
              <a:rPr spc="-10" dirty="0"/>
              <a:t>Programming</a:t>
            </a:r>
            <a:r>
              <a:rPr spc="-65" dirty="0"/>
              <a:t> </a:t>
            </a:r>
            <a:r>
              <a:rPr dirty="0"/>
              <a:t>really</a:t>
            </a:r>
            <a:r>
              <a:rPr spc="-30" dirty="0"/>
              <a:t> </a:t>
            </a:r>
            <a:r>
              <a:rPr dirty="0"/>
              <a:t>better</a:t>
            </a:r>
            <a:r>
              <a:rPr spc="-30" dirty="0"/>
              <a:t> </a:t>
            </a:r>
            <a:r>
              <a:rPr dirty="0"/>
              <a:t>than</a:t>
            </a:r>
            <a:r>
              <a:rPr spc="-20" dirty="0"/>
              <a:t> </a:t>
            </a:r>
            <a:r>
              <a:rPr dirty="0"/>
              <a:t>just</a:t>
            </a:r>
            <a:r>
              <a:rPr spc="-20" dirty="0"/>
              <a:t> </a:t>
            </a:r>
            <a:r>
              <a:rPr spc="-10" dirty="0"/>
              <a:t>randomly </a:t>
            </a: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spc="-10" dirty="0"/>
              <a:t>functions?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Yes!</a:t>
            </a:r>
          </a:p>
          <a:p>
            <a:pPr marL="756285" marR="158750" lvl="1" indent="-287020">
              <a:lnSpc>
                <a:spcPts val="2160"/>
              </a:lnSpc>
              <a:spcBef>
                <a:spcPts val="5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Pete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Angeline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evolving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tic-</a:t>
            </a:r>
            <a:r>
              <a:rPr sz="2000" spc="-10" dirty="0">
                <a:latin typeface="Calibri"/>
                <a:cs typeface="Calibri"/>
              </a:rPr>
              <a:t>tac-</a:t>
            </a:r>
            <a:r>
              <a:rPr sz="2000" dirty="0">
                <a:latin typeface="Calibri"/>
                <a:cs typeface="Calibri"/>
              </a:rPr>
              <a:t>toe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generations,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generation, </a:t>
            </a:r>
            <a:r>
              <a:rPr sz="2000" dirty="0">
                <a:latin typeface="Calibri"/>
                <a:cs typeface="Calibri"/>
              </a:rPr>
              <a:t>against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200,000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algorithms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evolved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significantly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superior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[Genetic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FAQ,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2002]</a:t>
            </a:r>
            <a:endParaRPr sz="2000">
              <a:latin typeface="Calibri"/>
              <a:cs typeface="Calibri"/>
            </a:endParaRPr>
          </a:p>
          <a:p>
            <a:pPr marL="355600" marR="467359" indent="-342900">
              <a:lnSpc>
                <a:spcPts val="259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key</a:t>
            </a:r>
            <a:r>
              <a:rPr spc="-55" dirty="0"/>
              <a:t> </a:t>
            </a:r>
            <a:r>
              <a:rPr dirty="0"/>
              <a:t>lies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b="1" dirty="0">
                <a:latin typeface="Calibri"/>
                <a:cs typeface="Calibri"/>
              </a:rPr>
              <a:t>fitness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dirty="0"/>
              <a:t>measure</a:t>
            </a:r>
            <a:r>
              <a:rPr spc="-2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determine</a:t>
            </a:r>
            <a:r>
              <a:rPr spc="-30" dirty="0"/>
              <a:t> </a:t>
            </a:r>
            <a:r>
              <a:rPr spc="-10" dirty="0"/>
              <a:t>which </a:t>
            </a:r>
            <a:r>
              <a:rPr dirty="0"/>
              <a:t>functions</a:t>
            </a:r>
            <a:r>
              <a:rPr spc="-65" dirty="0"/>
              <a:t> </a:t>
            </a:r>
            <a:r>
              <a:rPr dirty="0"/>
              <a:t>survive</a:t>
            </a:r>
            <a:r>
              <a:rPr spc="-2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reproduce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spc="-10" dirty="0"/>
              <a:t>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1172" y="4297679"/>
            <a:ext cx="1760220" cy="515620"/>
            <a:chOff x="1201172" y="4297679"/>
            <a:chExt cx="1760220" cy="515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172" y="4489137"/>
              <a:ext cx="668394" cy="2552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9551" y="4297679"/>
              <a:ext cx="1123188" cy="5151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4308" y="4297679"/>
              <a:ext cx="496824" cy="5151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8825" y="1316863"/>
            <a:ext cx="8297545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870" indent="-342900" algn="just">
              <a:lnSpc>
                <a:spcPct val="100000"/>
              </a:lnSpc>
              <a:spcBef>
                <a:spcPts val="100"/>
              </a:spcBef>
              <a:buClr>
                <a:srgbClr val="1F487C"/>
              </a:buClr>
              <a:buSzPct val="75000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computers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explicitly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programmed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25" dirty="0">
                <a:latin typeface="Times New Roman"/>
                <a:cs typeface="Times New Roman"/>
              </a:rPr>
              <a:t>so.</a:t>
            </a:r>
            <a:endParaRPr sz="2400" dirty="0">
              <a:latin typeface="Times New Roman"/>
              <a:cs typeface="Times New Roman"/>
            </a:endParaRPr>
          </a:p>
          <a:p>
            <a:pPr marL="355600" marR="124460" indent="-34290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Genetic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evolution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computer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programs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natural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selection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an </a:t>
            </a:r>
            <a:r>
              <a:rPr sz="2400" dirty="0">
                <a:latin typeface="Times New Roman"/>
                <a:cs typeface="Times New Roman"/>
              </a:rPr>
              <a:t>extension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Genetic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Algorithm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marR="81280" indent="-342900">
              <a:lnSpc>
                <a:spcPct val="100000"/>
              </a:lnSpc>
              <a:spcBef>
                <a:spcPts val="540"/>
              </a:spcBef>
              <a:buClr>
                <a:srgbClr val="1F487C"/>
              </a:buClr>
              <a:buSzPct val="7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Koza,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searches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space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possible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computer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programs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fit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5390" y="301193"/>
            <a:ext cx="7114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GENETIC</a:t>
            </a:r>
            <a:r>
              <a:rPr b="1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b="1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(GP)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90" dirty="0"/>
              <a:t> </a:t>
            </a:r>
            <a:r>
              <a:rPr dirty="0"/>
              <a:t>Genetic</a:t>
            </a:r>
            <a:r>
              <a:rPr spc="-75" dirty="0"/>
              <a:t> </a:t>
            </a:r>
            <a:r>
              <a:rPr spc="-10" dirty="0"/>
              <a:t>Programming?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/>
              <a:t>“For</a:t>
            </a:r>
            <a:r>
              <a:rPr sz="2800" spc="-120" dirty="0"/>
              <a:t> </a:t>
            </a:r>
            <a:r>
              <a:rPr sz="2800" dirty="0"/>
              <a:t>many</a:t>
            </a:r>
            <a:r>
              <a:rPr sz="2800" spc="-110" dirty="0"/>
              <a:t> </a:t>
            </a:r>
            <a:r>
              <a:rPr sz="2800" dirty="0"/>
              <a:t>problems</a:t>
            </a:r>
            <a:r>
              <a:rPr sz="2800" spc="-90" dirty="0"/>
              <a:t> </a:t>
            </a:r>
            <a:r>
              <a:rPr sz="2800" dirty="0"/>
              <a:t>in</a:t>
            </a:r>
            <a:r>
              <a:rPr sz="2800" spc="-105" dirty="0"/>
              <a:t> </a:t>
            </a:r>
            <a:r>
              <a:rPr sz="2800" dirty="0"/>
              <a:t>machine</a:t>
            </a:r>
            <a:r>
              <a:rPr sz="2800" spc="-105" dirty="0"/>
              <a:t> </a:t>
            </a:r>
            <a:r>
              <a:rPr sz="2800" dirty="0"/>
              <a:t>learning</a:t>
            </a:r>
            <a:r>
              <a:rPr sz="2800" spc="-105" dirty="0"/>
              <a:t> </a:t>
            </a:r>
            <a:r>
              <a:rPr sz="2800" spc="-25" dirty="0"/>
              <a:t>and</a:t>
            </a:r>
            <a:r>
              <a:rPr sz="2800" spc="700" dirty="0"/>
              <a:t> </a:t>
            </a:r>
            <a:r>
              <a:rPr sz="2800" dirty="0"/>
              <a:t>artificial</a:t>
            </a:r>
            <a:r>
              <a:rPr sz="2800" spc="-114" dirty="0"/>
              <a:t> </a:t>
            </a:r>
            <a:r>
              <a:rPr sz="2800" spc="-10" dirty="0"/>
              <a:t>intelligence,</a:t>
            </a:r>
            <a:r>
              <a:rPr sz="2800" spc="-100" dirty="0"/>
              <a:t> </a:t>
            </a:r>
            <a:r>
              <a:rPr sz="2800" dirty="0"/>
              <a:t>the</a:t>
            </a:r>
            <a:r>
              <a:rPr sz="2800" spc="-95" dirty="0"/>
              <a:t> </a:t>
            </a:r>
            <a:r>
              <a:rPr sz="2800" dirty="0"/>
              <a:t>most</a:t>
            </a:r>
            <a:r>
              <a:rPr sz="2800" spc="-80" dirty="0"/>
              <a:t> </a:t>
            </a:r>
            <a:r>
              <a:rPr sz="2800" spc="-10" dirty="0"/>
              <a:t>natural</a:t>
            </a:r>
            <a:r>
              <a:rPr sz="2800" spc="-90" dirty="0"/>
              <a:t> </a:t>
            </a:r>
            <a:r>
              <a:rPr sz="2800" spc="-10" dirty="0"/>
              <a:t>representation </a:t>
            </a:r>
            <a:r>
              <a:rPr sz="2800" dirty="0"/>
              <a:t>for</a:t>
            </a:r>
            <a:r>
              <a:rPr sz="2800" spc="-85" dirty="0"/>
              <a:t> </a:t>
            </a:r>
            <a:r>
              <a:rPr sz="2800" dirty="0"/>
              <a:t>a</a:t>
            </a:r>
            <a:r>
              <a:rPr sz="2800" spc="-75" dirty="0"/>
              <a:t> </a:t>
            </a:r>
            <a:r>
              <a:rPr sz="2800" dirty="0"/>
              <a:t>solution</a:t>
            </a:r>
            <a:r>
              <a:rPr sz="2800" spc="-50" dirty="0"/>
              <a:t> </a:t>
            </a:r>
            <a:r>
              <a:rPr sz="2800" dirty="0"/>
              <a:t>is</a:t>
            </a:r>
            <a:r>
              <a:rPr sz="2800" spc="-75" dirty="0"/>
              <a:t> </a:t>
            </a:r>
            <a:r>
              <a:rPr sz="2800" dirty="0"/>
              <a:t>a</a:t>
            </a:r>
            <a:r>
              <a:rPr sz="2800" spc="-70" dirty="0"/>
              <a:t> </a:t>
            </a:r>
            <a:r>
              <a:rPr sz="2800" spc="-10" dirty="0"/>
              <a:t>computer</a:t>
            </a:r>
            <a:r>
              <a:rPr sz="2800" spc="-55" dirty="0"/>
              <a:t> </a:t>
            </a:r>
            <a:r>
              <a:rPr sz="2800" spc="-40" dirty="0"/>
              <a:t>program.”</a:t>
            </a:r>
            <a:r>
              <a:rPr sz="2800" spc="-60" dirty="0"/>
              <a:t> </a:t>
            </a:r>
            <a:r>
              <a:rPr sz="2800" spc="-10" dirty="0"/>
              <a:t>[Koza,</a:t>
            </a:r>
            <a:r>
              <a:rPr sz="2800" spc="-75" dirty="0"/>
              <a:t> </a:t>
            </a:r>
            <a:r>
              <a:rPr sz="2800" spc="-10" dirty="0"/>
              <a:t>1994]</a:t>
            </a:r>
            <a:endParaRPr sz="2800" dirty="0"/>
          </a:p>
          <a:p>
            <a:pPr marL="355600" marR="21272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/>
              <a:t>A</a:t>
            </a:r>
            <a:r>
              <a:rPr sz="2800" spc="-50" dirty="0"/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parse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tree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/>
              <a:t>is</a:t>
            </a:r>
            <a:r>
              <a:rPr sz="2800" spc="-55" dirty="0"/>
              <a:t> </a:t>
            </a:r>
            <a:r>
              <a:rPr sz="2800" dirty="0"/>
              <a:t>a</a:t>
            </a:r>
            <a:r>
              <a:rPr sz="2800" spc="-45" dirty="0"/>
              <a:t> </a:t>
            </a:r>
            <a:r>
              <a:rPr sz="2800" dirty="0"/>
              <a:t>good</a:t>
            </a:r>
            <a:r>
              <a:rPr sz="2800" spc="-40" dirty="0"/>
              <a:t> </a:t>
            </a:r>
            <a:r>
              <a:rPr sz="2800" spc="-20" dirty="0"/>
              <a:t>representation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55" dirty="0"/>
              <a:t> </a:t>
            </a:r>
            <a:r>
              <a:rPr sz="2800" dirty="0"/>
              <a:t>a</a:t>
            </a:r>
            <a:r>
              <a:rPr sz="2800" spc="-45" dirty="0"/>
              <a:t> </a:t>
            </a:r>
            <a:r>
              <a:rPr sz="2800" spc="-10" dirty="0"/>
              <a:t>computer </a:t>
            </a:r>
            <a:r>
              <a:rPr sz="2800" spc="-20" dirty="0"/>
              <a:t>program</a:t>
            </a:r>
            <a:r>
              <a:rPr sz="2800" spc="-105" dirty="0"/>
              <a:t> </a:t>
            </a:r>
            <a:r>
              <a:rPr sz="2800" dirty="0"/>
              <a:t>for</a:t>
            </a:r>
            <a:r>
              <a:rPr sz="2800" spc="-100" dirty="0"/>
              <a:t> </a:t>
            </a:r>
            <a:r>
              <a:rPr sz="2800" dirty="0"/>
              <a:t>Genetic</a:t>
            </a:r>
            <a:r>
              <a:rPr sz="2800" spc="-85" dirty="0"/>
              <a:t> </a:t>
            </a:r>
            <a:r>
              <a:rPr sz="2800" spc="-10" dirty="0"/>
              <a:t>Programming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4628" y="6427723"/>
            <a:ext cx="1761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GP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flowchart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9194" y="6427723"/>
            <a:ext cx="175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GA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flowchart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49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Using</a:t>
            </a:r>
            <a:r>
              <a:rPr sz="3200" spc="-110" dirty="0"/>
              <a:t> </a:t>
            </a:r>
            <a:r>
              <a:rPr sz="3200" b="1" i="1" u="sng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Trees</a:t>
            </a:r>
            <a:r>
              <a:rPr sz="3200" b="1" i="1" spc="-95" dirty="0">
                <a:latin typeface="Calibri"/>
                <a:cs typeface="Calibri"/>
              </a:rPr>
              <a:t> </a:t>
            </a:r>
            <a:r>
              <a:rPr sz="3200" spc="-105" dirty="0"/>
              <a:t>To</a:t>
            </a:r>
            <a:r>
              <a:rPr sz="3200" spc="-80" dirty="0"/>
              <a:t> </a:t>
            </a:r>
            <a:r>
              <a:rPr sz="3200" dirty="0"/>
              <a:t>Represent</a:t>
            </a:r>
            <a:r>
              <a:rPr sz="3200" spc="-110" dirty="0"/>
              <a:t> </a:t>
            </a:r>
            <a:r>
              <a:rPr sz="3200" dirty="0"/>
              <a:t>Computer</a:t>
            </a:r>
            <a:r>
              <a:rPr sz="3200" spc="-75" dirty="0"/>
              <a:t> </a:t>
            </a:r>
            <a:r>
              <a:rPr sz="3200" spc="-10" dirty="0"/>
              <a:t>Programs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176398"/>
            <a:ext cx="318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>
                <a:latin typeface="Gulim"/>
                <a:cs typeface="Gulim"/>
              </a:rPr>
              <a:t>(+</a:t>
            </a:r>
            <a:r>
              <a:rPr sz="2400" spc="-3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2 3</a:t>
            </a:r>
            <a:r>
              <a:rPr sz="2400" spc="-10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(* </a:t>
            </a:r>
            <a:r>
              <a:rPr sz="2400" spc="150" dirty="0">
                <a:latin typeface="Gulim"/>
                <a:cs typeface="Gulim"/>
              </a:rPr>
              <a:t>X</a:t>
            </a:r>
            <a:r>
              <a:rPr sz="2400" spc="-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7)</a:t>
            </a:r>
            <a:r>
              <a:rPr sz="2400" spc="-15" dirty="0">
                <a:latin typeface="Gulim"/>
                <a:cs typeface="Gulim"/>
              </a:rPr>
              <a:t> </a:t>
            </a:r>
            <a:r>
              <a:rPr sz="2400" dirty="0">
                <a:latin typeface="Gulim"/>
                <a:cs typeface="Gulim"/>
              </a:rPr>
              <a:t>(/ </a:t>
            </a:r>
            <a:r>
              <a:rPr sz="2400" spc="135" dirty="0">
                <a:latin typeface="Gulim"/>
                <a:cs typeface="Gulim"/>
              </a:rPr>
              <a:t>Y</a:t>
            </a:r>
            <a:r>
              <a:rPr sz="2400" spc="10" dirty="0">
                <a:latin typeface="Gulim"/>
                <a:cs typeface="Gulim"/>
              </a:rPr>
              <a:t> </a:t>
            </a:r>
            <a:r>
              <a:rPr sz="2400" spc="-25" dirty="0">
                <a:latin typeface="Gulim"/>
                <a:cs typeface="Gulim"/>
              </a:rPr>
              <a:t>5))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8650" y="2965450"/>
            <a:ext cx="2679700" cy="1612900"/>
            <a:chOff x="1898650" y="2965450"/>
            <a:chExt cx="2679700" cy="1612900"/>
          </a:xfrm>
        </p:grpSpPr>
        <p:sp>
          <p:nvSpPr>
            <p:cNvPr id="5" name="object 5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20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20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2971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79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20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80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80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8448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2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0250" y="4032250"/>
            <a:ext cx="546100" cy="546100"/>
            <a:chOff x="3270250" y="4032250"/>
            <a:chExt cx="546100" cy="546100"/>
          </a:xfrm>
        </p:grpSpPr>
        <p:sp>
          <p:nvSpPr>
            <p:cNvPr id="11" name="object 11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6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40429" y="4159707"/>
            <a:ext cx="20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3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13250" y="4032250"/>
            <a:ext cx="546100" cy="546100"/>
            <a:chOff x="4413250" y="4032250"/>
            <a:chExt cx="546100" cy="546100"/>
          </a:xfrm>
        </p:grpSpPr>
        <p:sp>
          <p:nvSpPr>
            <p:cNvPr id="15" name="object 15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20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96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20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97400" y="415970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ulim"/>
                <a:cs typeface="Gulim"/>
              </a:rPr>
              <a:t>*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13450" y="4032250"/>
            <a:ext cx="546100" cy="546100"/>
            <a:chOff x="6013450" y="4032250"/>
            <a:chExt cx="546100" cy="546100"/>
          </a:xfrm>
        </p:grpSpPr>
        <p:sp>
          <p:nvSpPr>
            <p:cNvPr id="19" name="object 19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46"/>
                  </a:lnTo>
                  <a:lnTo>
                    <a:pt x="16682" y="359770"/>
                  </a:lnTo>
                  <a:lnTo>
                    <a:pt x="36406" y="401319"/>
                  </a:lnTo>
                  <a:lnTo>
                    <a:pt x="62716" y="438541"/>
                  </a:lnTo>
                  <a:lnTo>
                    <a:pt x="94858" y="470683"/>
                  </a:lnTo>
                  <a:lnTo>
                    <a:pt x="132080" y="496993"/>
                  </a:lnTo>
                  <a:lnTo>
                    <a:pt x="173629" y="516717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7"/>
                  </a:lnTo>
                  <a:lnTo>
                    <a:pt x="401319" y="496993"/>
                  </a:lnTo>
                  <a:lnTo>
                    <a:pt x="438541" y="470683"/>
                  </a:lnTo>
                  <a:lnTo>
                    <a:pt x="470683" y="438541"/>
                  </a:lnTo>
                  <a:lnTo>
                    <a:pt x="496993" y="401319"/>
                  </a:lnTo>
                  <a:lnTo>
                    <a:pt x="516717" y="359770"/>
                  </a:lnTo>
                  <a:lnTo>
                    <a:pt x="529103" y="314646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9800" y="4038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46"/>
                  </a:lnTo>
                  <a:lnTo>
                    <a:pt x="516717" y="359770"/>
                  </a:lnTo>
                  <a:lnTo>
                    <a:pt x="496993" y="401319"/>
                  </a:lnTo>
                  <a:lnTo>
                    <a:pt x="470683" y="438541"/>
                  </a:lnTo>
                  <a:lnTo>
                    <a:pt x="438541" y="470683"/>
                  </a:lnTo>
                  <a:lnTo>
                    <a:pt x="401319" y="496993"/>
                  </a:lnTo>
                  <a:lnTo>
                    <a:pt x="359770" y="516717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7"/>
                  </a:lnTo>
                  <a:lnTo>
                    <a:pt x="132080" y="496993"/>
                  </a:lnTo>
                  <a:lnTo>
                    <a:pt x="94858" y="470683"/>
                  </a:lnTo>
                  <a:lnTo>
                    <a:pt x="62716" y="438541"/>
                  </a:lnTo>
                  <a:lnTo>
                    <a:pt x="36406" y="401319"/>
                  </a:lnTo>
                  <a:lnTo>
                    <a:pt x="16682" y="359770"/>
                  </a:lnTo>
                  <a:lnTo>
                    <a:pt x="4296" y="314646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17665" y="4159707"/>
            <a:ext cx="14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Gulim"/>
                <a:cs typeface="Gulim"/>
              </a:rPr>
              <a:t>/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03450" y="3498850"/>
            <a:ext cx="4051300" cy="2222500"/>
            <a:chOff x="2203450" y="3498850"/>
            <a:chExt cx="4051300" cy="2222500"/>
          </a:xfrm>
        </p:grpSpPr>
        <p:sp>
          <p:nvSpPr>
            <p:cNvPr id="23" name="object 23"/>
            <p:cNvSpPr/>
            <p:nvPr/>
          </p:nvSpPr>
          <p:spPr>
            <a:xfrm>
              <a:off x="2209800" y="3505200"/>
              <a:ext cx="4038600" cy="533400"/>
            </a:xfrm>
            <a:custGeom>
              <a:avLst/>
              <a:gdLst/>
              <a:ahLst/>
              <a:cxnLst/>
              <a:rect l="l" t="t" r="r" b="b"/>
              <a:pathLst>
                <a:path w="4038600" h="533400">
                  <a:moveTo>
                    <a:pt x="0" y="533400"/>
                  </a:moveTo>
                  <a:lnTo>
                    <a:pt x="2057400" y="0"/>
                  </a:lnTo>
                </a:path>
                <a:path w="4038600" h="533400">
                  <a:moveTo>
                    <a:pt x="1371600" y="533400"/>
                  </a:moveTo>
                  <a:lnTo>
                    <a:pt x="2057400" y="0"/>
                  </a:lnTo>
                </a:path>
                <a:path w="4038600" h="533400">
                  <a:moveTo>
                    <a:pt x="2438400" y="533400"/>
                  </a:moveTo>
                  <a:lnTo>
                    <a:pt x="2133600" y="0"/>
                  </a:lnTo>
                </a:path>
                <a:path w="4038600" h="533400">
                  <a:moveTo>
                    <a:pt x="4038600" y="53340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862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36314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Gulim"/>
                <a:cs typeface="Gulim"/>
              </a:rPr>
              <a:t>X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94250" y="5175250"/>
            <a:ext cx="546100" cy="546100"/>
            <a:chOff x="4794250" y="5175250"/>
            <a:chExt cx="546100" cy="546100"/>
          </a:xfrm>
        </p:grpSpPr>
        <p:sp>
          <p:nvSpPr>
            <p:cNvPr id="28" name="object 28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6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64684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7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70650" y="5175250"/>
            <a:ext cx="546100" cy="546100"/>
            <a:chOff x="6470650" y="5175250"/>
            <a:chExt cx="546100" cy="546100"/>
          </a:xfrm>
        </p:grpSpPr>
        <p:sp>
          <p:nvSpPr>
            <p:cNvPr id="32" name="object 32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79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20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20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70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20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79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41338" y="5303011"/>
            <a:ext cx="207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Gulim"/>
                <a:cs typeface="Gulim"/>
              </a:rPr>
              <a:t>5</a:t>
            </a:r>
            <a:endParaRPr sz="2400">
              <a:latin typeface="Gulim"/>
              <a:cs typeface="Guli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32450" y="5175250"/>
            <a:ext cx="546100" cy="546100"/>
            <a:chOff x="5632450" y="5175250"/>
            <a:chExt cx="546100" cy="546100"/>
          </a:xfrm>
        </p:grpSpPr>
        <p:sp>
          <p:nvSpPr>
            <p:cNvPr id="36" name="object 36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2" y="359760"/>
                  </a:lnTo>
                  <a:lnTo>
                    <a:pt x="36406" y="401308"/>
                  </a:lnTo>
                  <a:lnTo>
                    <a:pt x="62716" y="438531"/>
                  </a:lnTo>
                  <a:lnTo>
                    <a:pt x="94858" y="470675"/>
                  </a:lnTo>
                  <a:lnTo>
                    <a:pt x="132080" y="496987"/>
                  </a:lnTo>
                  <a:lnTo>
                    <a:pt x="173629" y="516714"/>
                  </a:lnTo>
                  <a:lnTo>
                    <a:pt x="218753" y="529103"/>
                  </a:lnTo>
                  <a:lnTo>
                    <a:pt x="266700" y="533400"/>
                  </a:lnTo>
                  <a:lnTo>
                    <a:pt x="314646" y="529103"/>
                  </a:lnTo>
                  <a:lnTo>
                    <a:pt x="359770" y="516714"/>
                  </a:lnTo>
                  <a:lnTo>
                    <a:pt x="401319" y="496987"/>
                  </a:lnTo>
                  <a:lnTo>
                    <a:pt x="438541" y="470675"/>
                  </a:lnTo>
                  <a:lnTo>
                    <a:pt x="470683" y="438531"/>
                  </a:lnTo>
                  <a:lnTo>
                    <a:pt x="496993" y="401308"/>
                  </a:lnTo>
                  <a:lnTo>
                    <a:pt x="516717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53"/>
                  </a:lnTo>
                  <a:lnTo>
                    <a:pt x="516717" y="173629"/>
                  </a:lnTo>
                  <a:lnTo>
                    <a:pt x="496993" y="132080"/>
                  </a:lnTo>
                  <a:lnTo>
                    <a:pt x="470683" y="94858"/>
                  </a:lnTo>
                  <a:lnTo>
                    <a:pt x="438541" y="62716"/>
                  </a:lnTo>
                  <a:lnTo>
                    <a:pt x="401319" y="36406"/>
                  </a:lnTo>
                  <a:lnTo>
                    <a:pt x="359770" y="16682"/>
                  </a:lnTo>
                  <a:lnTo>
                    <a:pt x="314646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8800" y="5181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46" y="4296"/>
                  </a:lnTo>
                  <a:lnTo>
                    <a:pt x="359770" y="16682"/>
                  </a:lnTo>
                  <a:lnTo>
                    <a:pt x="401319" y="36406"/>
                  </a:lnTo>
                  <a:lnTo>
                    <a:pt x="438541" y="62716"/>
                  </a:lnTo>
                  <a:lnTo>
                    <a:pt x="470683" y="94858"/>
                  </a:lnTo>
                  <a:lnTo>
                    <a:pt x="496993" y="132080"/>
                  </a:lnTo>
                  <a:lnTo>
                    <a:pt x="516717" y="173629"/>
                  </a:lnTo>
                  <a:lnTo>
                    <a:pt x="529103" y="218753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7" y="359760"/>
                  </a:lnTo>
                  <a:lnTo>
                    <a:pt x="496993" y="401308"/>
                  </a:lnTo>
                  <a:lnTo>
                    <a:pt x="470683" y="438531"/>
                  </a:lnTo>
                  <a:lnTo>
                    <a:pt x="438541" y="470675"/>
                  </a:lnTo>
                  <a:lnTo>
                    <a:pt x="401320" y="496987"/>
                  </a:lnTo>
                  <a:lnTo>
                    <a:pt x="359770" y="516714"/>
                  </a:lnTo>
                  <a:lnTo>
                    <a:pt x="314646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89167" y="5303011"/>
            <a:ext cx="23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Gulim"/>
                <a:cs typeface="Gulim"/>
              </a:rPr>
              <a:t>Y</a:t>
            </a:r>
            <a:endParaRPr sz="2400">
              <a:latin typeface="Gulim"/>
              <a:cs typeface="Guli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91000" y="45720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1676400" y="609600"/>
                </a:moveTo>
                <a:lnTo>
                  <a:pt x="2057400" y="0"/>
                </a:lnTo>
              </a:path>
              <a:path w="2514600" h="609600">
                <a:moveTo>
                  <a:pt x="2514600" y="609600"/>
                </a:moveTo>
                <a:lnTo>
                  <a:pt x="2133600" y="0"/>
                </a:lnTo>
              </a:path>
              <a:path w="2514600" h="609600">
                <a:moveTo>
                  <a:pt x="914400" y="609600"/>
                </a:moveTo>
                <a:lnTo>
                  <a:pt x="533400" y="0"/>
                </a:lnTo>
              </a:path>
              <a:path w="2514600" h="609600">
                <a:moveTo>
                  <a:pt x="0" y="609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66108" y="2427858"/>
            <a:ext cx="3373754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945639">
              <a:lnSpc>
                <a:spcPct val="100000"/>
              </a:lnSpc>
              <a:spcBef>
                <a:spcPts val="1120"/>
              </a:spcBef>
            </a:pPr>
            <a:r>
              <a:rPr sz="2400" spc="-10" dirty="0">
                <a:solidFill>
                  <a:srgbClr val="B80400"/>
                </a:solidFill>
                <a:latin typeface="Gulim"/>
                <a:cs typeface="Gulim"/>
              </a:rPr>
              <a:t>Functions</a:t>
            </a:r>
            <a:endParaRPr sz="24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495" dirty="0">
                <a:latin typeface="Gulim"/>
                <a:cs typeface="Gulim"/>
              </a:rPr>
              <a:t>+</a:t>
            </a:r>
            <a:endParaRPr sz="2400">
              <a:latin typeface="Gulim"/>
              <a:cs typeface="Guli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33220" y="6063488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B80400"/>
                </a:solidFill>
                <a:latin typeface="Gulim"/>
                <a:cs typeface="Gulim"/>
              </a:rPr>
              <a:t>Terminals</a:t>
            </a:r>
            <a:endParaRPr sz="2400">
              <a:latin typeface="Gulim"/>
              <a:cs typeface="Guli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33600" y="2819400"/>
            <a:ext cx="4495800" cy="3429000"/>
          </a:xfrm>
          <a:custGeom>
            <a:avLst/>
            <a:gdLst/>
            <a:ahLst/>
            <a:cxnLst/>
            <a:rect l="l" t="t" r="r" b="b"/>
            <a:pathLst>
              <a:path w="4495800" h="3429000">
                <a:moveTo>
                  <a:pt x="0" y="1981200"/>
                </a:moveTo>
                <a:lnTo>
                  <a:pt x="0" y="3124200"/>
                </a:lnTo>
              </a:path>
              <a:path w="4495800" h="3429000">
                <a:moveTo>
                  <a:pt x="1219200" y="1981200"/>
                </a:moveTo>
                <a:lnTo>
                  <a:pt x="533400" y="3124200"/>
                </a:lnTo>
              </a:path>
              <a:path w="4495800" h="3429000">
                <a:moveTo>
                  <a:pt x="4343400" y="2971800"/>
                </a:moveTo>
                <a:lnTo>
                  <a:pt x="990600" y="3429000"/>
                </a:lnTo>
              </a:path>
              <a:path w="4495800" h="3429000">
                <a:moveTo>
                  <a:pt x="1600200" y="2895600"/>
                </a:moveTo>
                <a:lnTo>
                  <a:pt x="914400" y="3200400"/>
                </a:lnTo>
              </a:path>
              <a:path w="4495800" h="3429000">
                <a:moveTo>
                  <a:pt x="2514600" y="228600"/>
                </a:moveTo>
                <a:lnTo>
                  <a:pt x="3733800" y="0"/>
                </a:lnTo>
              </a:path>
              <a:path w="4495800" h="3429000">
                <a:moveTo>
                  <a:pt x="4343400" y="1066800"/>
                </a:moveTo>
                <a:lnTo>
                  <a:pt x="4495800" y="228600"/>
                </a:lnTo>
              </a:path>
              <a:path w="4495800" h="3429000">
                <a:moveTo>
                  <a:pt x="3262376" y="838200"/>
                </a:moveTo>
                <a:lnTo>
                  <a:pt x="3948176" y="152400"/>
                </a:lnTo>
              </a:path>
              <a:path w="4495800" h="3429000">
                <a:moveTo>
                  <a:pt x="2833751" y="1247775"/>
                </a:moveTo>
                <a:lnTo>
                  <a:pt x="3062351" y="1019175"/>
                </a:lnTo>
              </a:path>
            </a:pathLst>
          </a:custGeom>
          <a:ln w="127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5940" y="6427114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886" rIns="0" bIns="0" rtlCol="0">
            <a:spAutoFit/>
          </a:bodyPr>
          <a:lstStyle/>
          <a:p>
            <a:pPr marL="12541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GP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Technical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2424112"/>
          <a:ext cx="8001000" cy="311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Representation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Tree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structures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Recombination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Exchange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subtrees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Mutation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trees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Parent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selection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Fitness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proportional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Survivor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selection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Generational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replacement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90409" y="6593840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11/19/2020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00" y="6476187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589405">
              <a:lnSpc>
                <a:spcPct val="100000"/>
              </a:lnSpc>
              <a:spcBef>
                <a:spcPts val="105"/>
              </a:spcBef>
            </a:pPr>
            <a:r>
              <a:rPr dirty="0"/>
              <a:t>Genetic</a:t>
            </a:r>
            <a:r>
              <a:rPr spc="-6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8309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Random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initial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population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10" dirty="0">
                <a:latin typeface="Calibri"/>
                <a:cs typeface="Calibri"/>
              </a:rPr>
              <a:t> solutions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Mutation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promising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solutions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new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solutions</a:t>
            </a:r>
            <a:endParaRPr sz="3200">
              <a:latin typeface="Calibri"/>
              <a:cs typeface="Calibri"/>
            </a:endParaRPr>
          </a:p>
          <a:p>
            <a:pPr marL="355600" marR="2038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Genetic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Crossover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promising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solutions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new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solutions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1088</Words>
  <Application>Microsoft Office PowerPoint</Application>
  <PresentationFormat>On-screen Show (4:3)</PresentationFormat>
  <Paragraphs>257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Gulim</vt:lpstr>
      <vt:lpstr>Arial</vt:lpstr>
      <vt:lpstr>Calibri</vt:lpstr>
      <vt:lpstr>Symbol</vt:lpstr>
      <vt:lpstr>Times New Roman</vt:lpstr>
      <vt:lpstr>Office Theme</vt:lpstr>
      <vt:lpstr>Lecture 7: Genetic Programming</vt:lpstr>
      <vt:lpstr>THE CHALLENGE</vt:lpstr>
      <vt:lpstr>CRITERION FOR SUCCESS</vt:lpstr>
      <vt:lpstr>GENETIC PROGRAMMING (GP)</vt:lpstr>
      <vt:lpstr>Why Genetic Programming?</vt:lpstr>
      <vt:lpstr>PowerPoint Presentation</vt:lpstr>
      <vt:lpstr>Using Trees To Represent Computer Programs</vt:lpstr>
      <vt:lpstr>GP Technical Summary</vt:lpstr>
      <vt:lpstr>Genetic Operations</vt:lpstr>
      <vt:lpstr>Randomly Generating Programs</vt:lpstr>
      <vt:lpstr>Randomly Generating Programs</vt:lpstr>
      <vt:lpstr>Randomly Generating Programs</vt:lpstr>
      <vt:lpstr>Randomly Generating Programs</vt:lpstr>
      <vt:lpstr>Randomly Generating Programs</vt:lpstr>
      <vt:lpstr>Randomly Generating Programs</vt:lpstr>
      <vt:lpstr>Tree based representation</vt:lpstr>
      <vt:lpstr>Tree based representation</vt:lpstr>
      <vt:lpstr>Tree based representation</vt:lpstr>
      <vt:lpstr>Tree based representation</vt:lpstr>
      <vt:lpstr>Tree based representation</vt:lpstr>
      <vt:lpstr>Randomly Generating Programs</vt:lpstr>
      <vt:lpstr>Mutation</vt:lpstr>
      <vt:lpstr>Mutation</vt:lpstr>
      <vt:lpstr>Mutation</vt:lpstr>
      <vt:lpstr>Mutation</vt:lpstr>
      <vt:lpstr>Mutation</vt:lpstr>
      <vt:lpstr>Mutation</vt:lpstr>
      <vt:lpstr>Recombination = Crossover</vt:lpstr>
      <vt:lpstr>Subtree Crossover</vt:lpstr>
      <vt:lpstr>Crossover</vt:lpstr>
      <vt:lpstr>Crossover</vt:lpstr>
      <vt:lpstr>Crossover</vt:lpstr>
      <vt:lpstr>What About Just Randomly Generating Programs?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1</cp:revision>
  <dcterms:created xsi:type="dcterms:W3CDTF">2022-11-06T11:54:05Z</dcterms:created>
  <dcterms:modified xsi:type="dcterms:W3CDTF">2022-11-06T13:05:45Z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2022-11-06T00:00:00Z</vt:filetime>
  </property>
  <property fmtid="{D5CDD505-2E9C-101B-9397-08002B2CF9AE}" pid="5" name="Producer">
    <vt:lpwstr>Microsoft® Office PowerPoint® 2007</vt:lpwstr>
  </property>
</Properties>
</file>