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76" r:id="rId6"/>
    <p:sldId id="261" r:id="rId7"/>
    <p:sldId id="262" r:id="rId8"/>
    <p:sldId id="266" r:id="rId9"/>
    <p:sldId id="279" r:id="rId10"/>
    <p:sldId id="277" r:id="rId11"/>
    <p:sldId id="269" r:id="rId12"/>
    <p:sldId id="271" r:id="rId13"/>
    <p:sldId id="272" r:id="rId14"/>
    <p:sldId id="287" r:id="rId15"/>
    <p:sldId id="273" r:id="rId16"/>
    <p:sldId id="267" r:id="rId17"/>
    <p:sldId id="274" r:id="rId18"/>
    <p:sldId id="280" r:id="rId19"/>
    <p:sldId id="281" r:id="rId20"/>
    <p:sldId id="263" r:id="rId21"/>
    <p:sldId id="264" r:id="rId22"/>
    <p:sldId id="268" r:id="rId23"/>
    <p:sldId id="282" r:id="rId24"/>
    <p:sldId id="270" r:id="rId25"/>
    <p:sldId id="283" r:id="rId26"/>
    <p:sldId id="284" r:id="rId27"/>
    <p:sldId id="285" r:id="rId28"/>
    <p:sldId id="286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0" y="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3:4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15 919 0 0,'0'0'80'0'0,"8"5"-80"0"0,2 2 0 0 0,-2-34 0 0 0,7 37 248 0 0,-2 2 32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4:1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2303 0 0,'-5'-13'15522'0'0,"6"29"-14852"0"0,5 30 0 0 0,-3-29-462 0 0,2 32 0 0 0,2 51-144 0 0,-6-69-55 0 0,2 32 56 0 0,-3-20-54 0 0,7-2 106 0 0,-7-32-107 0 0,0-7 17 0 0,7 11 0 0 0,-5-7-16 0 0,-1-5 178 0 0,13-15 27 0 0,-9 7-135 0 0,-1 0 0 0 0,-1-1 0 0 0,1 1 0 0 0,-1-1 1 0 0,-1 0-1 0 0,1 0 0 0 0,-1 0 0 0 0,1-14 0 0 0,8-26 325 0 0,48-96 706 0 0,-58 142-1079 0 0,1-3 23 0 0,0 0 1 0 0,1 1-1 0 0,-1 0 1 0 0,1 0-1 0 0,0 0 1 0 0,0 0-1 0 0,1 0 1 0 0,3-3-1 0 0,-6 5 99 0 0,1 3-102 0 0,0-1-52 0 0,-1 0-1 0 0,1 0 1 0 0,0 1 0 0 0,-1-1-1 0 0,1 1 1 0 0,0-1-1 0 0,-1 1 1 0 0,1 0-1 0 0,-1 0 1 0 0,1-1-1 0 0,-1 1 1 0 0,1 0-1 0 0,-1 0 1 0 0,0 1-1 0 0,0-1 1 0 0,1 0-1 0 0,-1 0 1 0 0,0 1-1 0 0,0-1 1 0 0,0 0-1 0 0,1 2 1 0 0,0 1-2 0 0,1-1 1 0 0,-1 1 0 0 0,0-1 0 0 0,0 0 0 0 0,0 1 0 0 0,-1-1 0 0 0,1 1 0 0 0,-1 0 0 0 0,0 0 0 0 0,2 5 0 0 0,0 5 0 0 0,-1-3 0 0 0,0 0 0 0 0,0 1 0 0 0,-1-1 0 0 0,-1 17 0 0 0,1 2 0 0 0,-1-16 2 0 0,-4 28 0 0 0,3-28-9 0 0,-1 0 1 0 0,2 14-1 0 0,1-17-326 0 0,-1 1-1 0 0,-3 20 1 0 0,3-31 108 0 0,0 0 0 0 0,0 1 0 0 0,0-1 1 0 0,0 1-1 0 0,0-1 0 0 0,0 0 0 0 0,0 1 0 0 0,1-1 0 0 0,-1 0 0 0 0,0 1 0 0 0,1-1 0 0 0,-1 0 1 0 0,2 2-1 0 0,0 2-505 0 0,1 3-920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4:1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6911 0 0,'0'0'7798'0'0,"1"2"-6608"0"0,2 4-610 0 0,0 1 0 0 0,-1 0 0 0 0,0 1 0 0 0,-1-1 0 0 0,1 0 0 0 0,-1 0 0 0 0,0 10 0 0 0,-3 55 906 0 0,1-46-1140 0 0,-16 144 149 0 0,16-161-498 0 0,-22 119-2653 0 0,20-112 1232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5:5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163 813 5095 0 0,'0'0'970'0'0,"3"-4"-489"0"0,8-10 20 0 0,-9 10 631 0 0,-1 3-486 0 0,2-4-181 0 0,1-1 0 0 0,-2 0 0 0 0,1 0 0 0 0,-1 0 0 0 0,3-10 0 0 0,8-32 1004 0 0,-8 29-1052 0 0,0 0 0 0 0,3-28 0 0 0,2-169 767 0 0,-12 172-1126 0 0,-2 0-1 0 0,-10-49 0 0 0,9 72 22 0 0,-1 1-1 0 0,-1-1 0 0 0,-17-35 1 0 0,20 49-18 0 0,0-1-1 0 0,-1 1 1 0 0,0 0 0 0 0,0 0 0 0 0,0 0 0 0 0,-1 1 0 0 0,0 0 0 0 0,0 0 0 0 0,-1 0 0 0 0,0 1 0 0 0,0 0 0 0 0,-13-7 0 0 0,18 10-55 0 0,0 1 1 0 0,0 1 0 0 0,1-1 0 0 0,-1 0-1 0 0,0 0 1 0 0,0 1 0 0 0,0-1-1 0 0,0 1 1 0 0,0 0 0 0 0,0-1 0 0 0,0 1-1 0 0,0 0 1 0 0,0 0 0 0 0,0 0 0 0 0,0 0-1 0 0,0 1 1 0 0,0-1 0 0 0,0 1 0 0 0,0-1-1 0 0,0 1 1 0 0,0-1 0 0 0,0 1-1 0 0,1 0 1 0 0,-1 0 0 0 0,0 0 0 0 0,0 0-1 0 0,1 0 1 0 0,-1 1 0 0 0,1-1 0 0 0,-1 0-1 0 0,1 1 1 0 0,0-1 0 0 0,-1 1 0 0 0,1-1-1 0 0,0 1 1 0 0,0 0 0 0 0,0-1-1 0 0,0 1 1 0 0,-1 2 0 0 0,-2 5 25 0 0,1 0-1 0 0,0 1 1 0 0,0-1-1 0 0,1 0 1 0 0,0 1 0 0 0,-1 17-1 0 0,1 10-36 0 0,3 0 0 0 0,0 0 0 0 0,8 41 0 0 0,28 110-3 0 0,-24-126 22 0 0,32 120 414 0 0,-19-79-19 0 0,16 122 0 0 0,-35-101-246 0 0,-17 98 98 0 0,6-172-207 0 0,3-29-3186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5:5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8751 0 0,'0'0'674'0'0,"0"2"-438"0"0,0 6-162 0 0,0-7 172 0 0,0 1 70 0 0,1 0-150 0 0,0 0 0 0 0,1 1-1 0 0,-1-1 1 0 0,0 0 0 0 0,1 0 0 0 0,-1-1 0 0 0,1 1 0 0 0,0 0 0 0 0,-1 0 0 0 0,1-1 0 0 0,0 1 0 0 0,0-1 0 0 0,0 0 0 0 0,0 0 0 0 0,1 1 0 0 0,-1-1 0 0 0,0 0-1 0 0,0-1 1 0 0,1 1 0 0 0,-1 0 0 0 0,0-1 0 0 0,1 1 0 0 0,-1-1 0 0 0,5 0 0 0 0,-2 1 111 0 0,1-1-1 0 0,0 0 1 0 0,-1 0 0 0 0,1-1-1 0 0,-1 0 1 0 0,1 0 0 0 0,-1 0-1 0 0,0 0 1 0 0,1-1 0 0 0,6-3 0 0 0,3-4 194 0 0,-7 5-135 0 0,0 0-1 0 0,0 0 1 0 0,13-4 0 0 0,-4 2 388 0 0,25-12 1 0 0,-1 0 17 0 0,-13 6-580 0 0,-11 5 72 0 0,1 0 0 0 0,19-4 0 0 0,-31 10-406 0 0,0 0 0 0 0,-1 0 0 0 0,1 0 0 0 0,0 1 0 0 0,0 0 0 0 0,0 0 0 0 0,0 1 0 0 0,0-1 0 0 0,-1 1 0 0 0,12 4 0 0 0,0 1-815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584 333 1839 0 0,'-9'-13'176'0'0,"6"7"643"0"0,-1 0-1 0 0,0-1 0 0 0,-11-10 1818 0 0,14 16-2366 0 0,0-1 1 0 0,0 1-1 0 0,0 0 0 0 0,0 0 1 0 0,0 0-1 0 0,-1 0 0 0 0,1 0 1 0 0,0 0-1 0 0,-1 0 0 0 0,-1-1 0 0 0,0 0 116 0 0,-17-9 863 0 0,19 11-620 0 0,-2 0 3 0 0,-4 0-319 0 0,1 1 1 0 0,-1 0-1 0 0,0 1 0 0 0,0-1 0 0 0,1 1 0 0 0,-1 1 0 0 0,-9 4 0 0 0,0 1 386 0 0,-29 20 0 0 0,31-17-457 0 0,1 1 1 0 0,0 0-1 0 0,-11 15 0 0 0,0 0 70 0 0,-7 8 6 0 0,1 2 0 0 0,3 2 0 0 0,-34 59 0 0 0,4-2 122 0 0,48-80-333 0 0,0 1 1 0 0,1 0-1 0 0,-11 36 0 0 0,-7 55 316 0 0,23-97-387 0 0,-2 16 90 0 0,1-1 0 0 0,1 2 1 0 0,1-1-1 0 0,1 0 0 0 0,2 0 0 0 0,1 0 0 0 0,0 0 0 0 0,3 0 1 0 0,0 0-1 0 0,1-1 0 0 0,2 1 0 0 0,16 36 0 0 0,-11-37-74 0 0,2-2-1 0 0,1 0 0 0 0,1 0 1 0 0,1-2-1 0 0,0 0 1 0 0,29 25-1 0 0,-22-24-28 0 0,0-1-1 0 0,39 26 1 0 0,-49-39-13 0 0,-1-1 0 0 0,1 0-1 0 0,1-1 1 0 0,-1-1 0 0 0,1 0-1 0 0,29 6 1 0 0,-27-9 0 0 0,0-1 0 0 0,0-1 0 0 0,0-1 0 0 0,0 0 0 0 0,0-1 0 0 0,0-1-1 0 0,0-1 1 0 0,28-8 0 0 0,-22 4 50 0 0,-1-2 0 0 0,1 0 0 0 0,-2-1 0 0 0,1-2 0 0 0,33-23 0 0 0,-35 19 60 0 0,0-1 0 0 0,-2 0-1 0 0,0-2 1 0 0,24-30-1 0 0,-17 15 251 0 0,42-74 0 0 0,-45 64-215 0 0,-2-1 1 0 0,-2-1-1 0 0,-2-1 1 0 0,-2 0 0 0 0,9-55-1 0 0,-19 67-15 0 0,-1 0 0 0 0,-3 0 0 0 0,0 0-1 0 0,-3 0 1 0 0,0 0 0 0 0,-3 0 0 0 0,-9-37 0 0 0,5 34-69 0 0,-2 1 0 0 0,-1 1-1 0 0,-2 0 1 0 0,-2 1 0 0 0,-1 0 0 0 0,-2 1 0 0 0,-1 2 0 0 0,-1 0 0 0 0,-2 1-1 0 0,-1 1 1 0 0,-2 1 0 0 0,-31-29 0 0 0,31 35-23 0 0,-1 1 0 0 0,0 1 0 0 0,-2 1 0 0 0,-41-22 0 0 0,51 33-107 0 0,-1 0-1 0 0,0 1 0 0 0,0 1 1 0 0,-1 1-1 0 0,0 1 1 0 0,0 0-1 0 0,0 2 1 0 0,-23-1-1 0 0,2 1-1780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1 849 2759 0 0,'1'-3'207'0'0,"6"-13"-254"0"0,-4 10 850 0 0,-1 1 0 0 0,1-1 1 0 0,-1 1-1 0 0,1 0 0 0 0,1 0 0 0 0,-1 0 0 0 0,7-7 1 0 0,-8 10-619 0 0,92-80 5366 0 0,-78 70-5262 0 0,0 1 0 0 0,1 0 0 0 0,0 1 0 0 0,25-10 0 0 0,255-86 811 0 0,-136 49-489 0 0,109-33 515 0 0,-107 40-533 0 0,119-35 569 0 0,167-22 191 0 0,-341 84-1065 0 0,314-46 838 0 0,5 28-380 0 0,10 36-362 0 0,-366 11-352 0 0,122 24 0 0 0,-167-23-367 0 0,1 0 0 0 0,-1 2 0 0 0,0 1 1 0 0,-1 1-1 0 0,38 22 0 0 0,-26-7-2090 0 0,-23-17 555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3223 0 0,'0'0'14116'0'0,"2"2"-13770"0"0,1 2-240 0 0,0 0-1 0 0,0 0 1 0 0,0 0 0 0 0,1-1 0 0 0,-1 0 0 0 0,1 1 0 0 0,0-1 0 0 0,0-1 0 0 0,0 1 0 0 0,1-1 0 0 0,-1 1 0 0 0,7 1 0 0 0,173 63 1583 0 0,-107-41-508 0 0,124 60-1 0 0,-194-83-1047 0 0,-1 1-1 0 0,0 0 1 0 0,1 1-1 0 0,-1-1 0 0 0,-1 1 1 0 0,1 1-1 0 0,6 6 1 0 0,-10-9-68 0 0,0 0 1 0 0,0 0 0 0 0,0 0 0 0 0,0 0 0 0 0,-1 0-1 0 0,1 0 1 0 0,-1 0 0 0 0,0 0 0 0 0,0 1 0 0 0,0-1-1 0 0,0 1 1 0 0,0-1 0 0 0,-1 0 0 0 0,0 1 0 0 0,0-1-1 0 0,0 1 1 0 0,0-1 0 0 0,-1 6 0 0 0,-4 10 146 0 0,-1 1 0 0 0,0-1 0 0 0,-2 0 0 0 0,0 0 1 0 0,-20 33-1 0 0,-65 82 161 0 0,66-100-450 0 0,-2-1 0 0 0,0-1 0 0 0,-51 40 0 0 0,66-60-650 0 0,-43 35-905 0 0,17-17-5583 0 0,18-16-204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66 2303 0 0,'7'-1'9932'0'0,"-6"-1"-9568"0"0,0 0-1 0 0,0 0 1 0 0,0 0 0 0 0,0 0-1 0 0,0 0 1 0 0,-1 0-1 0 0,1-1 1 0 0,-1 1-1 0 0,0 0 1 0 0,1 0-1 0 0,-1 0 1 0 0,0-1 0 0 0,-1-2-1 0 0,1 4-281 0 0,0-1-1 0 0,0 1 1 0 0,-1 0 0 0 0,1 0-1 0 0,-1-1 1 0 0,1 1-1 0 0,-1 0 1 0 0,1 0 0 0 0,-1 0-1 0 0,0 0 1 0 0,0 0 0 0 0,1 0-1 0 0,-1 0 1 0 0,0 0-1 0 0,0 0 1 0 0,0 0 0 0 0,0 0-1 0 0,0 1 1 0 0,0-1-1 0 0,0 0 1 0 0,0 1 0 0 0,-1-1-1 0 0,1 1 1 0 0,0-1 0 0 0,-3 0-1 0 0,-3-1 180 0 0,-1 0 0 0 0,0 1 0 0 0,0 0 0 0 0,1 1 0 0 0,-1-1 0 0 0,0 1 0 0 0,0 1-1 0 0,0 0 1 0 0,-13 2 0 0 0,6 2 33 0 0,0 0 0 0 0,0 1-1 0 0,-26 13 1 0 0,19-6-104 0 0,0 1-1 0 0,0 1 1 0 0,-23 21 0 0 0,-50 57 83 0 0,84-81-257 0 0,1 0 1 0 0,1 1-1 0 0,0 0 0 0 0,-9 19 0 0 0,-23 61 39 0 0,38-87-55 0 0,-7 19 19 0 0,1 1 0 0 0,-9 40 0 0 0,16-56-7 0 0,0 1-1 0 0,1-1 0 0 0,0 0 1 0 0,1 1-1 0 0,0-1 0 0 0,1 1 1 0 0,0-1-1 0 0,1 0 0 0 0,5 21 1 0 0,-3-21 48 0 0,0-1 1 0 0,0 1-1 0 0,1-1 0 0 0,0 1 1 0 0,1-2-1 0 0,0 1 0 0 0,0 0 1 0 0,1-1-1 0 0,0-1 0 0 0,14 13 1 0 0,-10-12 16 0 0,1 1 0 0 0,0-2 0 0 0,0 1 1 0 0,1-2-1 0 0,0 0 0 0 0,0 0 0 0 0,16 4 0 0 0,3-2 22 0 0,0-2 0 0 0,0-1-1 0 0,1-1 1 0 0,-1-2-1 0 0,1-1 1 0 0,40-5 0 0 0,-24 0-180 0 0,-1-2 1 0 0,1-3 0 0 0,-2-2 0 0 0,53-18-1 0 0,-83 22-818 0 0,0-1 0 0 0,25-15 0 0 0,3-8-5715 0 0,-10 5-648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7831 0 0,'-4'0'810'0'0,"-15"0"9795"0"0,20 2-9846 0 0,9 150 2007 0 0,-1-6-2954 0 0,-4-100-239 0 0,4 25-781 0 0,1-25-5806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11519 0 0,'0'0'4608'0'0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3:4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595 318 2759 0 0,'16'-44'342'0'0,"29"-74"3792"0"0,-38 97-304 0 0,-7 20-3631 0 0,0 0 0 0 0,0 0 1 0 0,0 0-1 0 0,0 0 1 0 0,0 0-1 0 0,0 0 0 0 0,-1 0 1 0 0,1 0-1 0 0,0-1 1 0 0,-1 1-1 0 0,1 0 1 0 0,0 0-1 0 0,-1 0 0 0 0,1 0 1 0 0,-2-1-1 0 0,2 2 405 0 0,-15-7 872 0 0,5 4-920 0 0,0 0-1 0 0,-1 0 1 0 0,1 1-1 0 0,-20-2 1 0 0,-45 3 939 0 0,54 1-1152 0 0,-18 1 164 0 0,0 2 1 0 0,1 1-1 0 0,0 2 0 0 0,-43 13 0 0 0,68-15-428 0 0,1 0 0 0 0,0 1 0 0 0,0 0 0 0 0,0 1 0 0 0,1 1 0 0 0,0 0 0 0 0,0 0 0 0 0,0 1 0 0 0,1 0 0 0 0,0 1 0 0 0,1 0 0 0 0,0 1 0 0 0,0 0 0 0 0,1 0 0 0 0,-11 18 0 0 0,11-14-57 0 0,1 0-1 0 0,0 0 1 0 0,1 1 0 0 0,1 0-1 0 0,0 0 1 0 0,0 0-1 0 0,2 0 1 0 0,0 1 0 0 0,-1 17-1 0 0,1 17-21 0 0,-2 76 0 0 0,5-101 0 0 0,2 0 0 0 0,0 0 0 0 0,7 26 0 0 0,0-14 16 0 0,2 0 0 0 0,19 44 1 0 0,-21-61-17 0 0,1-1-1 0 0,0 0 1 0 0,2 0 0 0 0,0-1 0 0 0,22 24 0 0 0,-20-26-22 0 0,1-2 0 0 0,1 0 0 0 0,0 0 0 0 0,1-2 0 0 0,0 0 0 0 0,27 14-1 0 0,-30-19 25 0 0,0-1-1 0 0,0-1 0 0 0,1 0 0 0 0,-1-1 0 0 0,1-1 0 0 0,0 0 0 0 0,0-1 0 0 0,0-1 0 0 0,26 0 0 0 0,-27-2-2 0 0,1-1-1 0 0,-1 0 1 0 0,0-1-1 0 0,0 0 1 0 0,0-1-1 0 0,21-10 1 0 0,-16 5 26 0 0,0-1 0 0 0,0-1-1 0 0,31-25 1 0 0,-19 8 58 0 0,0 0 1 0 0,-2-3-1 0 0,-2 0 0 0 0,25-36 0 0 0,92-156 612 0 0,-128 195-557 0 0,-1 0-1 0 0,-2-1 1 0 0,-1-1-1 0 0,9-34 1 0 0,-16 46-34 0 0,-1 0 0 0 0,-1-1 0 0 0,-1 1 0 0 0,-1-1 0 0 0,0 0 0 0 0,-2 1 0 0 0,0-1 0 0 0,-5-26 0 0 0,3 31-43 0 0,-1-1 0 0 0,-1 1-1 0 0,0 0 1 0 0,-1 0 0 0 0,-1 1 0 0 0,0-1-1 0 0,-1 1 1 0 0,0 1 0 0 0,-1 0 0 0 0,0 0-1 0 0,-1 0 1 0 0,0 2 0 0 0,-1-1 0 0 0,0 1-1 0 0,-1 1 1 0 0,0 0 0 0 0,0 0 0 0 0,-23-11-1 0 0,15 11-37 0 0,1 0 0 0 0,-1 1-1 0 0,-1 1 1 0 0,0 1-1 0 0,0 1 1 0 0,0 0-1 0 0,0 2 1 0 0,-1 0 0 0 0,1 2-1 0 0,-1 0 1 0 0,0 2-1 0 0,-29 4 1 0 0,22-1-145 0 0,0 3-1 0 0,1 0 1 0 0,0 1-1 0 0,-36 18 1 0 0,41-15-972 0 0,0 1 0 0 0,-38 28 1 0 0,39-23-342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13591 0 0,'0'0'1574'0'0,"-1"2"-904"0"0,-46 64 3045 0 0,24-35-3101 0 0,1 1 0 0 0,-31 59-1 0 0,51-86-555 0 0,-1 1-1 0 0,1 0 1 0 0,0-1 0 0 0,1 1-1 0 0,0 0 1 0 0,-1 0 0 0 0,2 0-1 0 0,-1 0 1 0 0,1-1 0 0 0,1 12-1 0 0,-1-13-22 0 0,1 0-1 0 0,0 0 1 0 0,0-1-1 0 0,0 1 1 0 0,1 0-1 0 0,-1-1 1 0 0,1 1-1 0 0,0-1 1 0 0,0 0-1 0 0,0 1 1 0 0,1-1-1 0 0,-1 0 0 0 0,1 0 1 0 0,0-1-1 0 0,-1 1 1 0 0,1 0-1 0 0,4 2 1 0 0,8 4 77 0 0,0-1 0 0 0,1 0 0 0 0,-1-1 0 0 0,1-1 0 0 0,1 0 0 0 0,17 3 0 0 0,36 14 329 0 0,-50-15-240 0 0,0 1 0 0 0,32 20 0 0 0,-46-25-125 0 0,0 0 0 0 0,-1 0 0 0 0,1 0 0 0 0,-1 1 0 0 0,0 0 0 0 0,-1 0 0 0 0,1 0 1 0 0,-1 1-1 0 0,0-1 0 0 0,0 1 0 0 0,-1 0 0 0 0,6 12 0 0 0,-8-13-6 0 0,0 0 0 0 0,1 0 1 0 0,-2-1-1 0 0,1 1 0 0 0,0 0 0 0 0,-1 0 0 0 0,0 0 1 0 0,0 0-1 0 0,-1 0 0 0 0,1 0 0 0 0,-3 9 0 0 0,0-6 20 0 0,1 0-1 0 0,-2 0 1 0 0,1 0 0 0 0,-1 0-1 0 0,0-1 1 0 0,-7 10-1 0 0,-4 1 25 0 0,0-1 1 0 0,-1 0-1 0 0,-1-1 0 0 0,-21 17 0 0 0,14-15-91 0 0,-1 0 0 0 0,0-2 0 0 0,-27 14 1 0 0,39-24-115 0 0,-1 0 1 0 0,1-1 0 0 0,-1 0 0 0 0,0-1 0 0 0,0-1 0 0 0,-1 0 0 0 0,1-1 0 0 0,-20 1-1 0 0,29-3-318 0 0,-1 0 0 0 0,1-1-1 0 0,-1 0 1 0 0,1 0 0 0 0,-11-3-1 0 0,14 3 133 0 0,-1 0-1 0 0,1 0 0 0 0,-1 0 0 0 0,1-1 0 0 0,-1 1 1 0 0,1-1-1 0 0,0 1 0 0 0,0-1 0 0 0,0 0 0 0 0,0 0 1 0 0,0 0-1 0 0,0 0 0 0 0,-2-3 0 0 0,-2-8-1786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395 218 8351 0 0,'17'-35'712'0'0,"-8"18"630"0"0,-2 1 1 0 0,0-1-1 0 0,8-27 1 0 0,-15 44-1280 0 0,1-5 505 0 0,0 0-1 0 0,0 0 1 0 0,0 0 0 0 0,-1 0 0 0 0,0-6 0 0 0,0 9-401 0 0,0 0-1 0 0,-1 1 1 0 0,1-1-1 0 0,-1 0 1 0 0,1 0 0 0 0,-1 0-1 0 0,0 1 1 0 0,0-1-1 0 0,0 0 1 0 0,0 1 0 0 0,0-1-1 0 0,0 1 1 0 0,0-1-1 0 0,0 1 1 0 0,-1 0 0 0 0,1-1-1 0 0,-3-1 1 0 0,0 0-4 0 0,-1 0 0 0 0,0 1 0 0 0,0 0 0 0 0,1-1 0 0 0,-1 2 1 0 0,0-1-1 0 0,-1 0 0 0 0,1 1 0 0 0,0 0 0 0 0,0 0 0 0 0,0 1 0 0 0,-1 0 0 0 0,1 0 1 0 0,0 0-1 0 0,-1 0 0 0 0,1 1 0 0 0,0 0 0 0 0,0 0 0 0 0,-10 3 0 0 0,3 0-20 0 0,0 0 0 0 0,0 2 0 0 0,0-1 0 0 0,1 1 0 0 0,0 1-1 0 0,0 0 1 0 0,-12 10 0 0 0,5 0-59 0 0,0 0 0 0 0,2 1 0 0 0,0 1-1 0 0,1 1 1 0 0,0 0 0 0 0,2 1 0 0 0,1 0 0 0 0,-16 37 0 0 0,13-22-68 0 0,3 0 0 0 0,1 1 0 0 0,1 0 1 0 0,-8 72-1 0 0,15-63-16 0 0,2-1 0 0 0,2 1 0 0 0,8 49 0 0 0,1-42-4 0 0,24 81 0 0 0,-31-125 0 0 0,7 24-74 0 0,28 63 1 0 0,-32-83 10 0 0,1 0-1 0 0,1-1 1 0 0,0 1 0 0 0,1-2 0 0 0,0 1-1 0 0,0-1 1 0 0,15 12 0 0 0,-20-20-19 0 0,0 1 0 0 0,0-1 0 0 0,0 0 1 0 0,1-1-1 0 0,-1 1 0 0 0,1-1 0 0 0,0 0 1 0 0,0 0-1 0 0,0 0 0 0 0,0-1 0 0 0,0 0 1 0 0,0 0-1 0 0,0 0 0 0 0,0-1 0 0 0,1 1 1 0 0,-1-1-1 0 0,7-1 0 0 0,-4 0-373 0 0,0-1-1 0 0,-1 0 1 0 0,1 0-1 0 0,0-1 1 0 0,-1 0-1 0 0,0-1 1 0 0,0 1-1 0 0,0-1 1 0 0,0 0-1 0 0,-1-1 1 0 0,8-6 0 0 0,27-25-6395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279 102 6447 0 0,'0'0'499'0'0,"-1"-1"-328"0"0,-1-1 110 0 0,0 0 1 0 0,0 0 0 0 0,0 1-1 0 0,-1-1 1 0 0,1 1-1 0 0,0-1 1 0 0,-1 1 0 0 0,1 0-1 0 0,-1 0 1 0 0,1 0-1 0 0,-1 0 1 0 0,1 0 0 0 0,-1 1-1 0 0,0-1 1 0 0,1 1-1 0 0,-5 0 1 0 0,3 0 85 0 0,-1 0 1 0 0,0 1-1 0 0,1 0 0 0 0,-1 0 1 0 0,1 0-1 0 0,0 0 0 0 0,-1 1 1 0 0,1 0-1 0 0,-5 2 0 0 0,-1 2-45 0 0,1 0-1 0 0,-1 1 1 0 0,1 0 0 0 0,0 1-1 0 0,1 0 1 0 0,0 0-1 0 0,-9 12 1 0 0,3-2-224 0 0,2 1 0 0 0,0 1 1 0 0,1 0-1 0 0,2 0 0 0 0,0 1 1 0 0,1 1-1 0 0,0-1 0 0 0,2 1 1 0 0,1 0-1 0 0,-4 42 0 0 0,8-60-85 0 0,1 0 0 0 0,0-1-1 0 0,0 1 1 0 0,1 0 0 0 0,-1 0 0 0 0,1 0-1 0 0,0 0 1 0 0,0-1 0 0 0,0 1 0 0 0,0 0-1 0 0,0-1 1 0 0,1 1 0 0 0,0-1-1 0 0,0 1 1 0 0,0-1 0 0 0,0 0 0 0 0,0 0-1 0 0,1 0 1 0 0,2 3 0 0 0,-2-4 4 0 0,-1 0 1 0 0,1 0-1 0 0,0 0 0 0 0,0-1 1 0 0,0 1-1 0 0,0-1 1 0 0,0 0-1 0 0,0 1 0 0 0,0-1 1 0 0,1-1-1 0 0,-1 1 1 0 0,0 0-1 0 0,1-1 0 0 0,-1 0 1 0 0,0 0-1 0 0,1 0 1 0 0,-1 0-1 0 0,0 0 0 0 0,0-1 1 0 0,1 1-1 0 0,4-2 1 0 0,2-2 142 0 0,1 0 1 0 0,-1-1 0 0 0,0 1 0 0 0,0-2 0 0 0,-1 0 0 0 0,13-9 0 0 0,-7 3 202 0 0,-1 0 0 0 0,0-2 0 0 0,12-14 0 0 0,-10 9-42 0 0,-1-1 0 0 0,-2-1 1 0 0,0 0-1 0 0,-1-1 0 0 0,-1 0 0 0 0,16-47 0 0 0,-23 54-252 0 0,-1 1 0 0 0,0-1 0 0 0,-2 0 0 0 0,1 1 0 0 0,-2-1 0 0 0,0 0 0 0 0,-3-25 0 0 0,1 32-430 0 0,0 0 0 0 0,0 0 0 0 0,-1 0 0 0 0,0 0-1 0 0,0 1 1 0 0,-7-12 0 0 0,3 9-999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8751 0 0,'0'0'674'0'0,"2"1"-438"0"0,17 6 1148 0 0,-7-4 727 0 0,-2 1 1 0 0,21 11-1 0 0,-27-13-1800 0 0,0 1 0 0 0,-1-1 0 0 0,1 1 0 0 0,-1 0 0 0 0,0 0 0 0 0,0 0-1 0 0,0 1 1 0 0,0-1 0 0 0,-1 1 0 0 0,0-1 0 0 0,4 8 0 0 0,-3-3-262 0 0,0 0 1 0 0,0 0-1 0 0,-1 1 1 0 0,0-1-1 0 0,0 0 0 0 0,0 12 1 0 0,-1 52 169 0 0,-2-40-191 0 0,1 7-28 0 0,-1-7 0 0 0,4 35 0 0 0,-2-58 16 0 0,-1-8 721 0 0,0-3-679 0 0,-1 0 0 0 0,1 0 0 0 0,0-1-1 0 0,-1 1 1 0 0,1 0 0 0 0,0-1-1 0 0,1-2 1 0 0,-1-4 28 0 0,0-30 81 0 0,1 0 0 0 0,3 0-1 0 0,1 0 1 0 0,1 0 0 0 0,3 1-1 0 0,1 0 1 0 0,1 1 0 0 0,2 0-1 0 0,20-38 1 0 0,-27 64-49 0 0,0 0 1 0 0,0 1-1 0 0,0 0 1 0 0,1 0-1 0 0,1 1 0 0 0,11-11 1 0 0,-16 17-81 0 0,0 0 0 0 0,0 0 0 0 0,0 1 0 0 0,1 0-1 0 0,-1 0 1 0 0,1 0 0 0 0,-1 0 0 0 0,1 0 0 0 0,0 0 0 0 0,0 1 0 0 0,0 0 0 0 0,0 0 0 0 0,0 0 0 0 0,0 0 0 0 0,0 1 0 0 0,0 0 0 0 0,0 0 0 0 0,0 0 0 0 0,0 0 0 0 0,1 0 0 0 0,3 2 0 0 0,-3-1-16 0 0,-1 1-1 0 0,1 0 1 0 0,-1 0-1 0 0,1 0 1 0 0,-1 0 0 0 0,0 1-1 0 0,0-1 1 0 0,-1 1-1 0 0,1 0 1 0 0,0 0 0 0 0,-1 1-1 0 0,0-1 1 0 0,0 1-1 0 0,0 0 1 0 0,0-1 0 0 0,0 1-1 0 0,-1 1 1 0 0,0-1-1 0 0,1 0 1 0 0,-2 0 0 0 0,3 8-1 0 0,2 7-26 0 0,-1 1 0 0 0,-1-1 0 0 0,2 36 0 0 0,0 16-424 0 0,13 105-3144 0 0,-18-174 2865 0 0,1 6 712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3223 0 0,'0'0'143'0'0,"-1"2"-3"0"0,-62 133 15543 0 0,40-74-14222 0 0,14-36-1186 0 0,1-2-104 0 0,0 2 0 0 0,1-1 0 0 0,2 0 0 0 0,-3 27 0 0 0,7-44-115 0 0,1-1 0 0 0,0 1 0 0 0,0 0 0 0 0,1 0-1 0 0,-1 0 1 0 0,2-1 0 0 0,-1 1 0 0 0,1 0 0 0 0,0-1 0 0 0,0 1 0 0 0,1-1 0 0 0,0 0 0 0 0,0 0-1 0 0,0 0 1 0 0,1 0 0 0 0,0-1 0 0 0,0 1 0 0 0,0-1 0 0 0,10 9 0 0 0,1-2 211 0 0,0-2 1 0 0,23 14 0 0 0,-26-18-84 0 0,-1 1 0 0 0,0 0 0 0 0,0 1 0 0 0,-1 0 0 0 0,0 0 1 0 0,14 15-1 0 0,-21-18-157 0 0,-1-1-1 0 0,1 0 1 0 0,-1 1 0 0 0,0-1 0 0 0,0 1 0 0 0,0 0-1 0 0,0 0 1 0 0,-1 0 0 0 0,0 0 0 0 0,0 0 0 0 0,-1 0-1 0 0,1 0 1 0 0,-1 0 0 0 0,0 0 0 0 0,0 0 0 0 0,-1 0-1 0 0,1 0 1 0 0,-1 0 0 0 0,0 0 0 0 0,-1 0-1 0 0,-3 9 1 0 0,-1 2-53 0 0,-2-1-1 0 0,0 0 0 0 0,0-1 1 0 0,-1 1-1 0 0,-14 16 0 0 0,19-26-153 0 0,0 0-1 0 0,0 0 1 0 0,-1 0 0 0 0,0-1-1 0 0,1 1 1 0 0,-1-1 0 0 0,-1 0-1 0 0,1-1 1 0 0,0 1-1 0 0,-7 2 1 0 0,2-4-1751 0 0,0-5-3379 0 0,0-3-1685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5063 0 0,'3'-11'381'0'0,"-2"7"-72"0"0,0 0 1 0 0,0 0-1 0 0,0 1 0 0 0,0-1 0 0 0,1 1 1 0 0,0-1-1 0 0,7-14 11424 0 0,26 161-8212 0 0,-18-75-3049 0 0,59 261 535 0 0,-52-175-852 0 0,27 135-829 0 0,-19-183-2106 0 0,-32-104 1418 0 0</inkml:trace>
  <inkml:trace contextRef="#ctx0" brushRef="#br0" timeOffset="1">17 671 15199 0 0,'0'0'1352'0'0,"4"6"-1080"0"0,3-1-272 0 0,3 0 744 0 0,1 2 96 0 0,1-3 24 0 0,1 1 0 0 0,2-5-368 0 0,0 0-72 0 0,1-1-8 0 0,4-1-8 0 0,-2-1-328 0 0,0-4-80 0 0,0-3 0 0 0,-2 1 0 0 0,2 0-1280 0 0,-1-2-280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8287 0 0,'0'0'639'0'0,"-1"2"-132"0"0,-1 5 936 0 0,-1 1 1 0 0,0-1 0 0 0,0 0 0 0 0,-9 12-1 0 0,-6 13 201 0 0,1 11-1438 0 0,2 1-1 0 0,1 1 0 0 0,3 0 1 0 0,1 0-1 0 0,-4 60 0 0 0,11-50-234 0 0,3-49 154 0 0,0 0-1 0 0,1 0 1 0 0,-1 0 0 0 0,1-1-1 0 0,1 1 1 0 0,-1 0 0 0 0,5 9 1111 0 0,-3-15-1154 0 0,-1-1-1 0 0,1 1 1 0 0,0-1-1 0 0,-1 1 1 0 0,1-1-1 0 0,-1 0 1 0 0,1 0-1 0 0,-1 0 1 0 0,1-1-1 0 0,-1 1 1 0 0,0 0-1 0 0,1-1 1 0 0,-1 0-1 0 0,0 1 1 0 0,0-1 0 0 0,0 0-1 0 0,2-3 1 0 0,4-4 64 0 0,-1-1 1 0 0,9-17 0 0 0,-11 20-66 0 0,12-27 275 0 0,0-1 0 0 0,-2 0 0 0 0,-2 0-1 0 0,15-61 1 0 0,-26 86-208 0 0,1-1 0 0 0,0 1-1 0 0,1 0 1 0 0,0 0 0 0 0,1 0 0 0 0,0 0-1 0 0,1 1 1 0 0,-1 0 0 0 0,9-9-1 0 0,-13 18-125 0 0,0 0-1 0 0,0 0 0 0 0,-1 0 0 0 0,1 0 1 0 0,0 0-1 0 0,0 0 0 0 0,0 0 0 0 0,0 0 0 0 0,0 0 1 0 0,-1 1-1 0 0,1-1 0 0 0,0 0 0 0 0,0 1 1 0 0,0-1-1 0 0,-1 0 0 0 0,1 1 0 0 0,0-1 0 0 0,-1 1 1 0 0,1-1-1 0 0,0 1 0 0 0,-1 0 0 0 0,1-1 1 0 0,-1 1-1 0 0,2 1 0 0 0,0 4 17 0 0,0 1-1 0 0,0 0 1 0 0,0-1-1 0 0,-1 1 1 0 0,0 0-1 0 0,0 9 1 0 0,-3 45-29 0 0,1-6-28 0 0,-2 33-135 0 0,0-15-6141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7:5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8751 0 0,'0'0'674'0'0,"1"1"-438"0"0,2 4 94 0 0,15 13 5870 0 0,-15-16-5824 0 0,0 0 0 0 0,-1 1 0 0 0,1-1 0 0 0,-1 1 0 0 0,0-1 0 0 0,0 1-1 0 0,0 0 1 0 0,0 0 0 0 0,0 0 0 0 0,-1 0 0 0 0,2 4 0 0 0,5 16-85 0 0,-2-1 1 0 0,0 2-1 0 0,-2-1 0 0 0,-1 1 1 0 0,0-1-1 0 0,-2 1 0 0 0,-1 0 0 0 0,-1 0 1 0 0,-5 35-1 0 0,2-34-288 0 0,3-10-35 0 0,-2-1 1 0 0,-5 21 0 0 0,7-34 145 0 0,1-3-18 0 0,-2-23 21 0 0,2 0 1 0 0,1 1-1 0 0,4-27 1 0 0,16-76 342 0 0,-17 110-381 0 0,9-43 496 0 0,35-97 1 0 0,-44 149-463 0 0,-1 0 0 0 0,2 0 0 0 0,-1 0 0 0 0,1 1 0 0 0,11-14 0 0 0,-16 21-89 0 0,1-1-1 0 0,0 1 0 0 0,-1-1 0 0 0,1 0 0 0 0,-1 1 1 0 0,1 0-1 0 0,0-1 0 0 0,0 1 0 0 0,-1-1 0 0 0,1 1 0 0 0,0 0 1 0 0,0 0-1 0 0,0-1 0 0 0,-1 1 0 0 0,1 0 0 0 0,0 0 1 0 0,1 0-1 0 0,-1 0-13 0 0,0 1-1 0 0,0-1 1 0 0,0 1 0 0 0,0-1 0 0 0,0 1 0 0 0,0 0-1 0 0,0 0 1 0 0,0-1 0 0 0,0 1 0 0 0,-1 0 0 0 0,1 0 0 0 0,1 2-1 0 0,0-1 9 0 0,1 3-13 0 0,1 0 0 0 0,-1 0 0 0 0,0 1-1 0 0,0-1 1 0 0,-1 1 0 0 0,0 0 0 0 0,0 0 0 0 0,0 0-1 0 0,1 8 1 0 0,6 59 17 0 0,-7-49-20 0 0,7 133-187 0 0,2 11-118 0 0,-11-160 100 0 0,1 1 0 0 0,0-1 0 0 0,1 0 0 0 0,0 0 1 0 0,0 0-1 0 0,1 0 0 0 0,0 0 0 0 0,0-1 0 0 0,1 1 0 0 0,5 7 0 0 0,-8-14-726 0 0,10-3-2526 0 0,1-5-3945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0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16815 0 0,'3'6'261'0'0,"-2"-1"-1"0"0,1 1 0 0 0,0 0 1 0 0,-1 0-1 0 0,0 6 1 0 0,2 4 0 0 0,-1 1 323 0 0,-1-1-1 0 0,0 28 1 0 0,-1 12 780 0 0,37 242 1280 0 0,0-1-2184 0 0,-34-262-1289 0 0,13 54-1 0 0,-1-39-7502 0 0</inkml:trace>
  <inkml:trace contextRef="#ctx0" brushRef="#br0" timeOffset="1">0 547 18399 0 0,'0'0'1800'0'0,"16"3"-1608"0"0,4-1-192 0 0,8-2 0 0 0,-2-4 0 0 0,1-1 536 0 0,4-3 64 0 0,3-3 8 0 0,-6-1 8 0 0,3-4-272 0 0,7-4-56 0 0,3-4-16 0 0,3-4 0 0 0,1-2-648 0 0,-3-3-128 0 0,3-4-24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0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42 3679 0 0,'0'0'5040'0'0,"3"-15"-2392"0"0,-3 7-1834 0 0,0 7 619 0 0,-7-9 699 0 0,4 9-1922 0 0,1 0 1 0 0,-1 0-1 0 0,-1 0 1 0 0,1 0-1 0 0,0 0 1 0 0,0 1-1 0 0,0-1 1 0 0,0 1-1 0 0,-1 0 1 0 0,1 0-1 0 0,0 0 1 0 0,0 0-1 0 0,-4 1 1 0 0,1 1-50 0 0,0-1 0 0 0,0 1 0 0 0,1 0 0 0 0,-1 1 0 0 0,1-1 0 0 0,-8 6 0 0 0,-2 3-64 0 0,1 0-1 0 0,1 0 1 0 0,-23 25-1 0 0,14-8-57 0 0,0 0-1 0 0,2 2 1 0 0,1 0 0 0 0,1 1-1 0 0,2 1 1 0 0,-14 39 0 0 0,19-41 37 0 0,10-27-6 0 0,3 8 156 0 0,0-9-189 0 0,0-1 0 0 0,0 1 0 0 0,0 0 0 0 0,0-1 0 0 0,0 1 0 0 0,1-1 0 0 0,-1 1 0 0 0,0-1 0 0 0,1 0 0 0 0,-1 0 0 0 0,1 0 0 0 0,-1 0 0 0 0,1-1 0 0 0,3 1 0 0 0,4 1 76 0 0,0-1 0 0 0,17 0 0 0 0,58-4 158 0 0,23 0-125 0 0,-89 4-120 0 0,-1 1 1 0 0,1 0-1 0 0,32 9 1 0 0,-35-7 11 0 0,0 1 1 0 0,0 1-1 0 0,0 1 1 0 0,23 14 0 0 0,-33-18-23 0 0,-1 1 1 0 0,0 0 0 0 0,0 0 0 0 0,0 0-1 0 0,0 1 1 0 0,-1 0 0 0 0,0 0 0 0 0,0 0 0 0 0,0 0-1 0 0,-1 1 1 0 0,0-1 0 0 0,0 1 0 0 0,0 0 0 0 0,-1 0-1 0 0,3 8 1 0 0,-3-5 26 0 0,0 1 0 0 0,0 0 0 0 0,-1 0-1 0 0,-1 0 1 0 0,0-1 0 0 0,0 1 0 0 0,-1 0-1 0 0,0 0 1 0 0,0 0 0 0 0,-1 0 0 0 0,-1-1 0 0 0,0 1-1 0 0,0-1 1 0 0,0 0 0 0 0,-1 0 0 0 0,-1 0 0 0 0,-7 12-1 0 0,4-9 4 0 0,0-1-1 0 0,-1-1 0 0 0,0 1 0 0 0,-1-1 0 0 0,0-1 0 0 0,0 0 0 0 0,-1 0 1 0 0,-1-1-1 0 0,1-1 0 0 0,-1 1 0 0 0,0-2 0 0 0,-14 6 0 0 0,17-9 23 0 0,1 0 0 0 0,-1-1 0 0 0,-1 0-1 0 0,1 0 1 0 0,0-1 0 0 0,0 0-1 0 0,0-1 1 0 0,-1 0 0 0 0,1 0-1 0 0,0-1 1 0 0,0 0 0 0 0,-1-1-1 0 0,1 0 1 0 0,0 0 0 0 0,1-1-1 0 0,-1 0 1 0 0,-12-7 0 0 0,13 6-64 0 0,0 0-1 0 0,1-1 1 0 0,-1 0 0 0 0,1-1-1 0 0,1 1 1 0 0,-1-1 0 0 0,1 0 0 0 0,0-1-1 0 0,0 0 1 0 0,1 0 0 0 0,0 0 0 0 0,0-1-1 0 0,1 1 1 0 0,0-1 0 0 0,0 0 0 0 0,0 0-1 0 0,1-1 1 0 0,-2-11 0 0 0,3 7-150 0 0,0 0 0 0 0,1 0 1 0 0,0 0-1 0 0,1 0 0 0 0,1 0 1 0 0,0 0-1 0 0,1 0 0 0 0,0 1 1 0 0,1-1-1 0 0,5-12 0 0 0,1 1-616 0 0,0 1 0 0 0,2 1 0 0 0,0 0 0 0 0,18-25 0 0 0,2 2-952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3:5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 7423 0 0,'0'0'340'0'0,"2"-2"-5"0"0,4-6 1558 0 0,-5 10-1298 0 0,3 4-347 0 0,-1 1 1 0 0,-1 0-1 0 0,1 0 1 0 0,-1 0-1 0 0,0 0 0 0 0,-1 0 1 0 0,0 1-1 0 0,0-1 0 0 0,0 0 1 0 0,-1 1-1 0 0,0-1 1 0 0,-1 0-1 0 0,-1 9 0 0 0,-29 218 1955 0 0,29-223-2181 0 0,1-3-61 0 0,0 0 1 0 0,0 0-1 0 0,1 11 1 0 0,0-10-187 0 0,0-7-21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05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129 445 10135 0 0,'2'9'417'0'0,"0"0"0"0"0,1 0-1 0 0,6 15 1 0 0,-7-21 81 0 0,0 1-1 0 0,0-1 1 0 0,0 1-1 0 0,0-1 1 0 0,1 0-1 0 0,-1 0 1 0 0,1 0 0 0 0,0 0-1 0 0,0 0 1 0 0,6 4-1 0 0,-8-6-416 0 0,-1-1 0 0 0,1 0-1 0 0,0 0 1 0 0,-1 1 0 0 0,1-1-1 0 0,-1 0 1 0 0,1 0 0 0 0,-1 0-1 0 0,1 1 1 0 0,0-1 0 0 0,-1 0 0 0 0,1 0-1 0 0,-1 0 1 0 0,1 0 0 0 0,0 0-1 0 0,-1 0 1 0 0,1 0 0 0 0,0-1-1 0 0,-1 1 1 0 0,1 0 0 0 0,-1 0-1 0 0,1 0 1 0 0,-1 0 0 0 0,1-1 0 0 0,0 1-1 0 0,0-1 1 0 0,0 0 21 0 0,1 0 0 0 0,-1-1 0 0 0,0 1 0 0 0,1-1 0 0 0,-1 1 0 0 0,0-1 0 0 0,0 1 1 0 0,0-1-1 0 0,1-1 0 0 0,0-3 96 0 0,1 1-1 0 0,-1-1 1 0 0,0 0 0 0 0,-1 0 0 0 0,2-6 0 0 0,-1-21 209 0 0,-1 1 0 0 0,-1 0 0 0 0,-6-44 0 0 0,2 50-383 0 0,-2-1 0 0 0,0 1 1 0 0,-2 0-1 0 0,0 0 0 0 0,-2 1 1 0 0,-1 0-1 0 0,-15-25 0 0 0,22 43 20 0 0,0 0-1 0 0,-1 1 0 0 0,1-1 0 0 0,-1 1 0 0 0,-1 0 0 0 0,1 0 1 0 0,-1 0-1 0 0,0 1 0 0 0,0 0 0 0 0,-8-5 0 0 0,13 10-28 0 0,-1-1 0 0 0,1 1-1 0 0,0-1 1 0 0,-1 1 0 0 0,1 0-1 0 0,-1 0 1 0 0,1-1 0 0 0,-1 1 0 0 0,1 0-1 0 0,-1 0 1 0 0,1 1 0 0 0,0-1-1 0 0,-1 0 1 0 0,1 0 0 0 0,-1 1 0 0 0,1-1-1 0 0,-1 0 1 0 0,1 1 0 0 0,0 0-1 0 0,-1-1 1 0 0,1 1 0 0 0,0 0 0 0 0,0 0-1 0 0,0-1 1 0 0,-1 1 0 0 0,1 0-1 0 0,0 0 1 0 0,0 0 0 0 0,0 1 0 0 0,0-1-1 0 0,0 0 1 0 0,1 0 0 0 0,-1 0-1 0 0,-1 3 1 0 0,-1 2 9 0 0,-1 1 0 0 0,1-1-1 0 0,1 1 1 0 0,-1 0 0 0 0,-1 11-1 0 0,0 2-32 0 0,1 1-1 0 0,1 0 0 0 0,1 0 0 0 0,4 40 0 0 0,19 83-62 0 0,-8-75-3 0 0,3 0-1 0 0,36 88 1 0 0,-40-124 34 0 0,2-1 0 0 0,1-1 1 0 0,2 0-1 0 0,0-2 0 0 0,2 0 0 0 0,41 45 0 0 0,-55-67-70 0 0,1-1 0 0 0,0 0 0 0 0,0 0 0 0 0,1-1 1 0 0,-1 0-1 0 0,12 6 0 0 0,-18-10-7 0 0,1-1 0 0 0,0 1 1 0 0,0 0-1 0 0,-1 0 0 0 0,1-1 0 0 0,0 1 1 0 0,0-1-1 0 0,0 1 0 0 0,0-1 0 0 0,0 0 1 0 0,0 0-1 0 0,0 0 0 0 0,0 0 1 0 0,0 0-1 0 0,0 0 0 0 0,0 0 0 0 0,0-1 1 0 0,-1 1-1 0 0,1-1 0 0 0,0 1 0 0 0,0-1 1 0 0,0 0-1 0 0,0 0 0 0 0,-1 0 1 0 0,1 0-1 0 0,0 0 0 0 0,-1 0 0 0 0,1 0 1 0 0,-1 0-1 0 0,1-1 0 0 0,-1 1 0 0 0,0-1 1 0 0,0 1-1 0 0,1-1 0 0 0,0-3 1 0 0,9-18-1597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12439 0 0,'0'0'4482'0'0,"1"2"-3394"0"0,4 4-587 0 0,1 0 1 0 0,-2 0 0 0 0,1 1 0 0 0,-1 0-1 0 0,0 0 1 0 0,-1 0 0 0 0,1 0 0 0 0,1 9 0 0 0,17 67 902 0 0,-16-59-1193 0 0,31 203 459 0 0,-20 4-607 0 0,-1-14-722 0 0,-8-164 103 0 0,-4-33-1244 0 0,1 39 1 0 0,-5-57 483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0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14279 0 0,'0'0'2290'0'0,"2"1"-1457"0"0,1-1-609 0 0,1 0-1 0 0,-1 0 1 0 0,1-1 0 0 0,-1 1 0 0 0,0-1 0 0 0,0 1-1 0 0,1-1 1 0 0,-1 0 0 0 0,0 0 0 0 0,0-1 0 0 0,0 1-1 0 0,0-1 1 0 0,0 1 0 0 0,3-4 0 0 0,7-4 437 0 0,20-20 0 0 0,-19 17-577 0 0,133-106-163 0 0,-123 101-990 0 0,2 1-61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0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13 149 14279 0 0,'-6'-83'1696'0'0,"2"61"-290"0"0,3 18-1054 0 0,1 1 0 0 0,-1 0 0 0 0,1-1 1 0 0,-1 1-1 0 0,1-1 0 0 0,0 1 0 0 0,0-1 0 0 0,1-5 0 0 0,-2 3 3900 0 0,12 20-4169 0 0,-2 2 1 0 0,0-1 0 0 0,-1 1-1 0 0,0 1 1 0 0,-2-1 0 0 0,6 21-1 0 0,21 113 392 0 0,-32-144-474 0 0,33 228-91 0 0,-27-180 65 0 0,-1-6-116 0 0,-1 59 0 0 0,-5-101 138 0 0,-1 1 0 0 0,0-1 0 0 0,-2 9 1 0 0,-2 9 2 0 0,4 12 0 0 0,6 66 0 0 0,-5-100 0 0 0,-1-5 0 0 0,-5-13 0 0 0,-3-25 0 0 0,8 6 0 0 0,0 0 0 0 0,3 0 0 0 0,1 1 0 0 0,1-1 0 0 0,2 0 0 0 0,1 1 0 0 0,16-42 0 0 0,-18 61 8 0 0,1 0 0 0 0,0 0 0 0 0,1 1 0 0 0,1 0 0 0 0,1 0 0 0 0,0 1 0 0 0,18-21 0 0 0,-25 31-8 0 0,1 1 0 0 0,0 0 0 0 0,-1 0 0 0 0,1 0 0 0 0,0 1 0 0 0,0-1 0 0 0,0 1 0 0 0,0-1 0 0 0,1 1 0 0 0,-1 0 0 0 0,0 1 0 0 0,1-1 0 0 0,-1 0 0 0 0,0 1 0 0 0,1 0 0 0 0,-1-1 0 0 0,0 2 0 0 0,1-1 0 0 0,-1 0 0 0 0,0 0 0 0 0,1 1 0 0 0,-1 0 0 0 0,0 0 0 0 0,1 0 0 0 0,-1 0 0 0 0,0 0 0 0 0,0 1 0 0 0,0-1 0 0 0,0 1 0 0 0,0 0 0 0 0,-1 0 0 0 0,1 0 0 0 0,3 3 0 0 0,6 7-19 0 0,-1 0 1 0 0,-1 0-1 0 0,1 1 0 0 0,-2 1 1 0 0,0-1-1 0 0,-1 2 0 0 0,0-1 1 0 0,-1 1-1 0 0,0 0 0 0 0,-2 1 1 0 0,7 25-1 0 0,-11-33 35 0 0,0-1 0 0 0,0 1-1 0 0,-1 0 1 0 0,0-1 0 0 0,-1 1-1 0 0,1 0 1 0 0,-2-1 0 0 0,1 1 0 0 0,-1-1-1 0 0,0 1 1 0 0,-4 9 0 0 0,-5 6 65 0 0,0-1 1 0 0,-16 24-1 0 0,17-31-69 0 0,1-3-10 0 0,-1 0-1 0 0,0 0 0 0 0,-1-1 1 0 0,0-1-1 0 0,-1 0 0 0 0,0 0 1 0 0,-26 14-1 0 0,31-19-40 0 0,-1 0-1 0 0,0-1 1 0 0,0-1-1 0 0,0 1 1 0 0,0-1 0 0 0,-1-1-1 0 0,1 1 1 0 0,-10 0-1 0 0,12-2 3 0 0,1-1-1 0 0,-1 1 0 0 0,0-1 0 0 0,0-1 0 0 0,1 1 0 0 0,-1-1 0 0 0,0 0 0 0 0,1 0 0 0 0,-1-1 0 0 0,1 0 1 0 0,-1 0-1 0 0,1 0 0 0 0,-9-5 0 0 0,12 6-49 0 0,1 0 0 0 0,-1-1-1 0 0,0 1 1 0 0,1 0 0 0 0,-1-1 0 0 0,1 1 0 0 0,-1-1 0 0 0,1 0 0 0 0,0 0-1 0 0,-1 1 1 0 0,1-1 0 0 0,0 0 0 0 0,0 0 0 0 0,0 0 0 0 0,1 0 0 0 0,-1 0-1 0 0,0 0 1 0 0,1 0 0 0 0,-1 0 0 0 0,1 0 0 0 0,0 0 0 0 0,0-1 0 0 0,0-3-1 0 0,1-2-566 0 0,0 0 0 0 0,1 0 0 0 0,-1 0 1 0 0,7-15-1 0 0,3-6-1100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0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44 122 13103 0 0,'3'-8'1186'0'0,"1"-9"-288"0"0,2-25 0 0 0,2-12 6937 0 0,-8 56-7597 0 0,-32 277 395 0 0,25-98-620 0 0,-1 16-194 0 0,-1-1-1828 0 0,9-190 1342 0 0,0 1-1 0 0,-1 0 1 0 0,-2 9 0 0 0,-2-2-5744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0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6447 0 0,'3'1'9060'0'0,"24"18"-4446"0"0,15 19-2236 0 0,-18-17-1495 0 0,-12-10-711 0 0,0 0 0 0 0,-1 0 0 0 0,0 1 1 0 0,-1 1-1 0 0,16 24 0 0 0,31 63-4682 0 0,-47-79-2828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0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199 335 11431 0 0,'0'0'1032'0'0,"0"2"-845"0"0,-3 17-51 0 0,3-18 9 0 0,0-1 0 0 0,0 0 0 0 0,0 1 0 0 0,0-1-1 0 0,0 0 1 0 0,0 1 0 0 0,0-1 0 0 0,0 1 0 0 0,0-1 0 0 0,0 0 0 0 0,0 1 0 0 0,0-1-1 0 0,0 1 1 0 0,0-1 0 0 0,0 0 0 0 0,1 1 0 0 0,-1-1 0 0 0,0 0 0 0 0,0 1 0 0 0,0-1 0 0 0,1 0-1 0 0,-1 1 1 0 0,0-1 0 0 0,0 0 0 0 0,1 1 0 0 0,-1-1 0 0 0,0 0 0 0 0,1 0 0 0 0,-1 1 0 0 0,0-1-1 0 0,1 0 1 0 0,-1 0 0 0 0,2 1 394 0 0,6-5 321 0 0,-4 0-683 0 0,1 0-1 0 0,0 0 1 0 0,-1 0-1 0 0,0-1 1 0 0,0 1 0 0 0,0-1-1 0 0,-1 0 1 0 0,1 0 0 0 0,-1-1-1 0 0,0 1 1 0 0,2-8-1 0 0,2-4 128 0 0,-1-1 0 0 0,4-25-1 0 0,-1-3 285 0 0,-3 0 0 0 0,1-82 0 0 0,-7 126-104 0 0,0 4-470 0 0,0-1 0 0 0,-1 1-1 0 0,1-1 1 0 0,0 1-1 0 0,-1-1 1 0 0,0 1 0 0 0,1-1-1 0 0,-1 1 1 0 0,-1 1-1 0 0,-3 5-10 0 0,2 6 2 0 0,-1-1-1 0 0,2 0 1 0 0,0 0-1 0 0,-1 27 1 0 0,7 55 30 0 0,-1-50-29 0 0,25 436 1001 0 0,-28-206-715 0 0,-12-168-239 0 0,1-52-53 0 0,11-52 4 0 0,-1-1-1 0 0,1 1 1 0 0,-1-1 0 0 0,1 1-1 0 0,-1-1 1 0 0,0 0-1 0 0,0 0 1 0 0,0 1 0 0 0,0-1-1 0 0,0 0 1 0 0,0 0 0 0 0,-1 0-1 0 0,-2 3 1 0 0,0-1 2 0 0,1-2 1 0 0,0 1 0 0 0,-1 0-1 0 0,0-1 1 0 0,1 1 0 0 0,-1-1-1 0 0,0 0 1 0 0,0-1 0 0 0,-7 3-1 0 0,5-1 5 0 0,-3-1-9 0 0,-19-3-4 0 0,19-1 2 0 0,2-3 0 0 0,7-3 0 0 0,3 1 0 0 0,0 1 0 0 0,1 0 0 0 0,0 0 0 0 0,0 0 0 0 0,1 0 0 0 0,0 1 0 0 0,0 0 0 0 0,0 0 0 0 0,7-5 0 0 0,12-13 0 0 0,-12 12 19 0 0,-1 0 1 0 0,2 1-1 0 0,-1 1 0 0 0,19-11 0 0 0,57-26 109 0 0,-69 37-65 0 0,0 0 1 0 0,0 1-1 0 0,1 1 0 0 0,0 1 1 0 0,23-4-1 0 0,-27 12 98 0 0,-4-1-53 0 0,-13 19 75 0 0,0-18-173 0 0,0 0-1 0 0,0 0 1 0 0,0 0-1 0 0,0 0 1 0 0,-1 0-1 0 0,1 0 1 0 0,0-1 0 0 0,-1 1-1 0 0,0-1 1 0 0,-2 3-1 0 0,-23 15 116 0 0,17-12-107 0 0,-19 11 21 0 0,-48 21 1 0 0,-10 7 17 0 0,-103 61 7 0 0,185-105-114 0 0,0 1 0 0 0,0-1-1 0 0,0 1 1 0 0,0-1 0 0 0,-1-1 0 0 0,1 1-1 0 0,0-1 1 0 0,-1 0 0 0 0,1 0 0 0 0,-1-1-1 0 0,0 1 1 0 0,1-1 0 0 0,-1-1 0 0 0,1 1-1 0 0,-1-1 1 0 0,1 0 0 0 0,-1 0 0 0 0,-9-3-1 0 0,13 3-58 0 0,0-1-1 0 0,0 1 0 0 0,0 0 0 0 0,1-1 0 0 0,-1 1 0 0 0,0-1 0 0 0,1 1 0 0 0,-1-1 1 0 0,1 0-1 0 0,-1 1 0 0 0,1-1 0 0 0,0 0 0 0 0,0 0 0 0 0,0 0 0 0 0,0 0 0 0 0,0 0 0 0 0,0 0 1 0 0,-1-5-1 0 0,1 1-511 0 0,0 0 1 0 0,0 0 0 0 0,1 0 0 0 0,0 0-1 0 0,0-11 1 0 0,3-1-1384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1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56 1375 0 0,'0'0'66'0'0,"1"-1"-8"0"0,21-33 3093 0 0,-7 14 8250 0 0,-13 29-11189 0 0,-1 1-1 0 0,0-1 1 0 0,0 1 0 0 0,-1 0-1 0 0,0-1 1 0 0,-1 1-1 0 0,-3 17 1 0 0,-23 69 294 0 0,16-60-445 0 0,-22 49-16 0 0,13-38-26 0 0,14-32-4 0 0,-1-1 0 0 0,-1 0 0 0 0,0-1 0 0 0,-17 22 0 0 0,19-30 16 0 0,-7 8 55 0 0,12-11 258 0 0,2-5-322 0 0,0 0-1 0 0,0 0 1 0 0,0 0-1 0 0,1 1 1 0 0,-1-1-1 0 0,1 1 1 0 0,-1-1 0 0 0,4-2-1 0 0,0-3 33 0 0,-2 3-45 0 0,25-39 163 0 0,-2-2 1 0 0,27-65 0 0 0,-40 77-3 0 0,19-47 437 0 0,-21 49 361 0 0,-10 40-937 0 0,0 0 0 0 0,-1 0-1 0 0,0 1 1 0 0,-1-1 0 0 0,0 0-1 0 0,-3 13 1 0 0,-18 51 235 0 0,12-40-219 0 0,-21 55-142 0 0,-9 36-79 0 0,32-90 163 0 0,8-33 11 0 0,0 0 0 0 0,0 0 0 0 0,0 0 0 0 0,0 0 0 0 0,0 0 0 0 0,0 0 0 0 0,0 0 0 0 0,0 1 0 0 0,-1-1 0 0 0,1 0 0 0 0,0 0 0 0 0,0 0 0 0 0,0 0 0 0 0,0 0 0 0 0,0 0 0 0 0,0 0 0 0 0,0 0 0 0 0,0 0 0 0 0,0 0 0 0 0,0 0 0 0 0,0 0 0 0 0,0 0 0 0 0,0 1 0 0 0,0-1 0 0 0,0 0 0 0 0,0 0 0 0 0,0 0 0 0 0,0 0 0 0 0,0 0 0 0 0,0 0 0 0 0,0 0 0 0 0,0 0 0 0 0,0 0 0 0 0,0 0 0 0 0,0 0 0 0 0,0 0 0 0 0,0 0 0 0 0,1 1 0 0 0,-1-1 0 0 0,0 0 0 0 0,0 0 0 0 0,0 0 0 0 0,0 0 0 0 0,0 0 0 0 0,0 0 0 0 0,0 0 0 0 0,0 0 0 0 0,0 0 0 0 0,0 0 0 0 0,0 0 0 0 0,0 0 0 0 0,0 0 0 0 0,0 0 0 0 0,0 0 0 0 0,1 0 0 0 0,-1 0 0 0 0,0 0 0 0 0,0 0 0 0 0,0 0 0 0 0,0 0 0 0 0,0 0 0 0 0,0 0 0 0 0,0 0 0 0 0,0 0 0 0 0,0 0 0 0 0,0 0 0 0 0,6-5 0 0 0,3-10 0 0 0,6-13 0 0 0,19-57 0 0 0,-9 20 0 0 0,-1-3-1 0 0,-6 14 13 0 0,-14 43 38 0 0,4-22 0 0 0,-4 18 41 0 0,-1 1 0 0 0,8-18 0 0 0,-11 31-24 0 0,0 1-59 0 0,0 0 0 0 0,0 0-1 0 0,0 0 1 0 0,0 0 0 0 0,0 0 0 0 0,0 0 0 0 0,0 0 0 0 0,0 0 0 0 0,0 0 0 0 0,0 0-1 0 0,0 0 1 0 0,0 0 0 0 0,-1 0 0 0 0,1 0 0 0 0,0 0 0 0 0,0 0 0 0 0,0 0 0 0 0,0 0-1 0 0,0 0 1 0 0,0 0 0 0 0,0 0 0 0 0,0 0 0 0 0,0 0 0 0 0,0 0 0 0 0,0 0 0 0 0,0 0-1 0 0,0 0 1 0 0,-1 0 0 0 0,1 0 0 0 0,0 0 0 0 0,0 0 0 0 0,0-1 0 0 0,0 1 0 0 0,0 0-1 0 0,0 0 1 0 0,0 0 0 0 0,0 0 0 0 0,0 0 0 0 0,0 0 0 0 0,0 0 0 0 0,0 0-1 0 0,0 0 1 0 0,0 0 0 0 0,0 0 0 0 0,0 0 0 0 0,0 0 0 0 0,0-1 0 0 0,0 1 0 0 0,0 0-1 0 0,0 0 1 0 0,0 0 0 0 0,0 0 0 0 0,0 0 0 0 0,-6 12 69 0 0,-6 18-50 0 0,-21 39-4 0 0,-32 80-28 0 0,16-40-9 0 0,61-143 14 0 0,14-37 0 0 0,47-103 53 0 0,-58 132 11 0 0,-12 32-19 0 0,0 0 1 0 0,1 0-1 0 0,7-16 1 0 0,11-17 79 0 0,-11 24-114 0 0,-10 18 266 0 0,7 122 67 0 0,-9-41-344 0 0,0 28 0 0 0,14 112 0 0 0,-9-107 32 0 0,0 3 0 0 0,1-77-32 0 0,-1 5 0 0 0,13 49 0 0 0,-12-79 0 0 0,-4-8 0 0 0,1 0 0 0 0,-1 1 0 0 0,1-1 0 0 0,-1 8 0 0 0,0-6 8 0 0,-1 0 0 0 0,0 0-1 0 0,0 1 1 0 0,-1-1 0 0 0,0 0-1 0 0,-3 9 1 0 0,0 2 13 0 0,0-4-10 0 0,-1 0 0 0 0,0 0 1 0 0,-10 17-1 0 0,4-14-64 0 0,4-4 14 0 0,2-4-12 0 0,0-1-1 0 0,-1 1 1 0 0,0-1-1 0 0,0-1 0 0 0,-14 16 1 0 0,13-15-22 0 0,6-7 71 0 0,0 0 1 0 0,0-1 0 0 0,0 1 0 0 0,-1 0-1 0 0,1-1 1 0 0,-1 1 0 0 0,1-1 0 0 0,-1 1 0 0 0,0-1-1 0 0,-1 2 1 0 0,-4 1-10 0 0,4-3-31 0 0,-4 1 31 0 0,2-6 11 0 0,5 2 0 0 0,-1 0 0 0 0,1 0 0 0 0,0 0 0 0 0,0 0 0 0 0,0 0 0 0 0,0 0 0 0 0,0 0 0 0 0,0 0 0 0 0,1 0 0 0 0,-1 0 0 0 0,1 0 0 0 0,-1 0 0 0 0,1 0 0 0 0,1-1 0 0 0,13-27 0 0 0,47-60 224 0 0,-49 73-151 0 0,0 1 0 0 0,1 0 0 0 0,0 1 0 0 0,2 0 0 0 0,-1 1-1 0 0,2 1 1 0 0,0 1 0 0 0,33-19 0 0 0,-24 15-60 0 0,-18 11 17 0 0,0-1 0 0 0,1 2 0 0 0,-1-1-1 0 0,1 1 1 0 0,12-4 0 0 0,-13 5 14 0 0,-6 2-25 0 0,0 0 1 0 0,1 0-1 0 0,-1 1 0 0 0,0-1 0 0 0,0 0 1 0 0,0 1-1 0 0,0 0 0 0 0,1-1 1 0 0,-1 1-1 0 0,0 0 0 0 0,0 0 1 0 0,1 0-1 0 0,-1 0 0 0 0,0 1 1 0 0,0-1-1 0 0,1 0 0 0 0,-1 1 0 0 0,3 1 1 0 0,-4-2 49 0 0,0 3-58 0 0,0-1 0 0 0,-1 1 1 0 0,1-1-1 0 0,-1 1 0 0 0,0-1 0 0 0,1 1 0 0 0,-1-1 0 0 0,0 1 1 0 0,0-1-1 0 0,-1 1 0 0 0,1-1 0 0 0,-1 1 0 0 0,1-1 0 0 0,-1 1 0 0 0,0-1 1 0 0,0 0-1 0 0,0 1 0 0 0,0-1 0 0 0,0 0 0 0 0,0 0 0 0 0,-1 0 1 0 0,1 0-1 0 0,-1 0 0 0 0,-2 3 0 0 0,-4 4 31 0 0,0 0-1 0 0,-1 0 1 0 0,-16 11-1 0 0,-117 81 127 0 0,104-74-109 0 0,-26 24-15 0 0,26-19-24 0 0,-31 26-20 0 0,57-48-245 0 0,11-8 172 0 0,-1-1-1 0 0,1 1 0 0 0,-1-1 0 0 0,0 1 1 0 0,1-1-1 0 0,-1 0 0 0 0,0 1 0 0 0,0-1 1 0 0,0 0-1 0 0,0 0 0 0 0,0 0 0 0 0,0-1 1 0 0,0 1-1 0 0,0 0 0 0 0,0-1 0 0 0,-1 1 1 0 0,1-1-1 0 0,0 0 0 0 0,0 0 1 0 0,-4 0-1 0 0,-2-4-1759 0 0,7 3 1076 0 0,-1 0 0 0 0,1 0 0 0 0,0 0 0 0 0,0-1 0 0 0,0 1 0 0 0,0 0 0 0 0,0 0 0 0 0,0-1 0 0 0,0-1 0 0 0,-3-7-5487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1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964 617 10567 0 0,'0'0'482'0'0,"3"-1"-8"0"0,13-1-304 0 0,-15 1-165 0 0,0 1 0 0 0,0-1 1 0 0,0 0-1 0 0,0 0 1 0 0,0 1-1 0 0,-1-1 0 0 0,1 0 1 0 0,0 0-1 0 0,-1 0 1 0 0,1 0-1 0 0,-1 0 0 0 0,1 0 1 0 0,-1 0-1 0 0,1 0 0 0 0,-1 0 1 0 0,1 0-1 0 0,-1-1 1 0 0,6-11 3074 0 0,-2 9-2644 0 0,0 1 0 0 0,0-1 0 0 0,0 1 0 0 0,0 0 0 0 0,0 1 0 0 0,1-1 0 0 0,-1 1 0 0 0,1 0 0 0 0,0 0 0 0 0,0 0 0 0 0,0 1 0 0 0,0-1 0 0 0,0 1 0 0 0,8 0 0 0 0,-1 0-56 0 0,0 0 0 0 0,-1 1 0 0 0,1 0 0 0 0,0 1 0 0 0,16 4 0 0 0,-22-4-347 0 0,-3 0-20 0 0,0-1 0 0 0,0 1 1 0 0,0 0-1 0 0,0-1 0 0 0,0 1 1 0 0,0 1-1 0 0,0-1 0 0 0,-1 0 0 0 0,1 1 1 0 0,-1-1-1 0 0,1 1 0 0 0,-1 0 0 0 0,0 0 1 0 0,1 0-1 0 0,-1 0 0 0 0,0 0 1 0 0,0 1-1 0 0,2 2 0 0 0,-1 0-49 0 0,0-1 0 0 0,-1 1 0 0 0,0 0 0 0 0,0-1 0 0 0,0 1 0 0 0,0 0 0 0 0,-1 0 0 0 0,0 0 0 0 0,0 0 0 0 0,0 1 0 0 0,0-1 0 0 0,-1 0 0 0 0,0 0 0 0 0,0 0 0 0 0,0 1 0 0 0,-1-1 0 0 0,0 0 0 0 0,0 0 0 0 0,0 0 0 0 0,-3 6 0 0 0,0-1-55 0 0,0 1 0 0 0,0-2 0 0 0,-1 1 0 0 0,-1 0 0 0 0,1-1-1 0 0,-2 0 1 0 0,1 0 0 0 0,-13 12 0 0 0,3-5-76 0 0,11-9 127 0 0,0-1-1 0 0,-1 0 0 0 0,0-1 0 0 0,0 1 0 0 0,-1-1 0 0 0,1 0 1 0 0,-1-1-1 0 0,0 0 0 0 0,-1 0 0 0 0,-12 5 0 0 0,19-9 48 0 0,0 0-1 0 0,0 1 1 0 0,0-1-1 0 0,0 0 1 0 0,0 0-1 0 0,0 0 1 0 0,0 0-1 0 0,0 0 1 0 0,0 0-1 0 0,-1-1 1 0 0,1 1-1 0 0,0 0 1 0 0,0 0-1 0 0,0-1 1 0 0,0 1-1 0 0,0-1 1 0 0,0 1 0 0 0,0-1-1 0 0,0 1 1 0 0,0-1-1 0 0,0 1 1 0 0,1-1-1 0 0,-1 0 1 0 0,0 0-1 0 0,0 1 1 0 0,1-1-1 0 0,-1 0 1 0 0,0 0-1 0 0,1 0 1 0 0,-1 0-1 0 0,0 0 1 0 0,1 0-1 0 0,0 0 1 0 0,-2-2-1 0 0,2 1 14 0 0,-6-12 283 0 0,1 0 0 0 0,0 0-1 0 0,2-1 1 0 0,-1 1 0 0 0,0-16-1 0 0,-2-7 342 0 0,6 36-555 0 0,-9-30 189 0 0,9 27-241 0 0,-1 1 0 0 0,0-1 0 0 0,1 1 0 0 0,0-1 0 0 0,0-5 0 0 0,1 1 874 0 0,-1 8-908 0 0,0 0 0 0 0,-1 0 0 0 0,1-1-1 0 0,0 1 1 0 0,0 0 0 0 0,0 0 0 0 0,0 0 0 0 0,0-1 0 0 0,-1 1-1 0 0,1 0 1 0 0,0 0 0 0 0,0 0 0 0 0,0 0 0 0 0,0 0-1 0 0,-1 0 1 0 0,1-1 0 0 0,0 1 0 0 0,0 0 0 0 0,0 0 0 0 0,-1 0-1 0 0,1 0 1 0 0,0 0 0 0 0,0 0 0 0 0,-1 0 0 0 0,1 0 0 0 0,0 0-1 0 0,0 0 1 0 0,-1 0 0 0 0,1 0 0 0 0,0 0 0 0 0,0 0-1 0 0,0 0 1 0 0,-1 0 0 0 0,1 0 0 0 0,0 0 0 0 0,0 0 0 0 0,0 0-1 0 0,-1 1 1 0 0,1-1 0 0 0,0 0 0 0 0,0 0 0 0 0,-11 4 6 0 0,-14 11-9 0 0,1 2 0 0 0,0 0 0 0 0,1 2 0 0 0,-33 33 0 0 0,-43 59-34 0 0,-1 1-57 0 0,61-71 71 0 0,19-19 9 0 0,-1-1 0 0 0,-1 0 0 0 0,-1-2 0 0 0,-27 17 0 0 0,40-29 21 0 0,0-1 0 0 0,-21 7-1 0 0,27-11-5 0 0,1-1-1 0 0,-1 0 1 0 0,0 0-1 0 0,0 0 1 0 0,0-1-1 0 0,1 1 1 0 0,-1-1-1 0 0,0 0 1 0 0,0 0-1 0 0,0-1 1 0 0,0 1-1 0 0,-6-2 1 0 0,8 1 7 0 0,0 0 1 0 0,-1 0-1 0 0,1 0 0 0 0,0-1 1 0 0,0 1-1 0 0,0 0 0 0 0,0-1 1 0 0,0 0-1 0 0,0 1 0 0 0,1-1 1 0 0,-1 0-1 0 0,1 0 1 0 0,-1 0-1 0 0,1 0 0 0 0,-1 0 1 0 0,1 0-1 0 0,-1-4 0 0 0,-3-4 89 0 0,2 0 0 0 0,-5-19-1 0 0,5 15-44 0 0,-13-67 274 0 0,9 34-187 0 0,-20-206 400 0 0,10 67-300 0 0,-13 2-92 0 0,20 144-126 0 0,0 1 1 0 0,-26-58 0 0 0,35 93-45 0 0,-11-23-23 0 0,-17-28 0 0 0,25 47-160 0 0,-1 1 0 0 0,0 0-1 0 0,0 1 1 0 0,-1-1 0 0 0,0 1 0 0 0,0 0 0 0 0,0 0 0 0 0,-13-8-1 0 0,19 13 65 0 0,-1 1-1 0 0,0 0 0 0 0,0-1 1 0 0,0 1-1 0 0,0-1 0 0 0,0 1 0 0 0,0 0 1 0 0,0-1-1 0 0,0 1 0 0 0,0 0 0 0 0,0 0 1 0 0,0 0-1 0 0,0 0 0 0 0,1 0 0 0 0,-1 0 1 0 0,0 0-1 0 0,0 0 0 0 0,-2 1 1 0 0,2-1-336 0 0,0 1 0 0 0,0-1 1 0 0,0 1-1 0 0,0-1 1 0 0,1 1-1 0 0,-1-1 1 0 0,0 1-1 0 0,0 0 1 0 0,0-1-1 0 0,1 1 1 0 0,-1 0-1 0 0,0 1 1 0 0,-8 13-6984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1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48 10679 0 0,'0'0'490'0'0,"-1"-2"-9"0"0,0-1-380 0 0,-10-18 786 0 0,-1 0 6418 0 0,10 22-6787 0 0,1-1-458 0 0,0 1 1 0 0,0-1 0 0 0,0 1 0 0 0,0-1 0 0 0,1 1 0 0 0,-1 0 0 0 0,0-1 0 0 0,0 1 0 0 0,0 0 0 0 0,1 0 0 0 0,-1 0 0 0 0,0 0 0 0 0,1 0 0 0 0,-1 0 0 0 0,1 0 0 0 0,-1 0 0 0 0,1 0 0 0 0,-1 2 0 0 0,0 0-8 0 0,0 1 0 0 0,0-1 0 0 0,1 1 0 0 0,0-1 0 0 0,-1 1 0 0 0,2 3 0 0 0,-1 0-34 0 0,1 0-1 0 0,0 0 1 0 0,0 0-1 0 0,1-1 0 0 0,0 1 1 0 0,4 10-1 0 0,38 83-18 0 0,-23-56 0 0 0,-2 2 0 0 0,-2 0 0 0 0,13 59 0 0 0,-24-80 7 0 0,0 0 0 0 0,-2 0 1 0 0,-1 1-1 0 0,-2-1 0 0 0,0 1 0 0 0,-1-1 0 0 0,-2 1 0 0 0,-9 49 0 0 0,6-51 7 0 0,-1 0-1 0 0,-2-1 1 0 0,0 0 0 0 0,-16 29-1 0 0,19-41 5 0 0,-2-1 0 0 0,1 0 1 0 0,-1 0-1 0 0,-1-1 0 0 0,0 1 0 0 0,0-2 0 0 0,-1 1 0 0 0,0-1 0 0 0,0-1 0 0 0,-19 12 0 0 0,-1-2 70 0 0,11-6 6 0 0,-30 15 1 0 0,39-23-80 0 0,1 1 1 0 0,0-1-1 0 0,-1-1 0 0 0,0 1 1 0 0,1-1-1 0 0,-1-1 0 0 0,0 0 1 0 0,0 0-1 0 0,0-1 0 0 0,0 0 1 0 0,0 0-1 0 0,0-1 0 0 0,1 0 1 0 0,-1-1-1 0 0,-11-3 0 0 0,8 1 9 0 0,-1 0 0 0 0,1-2 0 0 0,0 1 0 0 0,0-1 0 0 0,1-1 0 0 0,-16-11 0 0 0,20 12 32 0 0,0 0 0 0 0,1 0 1 0 0,-1-1-1 0 0,1 1 0 0 0,0-1 1 0 0,1-1-1 0 0,0 1 0 0 0,0-1 1 0 0,1 0-1 0 0,-5-11 0 0 0,5 9 60 0 0,1 0 0 0 0,0 0 0 0 0,0-1 0 0 0,1 0-1 0 0,1 1 1 0 0,0-1 0 0 0,0-17 0 0 0,2 21-75 0 0,-1 1 1 0 0,1-1-1 0 0,0 1 1 0 0,1-1-1 0 0,0 1 0 0 0,0 0 1 0 0,0-1-1 0 0,1 1 1 0 0,-1 0-1 0 0,1 1 1 0 0,1-1-1 0 0,-1 0 0 0 0,8-8 1 0 0,-8 11-36 0 0,-2 2-4 0 0,0-1 0 0 0,1 1 0 0 0,-1 0 0 0 0,1-1 0 0 0,-1 1 0 0 0,1 0 0 0 0,-1 0 0 0 0,1 0 0 0 0,0 0 0 0 0,-1 0 0 0 0,1 0 0 0 0,0 1 1 0 0,0-1-1 0 0,0 0 0 0 0,0 1 0 0 0,0 0 0 0 0,0-1 0 0 0,0 1 0 0 0,0 0 0 0 0,-1 0 0 0 0,1 0 0 0 0,3 0 0 0 0,-2 1-7 0 0,1-1 0 0 0,0 1-1 0 0,-1 0 1 0 0,1 0 0 0 0,-1 1 0 0 0,0-1-1 0 0,1 1 1 0 0,-1-1 0 0 0,0 1 0 0 0,0 0 0 0 0,0 0-1 0 0,3 3 1 0 0,-1-1-6 0 0,0 1-1 0 0,0-1 1 0 0,0 1 0 0 0,-1 0-1 0 0,7 10 1 0 0,-4-4 7 0 0,-1 0 0 0 0,-1 0 0 0 0,0 0 0 0 0,-1 1 0 0 0,0 0 0 0 0,0 0 0 0 0,3 24 0 0 0,-7-32 3 0 0,1 1-1 0 0,-1 0 1 0 0,0 0 0 0 0,0 0-1 0 0,-1 0 1 0 0,0 0-1 0 0,1 0 1 0 0,-1 0 0 0 0,-1-1-1 0 0,1 1 1 0 0,-1 0-1 0 0,0-1 1 0 0,0 1 0 0 0,0-1-1 0 0,-1 0 1 0 0,1 0-1 0 0,-1 1 1 0 0,0-2 0 0 0,0 1-1 0 0,-1 0 1 0 0,1-1 0 0 0,-8 6-1 0 0,-197 144 194 0 0,202-149-183 0 0,-8 6 20 0 0,0 1-1 0 0,0 0 1 0 0,-12 15 0 0 0,17-16-8 0 0,0 0-1 0 0,1 1 1 0 0,1 0 0 0 0,-9 16-1 0 0,13-20-10 0 0,0 1-1 0 0,0-1 0 0 0,1 1 1 0 0,0 0-1 0 0,0-1 1 0 0,1 1-1 0 0,0 0 1 0 0,0 13-1 0 0,1-3-7 0 0,2 1 0 0 0,0-1-1 0 0,1 0 1 0 0,1-1 0 0 0,1 1 0 0 0,8 22 0 0 0,52 98 25 0 0,-44-99-15 0 0,-2 1-1 0 0,18 58 1 0 0,-1 47 74 0 0,-32-119-174 0 0,-1-1-1 0 0,0 0 1 0 0,-4 49 0 0 0,1-68-43 0 0,-1 0 1 0 0,0 0-1 0 0,0 0 0 0 0,-1 0 1 0 0,1 0-1 0 0,-4 7 0 0 0,4-11-179 0 0,0 0-1 0 0,-1 1 1 0 0,1-1-1 0 0,-1 0 0 0 0,1 0 1 0 0,-1 0-1 0 0,-2 2 1 0 0,2-2-351 0 0,0-1 0 0 0,0 0-1 0 0,0 1 1 0 0,0-1 0 0 0,0 0 0 0 0,0 0 0 0 0,0 0 0 0 0,0-1 0 0 0,-3 2 0 0 0,-12 0-6001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4:1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6 300 3679 0 0,'-6'3'14120'0'0,"7"-5"-14025"0"0,0 1 1 0 0,0 0-1 0 0,0 0 0 0 0,0 0 0 0 0,0-1 0 0 0,0 1 1 0 0,1 0-1 0 0,-1 1 0 0 0,0-1 0 0 0,1 0 0 0 0,-1 0 1 0 0,0 0-1 0 0,1 1 0 0 0,-1-1 0 0 0,1 1 0 0 0,-1-1 1 0 0,1 1-1 0 0,-1 0 0 0 0,1 0 0 0 0,1-1 0 0 0,17-5 746 0 0,91-42 1716 0 0,120-50-1437 0 0,17-6-1933 0 0,-237 98-523 0 0,0 1 0 0 0,17-13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1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1 9295 0 0,'0'0'8375'0'0,"0"2"-8166"0"0,-2 7-91 0 0,1 0 0 0 0,0 0-1 0 0,1 1 1 0 0,-1-1 0 0 0,2 0-1 0 0,0 0 1 0 0,0 0 0 0 0,0 1-1 0 0,4 10 1 0 0,1 9 249 0 0,-5-22-110 0 0,0 0 1 0 0,0 0-1 0 0,-1 0 0 0 0,-1 14 0 0 0,0-18-165 0 0,1 0-1 0 0,-1-1 1 0 0,0 1 0 0 0,1 0-1 0 0,-1 0 1 0 0,-1 0-1 0 0,1-1 1 0 0,0 1-1 0 0,-1-1 1 0 0,1 1-1 0 0,-1-1 1 0 0,0 1 0 0 0,-2 1-1 0 0,-12 19 445 0 0,3-4-291 0 0,2-7-95 0 0,-1-1-1 0 0,-1 0 0 0 0,0-1 0 0 0,0 0 0 0 0,-29 15 0 0 0,7-8 404 0 0,-50 17 1 0 0,8 0-75 0 0,29-11-373 0 0,14-7-41 0 0,15-7-294 0 0,-1 0 0 0 0,-29 8-1 0 0,46-17 563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1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5063 0 0,'-2'1'8432'0'0,"-40"22"-4852"0"0,26-15-2534 0 0,-18 12 0 0 0,-77 69 1128 0 0,103-83-2457 0 0,0 0 1 0 0,-17 10 0 0 0,6-8-5581 0 0,8-5-433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1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3 8287 0 0,'-7'0'756'0'0,"-10"-2"6432"0"0,9 3-3996 0 0,8 4-2159 0 0,7 5-320 0 0,-4-7-643 0 0,0 1 1 0 0,0 0-1 0 0,0 0 1 0 0,0 0 0 0 0,-1 0-1 0 0,0 0 1 0 0,0 1-1 0 0,0-1 1 0 0,0 1 0 0 0,-1-1-1 0 0,1 1 1 0 0,-1 0-1 0 0,-1-1 1 0 0,1 1 0 0 0,0 0-1 0 0,-1 0 1 0 0,0 0-1 0 0,0-1 1 0 0,-1 1 0 0 0,1 0-1 0 0,-1 0 1 0 0,0 0 0 0 0,-2 5-1 0 0,-4 3 66 0 0,1 1 0 0 0,-2-1 1 0 0,0-1-1 0 0,0 1 0 0 0,-1-1 0 0 0,-1-1 0 0 0,0 0 0 0 0,0 0 0 0 0,-1-1 0 0 0,-19 14 0 0 0,18-16-156 0 0,-1-1 0 0 0,0 0 0 0 0,0-1 0 0 0,-1-1-1 0 0,-27 8 1 0 0,3-5-2495 0 0,-1-3-3663 0 0,17-3-529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19463 0 0,'0'0'2112'0'0,"8"-4"-1864"0"0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1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12439 0 0,'0'0'958'0'0,"1"-17"1496"0"0,-1 17-2364 0 0,0 0-1 0 0,1-1 1 0 0,-1 1-1 0 0,0 0 0 0 0,0 0 1 0 0,0 0-1 0 0,0 0 1 0 0,1 0-1 0 0,-1 0 1 0 0,0 0-1 0 0,0 0 1 0 0,0-1-1 0 0,1 1 1 0 0,-1 0-1 0 0,0 0 0 0 0,0 0 1 0 0,0 0-1 0 0,1 0 1 0 0,-1 0-1 0 0,0 0 1 0 0,0 0-1 0 0,1 0 1 0 0,-1 0-1 0 0,0 0 0 0 0,0 1 1 0 0,0-1-1 0 0,1 0 1 0 0,-1 0-1 0 0,0 0 1 0 0,0 0-1 0 0,0 0 1 0 0,0 0-1 0 0,1 0 0 0 0,-1 0 1 0 0,0 1-1 0 0,0-1 1 0 0,0 0-1 0 0,0 0 1 0 0,1 0-1 0 0,-1 0 1 0 0,0 1-1 0 0,0-1 0 0 0,0 0 1 0 0,7 15 669 0 0,3 20-1276 0 0,-10-33 671 0 0,32 164-152 0 0,23 90-64 0 0,-21-151-1067 0 0,-32-98 630 0 0,-2-5-79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1008 7831 0 0,'6'-1'810'0'0,"0"-2"-325"0"0,-1-1 1 0 0,0 0 0 0 0,-1 0-1 0 0,1-1 1 0 0,-1 1 0 0 0,6-8-1 0 0,3-2 1525 0 0,23-27 1081 0 0,49-72 1 0 0,21-53-479 0 0,37-53-631 0 0,-72 130-1780 0 0,3 4 0 0 0,118-105 0 0 0,-187 185-346 0 0,5-4-213 0 0,0 1 0 0 0,14-10 0 0 0,-21 16 111 0 0,-1 1 1 0 0,1-1-1 0 0,0 1 1 0 0,0-1-1 0 0,0 1 1 0 0,0 0-1 0 0,-1 0 1 0 0,1 0-1 0 0,1 1 1 0 0,-1-1-1 0 0,0 1 1 0 0,0 0 0 0 0,0 0-1 0 0,0 0 1 0 0,5 0-1 0 0,2 4-1174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8:2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1233 29 5527 0 0,'0'0'867'0'0,"-6"-7"2533"0"0,5 5-2950 0 0,-1 0 0 0 0,0 1 1 0 0,0-1-1 0 0,-1 0 0 0 0,1 0 0 0 0,0 1 0 0 0,0-1 1 0 0,-1 1-1 0 0,1 0 0 0 0,-1 0 0 0 0,1 0 1 0 0,-1 0-1 0 0,0 0 0 0 0,1 1 0 0 0,-5-1 0 0 0,2 0-86 0 0,1 1-1 0 0,-1 0 0 0 0,1 1 1 0 0,-1-1-1 0 0,0 1 0 0 0,1 0 1 0 0,0 0-1 0 0,-8 3 0 0 0,1 1-47 0 0,0 0 0 0 0,1 0 0 0 0,0 2-1 0 0,0-1 1 0 0,0 1 0 0 0,-11 10 0 0 0,-33 34 381 0 0,-62 73 0 0 0,88-89-558 0 0,2 1-1 0 0,1 2 0 0 0,-29 57 1 0 0,42-73-130 0 0,2 0 0 0 0,0 1-1 0 0,2 1 1 0 0,0-1 0 0 0,-8 50 0 0 0,14-53-10 0 0,1 1 1 0 0,1 0-1 0 0,3 28 0 0 0,18 61 15 0 0,-18-94 24 0 0,0 0 0 0 0,-1 0 0 0 0,-1 0 1 0 0,0 0-1 0 0,-2 22 0 0 0,0-29-26 0 0,0 0 1 0 0,-1 0-1 0 0,0 0 1 0 0,0-1-1 0 0,-1 1 1 0 0,0-1-1 0 0,-1 0 1 0 0,0 0-1 0 0,0 0 1 0 0,-1 0-1 0 0,-6 9 0 0 0,-3-2 38 0 0,0 0 0 0 0,0-1 0 0 0,-1 0 0 0 0,-18 11-1 0 0,1-3 38 0 0,-42 22-1 0 0,39-28-391 0 0,0-1 0 0 0,-1-1 0 0 0,-1-2 0 0 0,0-2-1 0 0,0-1 1 0 0,-1-2 0 0 0,0-2 0 0 0,0-1 0 0 0,-46-2 0 0 0,19-4-1183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8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 18863 0 0,'-16'-3'832'0'0,"-4"-5"176"0"0,-1-5-808 0 0,2-1-200 0 0,6 6 0 0 0,7 3 0 0 0,24 5-3296 0 0,5 9-1560 0 0,5 9-728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8:5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4607 0 0,'0'0'354'0'0,"2"-2"-233"0"0,10-6 4076 0 0,-3 6-858 0 0,-8 1-3134 0 0,0 1 1 0 0,0 0-1 0 0,0 0 1 0 0,0-1-1 0 0,0 1 1 0 0,0 0-1 0 0,0 0 0 0 0,1 0 1 0 0,-1 0-1 0 0,0 0 1 0 0,0 0-1 0 0,0 0 1 0 0,1 1-1 0 0,-1-1-118 0 0,1 1 1 0 0,-1 0-1 0 0,1 0 0 0 0,-1 0 1 0 0,0 0-1 0 0,1 0 0 0 0,-1 0 1 0 0,0 1-1 0 0,0-1 1 0 0,0 0-1 0 0,1 1 0 0 0,-2-1 1 0 0,1 0-1 0 0,0 1 0 0 0,0-1 1 0 0,0 1-1 0 0,0 1 0 0 0,10 33 1041 0 0,-7-20-932 0 0,10 30 275 0 0,-1 1 1 0 0,8 63 0 0 0,-16-76-415 0 0,-2-17 42 0 0,2 32 1 0 0,-3-16-13 0 0,-1-23-46 0 0,0-1-1 0 0,-1 1 1 0 0,-1 9 0 0 0,-2 7 66 0 0,5 33 605 0 0,4-100-171 0 0,4-10-397 0 0,-8 40-106 0 0,0-1-1 0 0,1 1 1 0 0,3-13-1 0 0,3-5 69 0 0,-7 19-99 0 0,5-17-4 0 0,-2-1 0 0 0,4-39 0 0 0,-3 7-41 0 0,1 9 12 0 0,-2 9 26 0 0,2 1 0 0 0,15-56 0 0 0,30-65 211 0 0,-47 145-185 0 0,1 0 0 0 0,1 1 1 0 0,11-20-1 0 0,-18 36-25 0 0,2-1-33 0 0,1 2 32 0 0,-1 0 0 0 0,0 0 0 0 0,1 1 0 0 0,-1-1 0 0 0,0 1 0 0 0,0-1 0 0 0,0 1-1 0 0,0-1 1 0 0,0 1 0 0 0,0 0 0 0 0,-1 0 0 0 0,1 0 0 0 0,0 0 0 0 0,-1 0 0 0 0,0 1-1 0 0,1-1 1 0 0,-1 0 0 0 0,0 1 0 0 0,0-1 0 0 0,-1 0 0 0 0,1 1 0 0 0,0-1-1 0 0,0 4 1 0 0,1 2-7 0 0,1 6-8 0 0,-1 0 0 0 0,0 0 0 0 0,-1 0 0 0 0,-1 15 0 0 0,2 13 15 0 0,3 230 64 0 0,-10-115-64 0 0,0 50-64 0 0,5-128-13 0 0,0-78-56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8:5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41 570 1375 0 0,'1'-1'107'0'0,"2"0"-37"0"0,3-3 1124 0 0,-1 1 0 0 0,0-1 0 0 0,1 0 0 0 0,7-8 0 0 0,-8 8-474 0 0,-1 1 1 0 0,0-1-1 0 0,1 1 1 0 0,9-6-1 0 0,-9 7-530 0 0,-1-1-1 0 0,0 1 1 0 0,0-1-1 0 0,0 0 1 0 0,0 0 0 0 0,-1-1-1 0 0,6-5 1 0 0,7-11 431 0 0,-1-2 1 0 0,-1 0-1 0 0,-1 0 1 0 0,-1-1-1 0 0,-1-1 1 0 0,-1 0-1 0 0,14-50 1 0 0,-18 47-278 0 0,-1 0 1 0 0,-1-1 0 0 0,1-39-1 0 0,-5 58-229 0 0,0 0-1 0 0,-1 0 0 0 0,0 0 1 0 0,0 0-1 0 0,-4-13 0 0 0,4 20-85 0 0,0-1-1 0 0,0 1 1 0 0,0 0-1 0 0,0 0 0 0 0,0-1 1 0 0,0 1-1 0 0,-1 0 0 0 0,1 0 1 0 0,-1 1-1 0 0,0-1 1 0 0,0 0-1 0 0,1 0 0 0 0,-1 1 1 0 0,0-1-1 0 0,0 1 0 0 0,0 0 1 0 0,-1 0-1 0 0,1 0 1 0 0,0 0-1 0 0,0 0 0 0 0,-1 0 1 0 0,1 0-1 0 0,0 1 0 0 0,-1-1 1 0 0,-2 0-1 0 0,-2 0 26 0 0,-1 1 0 0 0,1 0-1 0 0,-1 0 1 0 0,1 0 0 0 0,-1 1-1 0 0,1 0 1 0 0,-1 1 0 0 0,1-1 0 0 0,0 1-1 0 0,0 1 1 0 0,0-1 0 0 0,0 1-1 0 0,0 1 1 0 0,0-1 0 0 0,1 1 0 0 0,0 0-1 0 0,0 1 1 0 0,0-1 0 0 0,0 1-1 0 0,-5 7 1 0 0,2-1-50 0 0,0 1-1 0 0,1 1 0 0 0,1 0 1 0 0,0 0-1 0 0,0 0 0 0 0,2 1 1 0 0,-1 0-1 0 0,2 0 0 0 0,0 0 1 0 0,1 1-1 0 0,0-1 0 0 0,1 1 1 0 0,1 0-1 0 0,0 0 0 0 0,2 24 1 0 0,1-24-16 0 0,1 0 1 0 0,1-1 0 0 0,0 1 0 0 0,0-1 0 0 0,2 0 0 0 0,0 0 0 0 0,0 0 0 0 0,1-1 0 0 0,15 21 0 0 0,1-4 6 0 0,2 0 0 0 0,44 40 0 0 0,-39-43 5 0 0,39 26-1 0 0,-35-28-8 0 0,-26-19-39 0 0,2 2-78 0 0,1 0 0 0 0,0-1 0 0 0,0 0 0 0 0,16 6 1 0 0,-25-11-75 0 0,1-1 0 0 0,-1-1 1 0 0,1 1-1 0 0,0 0 0 0 0,-1-1 1 0 0,1 1-1 0 0,-1-1 1 0 0,1 1-1 0 0,0-1 0 0 0,-1 0 1 0 0,1 0-1 0 0,0-1 0 0 0,-1 1 1 0 0,1 0-1 0 0,-1-1 1 0 0,1 0-1 0 0,0 0 0 0 0,-1 1 1 0 0,0-1-1 0 0,1-1 0 0 0,-1 1 1 0 0,1 0-1 0 0,-1-1 0 0 0,0 1 1 0 0,0-1-1 0 0,0 1 1 0 0,3-4-1 0 0,5-6-1371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4:1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2759 0 0,'0'1'207'0'0,"2"5"631"0"0,1 0 0 0 0,-1-1 0 0 0,1 1 0 0 0,0-1 0 0 0,1 0 0 0 0,-1 0 0 0 0,1 0 0 0 0,0-1 0 0 0,0 1 0 0 0,7 5 0 0 0,-5-5-107 0 0,0 0 1 0 0,1 0-1 0 0,0-1 1 0 0,0 0-1 0 0,1-1 1 0 0,-1 1-1 0 0,12 2 1 0 0,-10-3-404 0 0,-1-1-1 0 0,1 0 1 0 0,1-1 0 0 0,-1 0-1 0 0,0 0 1 0 0,0-1 0 0 0,0 0-1 0 0,0-1 1 0 0,0 0 0 0 0,0 0-1 0 0,0-1 1 0 0,0 0 0 0 0,0-1-1 0 0,16-6 1 0 0,-2-4 10 0 0,-1 0-1 0 0,-1-1 1 0 0,0-1-1 0 0,20-18 1 0 0,-19 12-2690 0 0,28-33 0 0 0,-38 40-4992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8:5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10591 0 0,'0'0'9500'0'0,"-1"1"-9177"0"0,0 5-144 0 0,0 1 1 0 0,0-1 0 0 0,1 0-1 0 0,0 1 1 0 0,0-1 0 0 0,1 11-1 0 0,1 1 53 0 0,20 450 493 0 0,-4-5-714 0 0,-18-426-344 0 0,-2 1 0 0 0,-6 38 1 0 0,7-74-82 0 0,1 0 1 0 0,-1 1-1 0 0,0-1 1 0 0,0 0-1 0 0,0 0 1 0 0,0 0-1 0 0,-2 3 1 0 0,-3-9-2362 0 0,0-5 1360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8:5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10 169 5527 0 0,'-9'10'11847'0'0,"24"-17"-11139"0"0,1 0-1 0 0,-1-1 1 0 0,-1-1 0 0 0,0-1 0 0 0,22-17 0 0 0,23-16 198 0 0,-38 30-752 0 0,35-14 0 0 0,-2 5-3592 0 0,-39 16-3656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0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33 1839 0 0,'-3'-8'1659'0'0,"1"3"-183"0"0,-14-15 10469 0 0,14 27-11822 0 0,0 4 18 0 0,0-1 0 0 0,1 1 1 0 0,0-1-1 0 0,1 1 0 0 0,0-1 0 0 0,2 17 0 0 0,1 3 85 0 0,-3-20-116 0 0,0 0 0 0 0,1 0-1 0 0,4 15 1 0 0,-5-23 78 0 0,3 24-2221 0 0,-3-24 3396 0 0,0 31-601 0 0,0-32-666 0 0,2 17 111 0 0,-2-1-116 0 0,-2 45-7 0 0,1-55-470 0 0,-2 12 302 0 0,2-6-3200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0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86 8175 0 0,'2'-9'125'0'0,"1"-8"492"0"0,-11-22 4945 0 0,8 38-4958 0 0,0-15 718 0 0,1 12 2191 0 0,4 8-3440 0 0,-1 1 0 0 0,1-1 0 0 0,-1 1 0 0 0,0 0 0 0 0,-1 0 0 0 0,1 1 0 0 0,-1-1 0 0 0,0 0 0 0 0,0 1 0 0 0,3 11 0 0 0,1 6-4 0 0,6 38-1 0 0,-6-23-44 0 0,-6-34-21 0 0,13 58 81 0 0,12 118 0 0 0,-25-167-88 0 0,0 0 37 0 0,-1 0-1 0 0,-2 24 1 0 0,1-29 27 0 0,0-6 12 0 0,-3 0 16 0 0,4-1-82 0 0,-1-1 0 0 0,1 0-1 0 0,0 0 1 0 0,0 0 0 0 0,-1 1 0 0 0,1-1-1 0 0,0 0 1 0 0,0 0 0 0 0,0 0 0 0 0,-1 0-1 0 0,1 0 1 0 0,0 1 0 0 0,-1-1 0 0 0,1 0-1 0 0,0 0 1 0 0,0 0 0 0 0,-1 0 0 0 0,1 0 0 0 0,0 0-1 0 0,0 0 1 0 0,-1 0 0 0 0,1 0 0 0 0,0 0-1 0 0,-1 0 1 0 0,1 0 0 0 0,0 0 0 0 0,0 0-1 0 0,-1-1 1 0 0,1 1 0 0 0,0 0 0 0 0,0 0-1 0 0,-1 0 1 0 0,1 0 0 0 0,0 0 0 0 0,0 0-1 0 0,-1-1 1 0 0,1 1 0 0 0,-1-1 0 0 0,0 0 0 0 0,0 0 0 0 0,0 0 0 0 0,0 0 0 0 0,0 0 1 0 0,0 0-1 0 0,0 0 0 0 0,1-1 0 0 0,-1 1 0 0 0,0 0 0 0 0,1 0 0 0 0,-1-1 1 0 0,1 1-1 0 0,0 0 0 0 0,-1-1 0 0 0,1 1 0 0 0,0 0 0 0 0,0-1 0 0 0,-1 1 0 0 0,1-1 1 0 0,1 0-1 0 0,1-35 118 0 0,-1 30-114 0 0,2-13 90 0 0,1 1 0 0 0,1-1 0 0 0,1 1 0 0 0,15-35 0 0 0,-2 14 138 0 0,28-41 0 0 0,3 3-174 0 0,-48 74-64 0 0,-1 3 0 0 0,-1-1 0 0 0,1 1 0 0 0,0 0 0 0 0,-1 0 0 0 0,1 0 0 0 0,0 0 0 0 0,0 0 0 0 0,0 1 0 0 0,0-1 0 0 0,0 0 0 0 0,0 0 0 0 0,0 1 0 0 0,0-1 0 0 0,0 0 0 0 0,0 1 0 0 0,0-1 0 0 0,1 1 0 0 0,0-1 0 0 0,0 0 0 0 0,-1 1 0 0 0,1-1 0 0 0,-1 1 0 0 0,1-1 0 0 0,-1 1 0 0 0,1 0 0 0 0,-1 0 0 0 0,1 0 0 0 0,-1 0 0 0 0,1 0 0 0 0,-1 0 0 0 0,1 0 0 0 0,-1 0 0 0 0,1 0 0 0 0,-1 1 0 0 0,3 0 0 0 0,4 4 0 0 0,-4 0 0 0 0,0-1 0 0 0,0 2 0 0 0,-1-1 0 0 0,0 0 0 0 0,0 1 0 0 0,0-1 0 0 0,-1 1 0 0 0,1 0 0 0 0,1 6 0 0 0,10 59 36 0 0,-10-50-8 0 0,10 126 21 0 0,-9-78-34 0 0,-2 31-767 0 0,-2-78-2 0 0,-1-21 188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1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5063 0 0,'-2'-6'12158'0'0,"8"9"-11900"0"0,0-1 0 0 0,0 0 0 0 0,1 0 0 0 0,-1-1 0 0 0,0 1 0 0 0,13 0 0 0 0,43-3 318 0 0,-29 1-184 0 0,9 0-84 0 0,221-10 148 0 0,-122-3-658 0 0,-117 13-332 0 0,-19 1 159 0 0,-1-1 0 0 0,1 0 0 0 0,-1 0 0 0 0,8-2 1 0 0,-6 1-23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1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 3679 0 0,'-25'-3'847'0'0,"23"3"-350"0"0,-1 0 1 0 0,1 1-1 0 0,-1-1 0 0 0,1 1 1 0 0,-1-1-1 0 0,1 1 0 0 0,0 0 1 0 0,-5 1 967 0 0,-4 21 2980 0 0,11-22-4321 0 0,0 1 0 0 0,0-1 0 0 0,0 0 0 0 0,1 1 0 0 0,-1-1 0 0 0,0 0 0 0 0,1 0 0 0 0,-1 1 1 0 0,1-1-1 0 0,-1 0 0 0 0,1 0 0 0 0,0 0 0 0 0,-1 0 0 0 0,1 0 0 0 0,0 1 0 0 0,0-2 0 0 0,0 1 0 0 0,0 0 0 0 0,0 0 0 0 0,0 0 0 0 0,0 0 0 0 0,0 0 0 0 0,0-1 0 0 0,2 2 0 0 0,2 1 21 0 0,0-1 1 0 0,0 1-1 0 0,1-1 1 0 0,6 3-1 0 0,8 0 167 0 0,0-1-1 0 0,1 0 1 0 0,-1-2-1 0 0,1 0 1 0 0,30-2-1 0 0,-2-4 29 0 0,54-10-1 0 0,-48 5-193 0 0,49-10-125 0 0,-83 15-373 0 0,-1 1-5268 0 0,-7-2-823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1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1855 96 5527 0 0,'0'0'250'0'0,"4"0"84"0"0,-4 0-334 0 0,0 0 0 0 0,0 0 0 0 0,0 0 0 0 0,0 0 0 0 0,-1 0 1 0 0,1 0-1 0 0,0 0 0 0 0,0 0 0 0 0,0 0 0 0 0,0 0 0 0 0,0 0 0 0 0,0 0 0 0 0,0 0 0 0 0,0 0 0 0 0,0 0 0 0 0,0 0 0 0 0,0 0 1 0 0,-1-1-1 0 0,1 1 0 0 0,0 0 0 0 0,0 0 0 0 0,0 0 0 0 0,0 0 0 0 0,0 0 0 0 0,0 0 0 0 0,0 0 0 0 0,0 0 0 0 0,0 0 1 0 0,0 0-1 0 0,0 0 0 0 0,0 0 0 0 0,0 0 0 0 0,0 0 0 0 0,0-1 0 0 0,0 1 0 0 0,0 0 0 0 0,0 0 0 0 0,0 0 0 0 0,0 0 1 0 0,0 0-1 0 0,0 0 0 0 0,0 0 0 0 0,0 0 0 0 0,0 0 0 0 0,0 0 0 0 0,0-1 0 0 0,0 1 0 0 0,0 0 0 0 0,0 0 0 0 0,0 0 1 0 0,0 0-1 0 0,0 0 0 0 0,0 0 0 0 0,0 0 0 0 0,0 0 0 0 0,0 0 0 0 0,0 0 0 0 0,0 0 0 0 0,0 0 0 0 0,0 0 0 0 0,0-1 0 0 0,1 1 1 0 0,-1 0-1 0 0,0 0 0 0 0,-10-3-1 0 0,0 0 1 0 0,0 1 0 0 0,-17-3-1 0 0,-5-1 308 0 0,-81-17 5523 0 0,0 5-3365 0 0,-230-13-1935 0 0,224 31-6 0 0,-139 17 0 0 0,221-11-314 0 0,0 1 0 0 0,0 2 0 0 0,1 2-1 0 0,0 1 1 0 0,0 1 0 0 0,2 2 0 0 0,0 2-1 0 0,-47 31 1 0 0,57-33-93 0 0,-27 16 425 0 0,3 2 1 0 0,-72 61-1 0 0,97-71-262 0 0,1 1 0 0 0,1 0 0 0 0,1 2 0 0 0,-32 54 0 0 0,40-59-132 0 0,2 1 0 0 0,1 0 0 0 0,0 0 0 0 0,2 1 0 0 0,0 1 0 0 0,2-1 0 0 0,-4 33 0 0 0,5-17-56 0 0,2 0-1 0 0,2 0 1 0 0,2 0 0 0 0,1 0-1 0 0,2 0 1 0 0,1 0-1 0 0,3-1 1 0 0,1 0-1 0 0,1-1 1 0 0,3 0 0 0 0,0-1-1 0 0,28 48 1 0 0,-1-16 51 0 0,2-1 0 0 0,4-3-1 0 0,2-1 1 0 0,3-3 0 0 0,111 100 0 0 0,-126-131-10 0 0,0-2-1 0 0,2-1 1 0 0,1-2-1 0 0,82 35 1 0 0,-32-24 287 0 0,125 32 1 0 0,-162-54-272 0 0,0-2 0 0 0,1-2 1 0 0,0-3-1 0 0,101-2 0 0 0,-119-5-53 0 0,-1-3 0 0 0,-1 0-1 0 0,1-3 1 0 0,-1 0 0 0 0,0-3 0 0 0,0 0 0 0 0,-1-3-1 0 0,49-25 1 0 0,-35 12 46 0 0,-2-3 0 0 0,-1-1 0 0 0,-1-2 0 0 0,-2-2 0 0 0,-1-2 0 0 0,-1-2 0 0 0,58-75 0 0 0,-78 86-64 0 0,-2-1 0 0 0,-1-1-1 0 0,-1 0 1 0 0,-2-1 0 0 0,15-46 0 0 0,-17 36-3 0 0,-1 0 0 0 0,-2 0 1 0 0,5-82-1 0 0,-12 76-50 0 0,-3 1 0 0 0,-9-70 0 0 0,5 84-15 0 0,0 0 1 0 0,-2 0 0 0 0,-2 1-1 0 0,-19-43 1 0 0,11 40-42 0 0,0 1 0 0 0,-3 1 1 0 0,0 1-1 0 0,-2 1 0 0 0,-1 1 0 0 0,-1 1 0 0 0,-30-25 0 0 0,26 29-22 0 0,-1 1 0 0 0,-1 1 0 0 0,-1 2 0 0 0,-1 1 0 0 0,0 1-1 0 0,-1 2 1 0 0,-1 1 0 0 0,-49-12 0 0 0,-27 1-918 0 0,-158-17-1 0 0,142 28-1572 0 0,-9 4-6388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2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61 896 3223 0 0,'0'0'3176'0'0,"-1"2"-2221"0"0,-6 33 3369 0 0,6-33-3539 0 0,9 11 254 0 0,-7-13-993 0 0,-1 1 0 0 0,0-1 1 0 0,0 0-1 0 0,1 1 0 0 0,-1-1 0 0 0,0 0 0 0 0,0 0 1 0 0,1 0-1 0 0,-1 1 0 0 0,0-1 0 0 0,1 0 1 0 0,-1 0-1 0 0,0 0 0 0 0,1 0 0 0 0,-1 0 0 0 0,0 0 1 0 0,1 0-1 0 0,-1 0 0 0 0,1 0 0 0 0,-1 0 0 0 0,0 0 1 0 0,1 0-1 0 0,-1 0 0 0 0,0 0 0 0 0,1 0 1 0 0,-1 0-1 0 0,0 0 0 0 0,1 0 0 0 0,13-8 607 0 0,9-13-123 0 0,-22 19-458 0 0,26-29 696 0 0,-2-1 0 0 0,33-56 1 0 0,0 0-141 0 0,-26 41-435 0 0,-1-2 1 0 0,-3-1-1 0 0,-2-1 0 0 0,32-93 1 0 0,-49 119-159 0 0,2-5 42 0 0,12-51 0 0 0,-21 72-53 0 0,-1 0 1 0 0,0 0-1 0 0,0 0 1 0 0,-1 0-1 0 0,0 0 1 0 0,-1-1-1 0 0,0 1 1 0 0,0 0-1 0 0,-1 0 1 0 0,-4-12-1 0 0,4 16 8 0 0,-1 0 1 0 0,0 0-1 0 0,0 0 0 0 0,0 0 1 0 0,-1 0-1 0 0,1 0 0 0 0,-1 1 0 0 0,0 0 1 0 0,-1 0-1 0 0,1 0 0 0 0,-1 0 0 0 0,0 1 1 0 0,0 0-1 0 0,-9-5 0 0 0,6 4 10 0 0,0 0 0 0 0,0 1 0 0 0,0 0 0 0 0,0 1 0 0 0,-1 0 0 0 0,1 0 0 0 0,-1 1 0 0 0,1 0 0 0 0,-14 0 0 0 0,13 2-41 0 0,-1 0 1 0 0,1 1-1 0 0,-1-1 0 0 0,1 2 0 0 0,0 0 0 0 0,0 0 1 0 0,0 0-1 0 0,1 1 0 0 0,-1 0 0 0 0,1 1 0 0 0,0 0 1 0 0,0 0-1 0 0,0 1 0 0 0,1 0 0 0 0,-11 11 0 0 0,6-3-12 0 0,0 0 1 0 0,2 1-1 0 0,-1 0 0 0 0,2 0 0 0 0,0 1 0 0 0,1 0 0 0 0,-8 22 0 0 0,-1 5-34 0 0,-29 87 32 0 0,39-108-1 0 0,2 0 1 0 0,1 1-1 0 0,-4 45 0 0 0,7-34 19 0 0,-1 36-45 0 0,7 76 0 0 0,22 80 36 0 0,13 187 320 0 0,-36-5 108 0 0,-5-271-352 0 0,1-113-61 0 0,1 41 42 0 0,0-50 70 0 0,-4 27 0 0 0,1-4-3981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2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12 465 8287 0 0,'0'0'639'0'0,"-2"0"-415"0"0,-8-1 7776 0 0,13-1-7833 0 0,14-8 52 0 0,1 0 1 0 0,-1-2 0 0 0,-1 0-1 0 0,23-21 1 0 0,25-22 75 0 0,-25 23-238 0 0,-4 5-17 0 0,55-33 1 0 0,-30 20-376 0 0,5-2-281 0 0,-20 13-1224 0 0,58-48 0 0 0,-79 55-3394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2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 3223 0 0,'0'0'143'0'0,"-4"0"-3"0"0,1 0-118 0 0,-15 0 408 0 0,-35 4 0 0 0,46-2 756 0 0,0-1 1 0 0,1 1 0 0 0,-1 0-1 0 0,0 1 1 0 0,-6 3-1 0 0,2 0 95 0 0,1 0 0 0 0,-18 15 0 0 0,16-11-1226 0 0,0 2-1 0 0,1 0 0 0 0,1 0 1 0 0,0 1-1 0 0,0 1 1 0 0,-9 18-1 0 0,-15 26 164 0 0,3 2-1 0 0,-35 93 0 0 0,36-66 27 0 0,-48 148 540 0 0,20 5-93 0 0,45-155-443 0 0,4 1 1 0 0,3 0-1 0 0,6 97 0 0 0,7-97 19 0 0,2 0 0 0 0,32 123-1 0 0,-36-190-189 0 0,1 0 0 0 0,1 0-1 0 0,1 0 1 0 0,1-1 0 0 0,0 0 0 0 0,14 19-1 0 0,-14-24-33 0 0,0-1 0 0 0,1-1 0 0 0,0 0 0 0 0,1 0 0 0 0,0-1-1 0 0,1 0 1 0 0,0-1 0 0 0,25 14 0 0 0,-26-17-38 0 0,1 0 1 0 0,1-1-1 0 0,-1-1 1 0 0,1 0-1 0 0,-1-1 1 0 0,1 0-1 0 0,0 0 1 0 0,0-2-1 0 0,15 1 1 0 0,-20-2-309 0 0,0 0 1 0 0,0-1-1 0 0,0 0 1 0 0,-1 0-1 0 0,1-1 1 0 0,0 0 0 0 0,0 0-1 0 0,-1-1 1 0 0,0 0-1 0 0,1 0 1 0 0,-1-1-1 0 0,0 0 1 0 0,-1 0 0 0 0,1-1-1 0 0,-1 1 1 0 0,8-9-1 0 0,4-5-5549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4:1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15 208 919 0 0,'-1'-2'11276'0'0,"-13"-21"-2920"0"0,16 87-7129 0 0,7 104-986 0 0,-8-128-234 0 0,3 15 48 0 0,0 35 7 0 0,-4-88 2 0 0,-1-4-56 0 0,0 0-1 0 0,1 0 1 0 0,-1 0-1 0 0,0 0 1 0 0,1 0-1 0 0,0 0 0 0 0,-1-3 1 0 0,1 4-4 0 0,-4-41 79 0 0,1 0-1 0 0,7-81 1 0 0,0 90 101 0 0,1 0 0 0 0,2 1 0 0 0,20-58 0 0 0,-22 77-126 0 0,2 0-1 0 0,-1 1 1 0 0,1 0-1 0 0,1 0 1 0 0,0 0-1 0 0,1 1 1 0 0,0 1-1 0 0,1-1 1 0 0,0 1-1 0 0,0 1 1 0 0,1 0-1 0 0,0 0 1 0 0,15-7-1 0 0,-14 7 14 0 0,-10 7-60 0 0,1 0 0 0 0,-1 0 0 0 0,1 0 0 0 0,-1 0 0 0 0,1 1 0 0 0,0 0 0 0 0,0-1 0 0 0,0 1 0 0 0,0 0 0 0 0,0 0 0 0 0,0 0 0 0 0,5 0 0 0 0,-5 1-2 0 0,-1 0-1 0 0,1 0 1 0 0,-1 1 0 0 0,1-1 0 0 0,-1 1 0 0 0,1-1 0 0 0,-1 1 0 0 0,0 0-1 0 0,1 0 1 0 0,-1 0 0 0 0,0 0 0 0 0,1 0 0 0 0,-1 1 0 0 0,0-1-1 0 0,0 1 1 0 0,0-1 0 0 0,0 1 0 0 0,1 2 0 0 0,3 1 7 0 0,-1 1 0 0 0,0-1 0 0 0,-1 1 0 0 0,1 0 0 0 0,4 8 0 0 0,-2-1-2 0 0,0 1 1 0 0,-1 0 0 0 0,0 0-1 0 0,-1 0 1 0 0,-1 1 0 0 0,0 0-1 0 0,2 24 1 0 0,2 64 48 0 0,14 101 2 0 0,-20-183-98 0 0,-2-21-26 0 0,0 0 0 0 0,0 0 1 0 0,0 0-1 0 0,0 0 0 0 0,0 0 1 0 0,0 1-1 0 0,0-1 0 0 0,0 0 0 0 0,0 0 1 0 0,0 0-1 0 0,0 0 0 0 0,0 1 1 0 0,0-1-1 0 0,0 0 0 0 0,0 0 1 0 0,0 0-1 0 0,0 0 0 0 0,0 1 0 0 0,0-1 1 0 0,0 0-1 0 0,0 0 0 0 0,0 0 1 0 0,1 0-1 0 0,-1 0 0 0 0,0 1 1 0 0,0-1-1 0 0,0 0 0 0 0,0 0 0 0 0,0 0 1 0 0,0 0-1 0 0,1 0 0 0 0,-1 0 1 0 0,0 0-1 0 0,0 0 0 0 0,0 1 0 0 0,0-1 1 0 0,0 0-1 0 0,1 0 0 0 0,-1 0 1 0 0,0 0-1 0 0,0 0 0 0 0,0 0 1 0 0,0 0-1 0 0,1 0 0 0 0,-1 0 0 0 0,0 0 1 0 0,0 0-1 0 0,0 0 0 0 0,0 0 1 0 0,1 0-1 0 0,-1 0 0 0 0,0 0 1 0 0,0 0-1 0 0,0 0 0 0 0,0 0 0 0 0,0-1 1 0 0,1 1-1 0 0,-1 0 0 0 0,0 0 1 0 0,0 0-1 0 0,0 0 0 0 0,0 0 0 0 0,0 0 1 0 0,1 0-1 0 0,-1 0 0 0 0,0-1 1 0 0,0 1-1 0 0,8-12-3720 0 0,-7 9 1737 0 0,7-10-4408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2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19 497 11519 0 0,'0'0'887'0'0,"-2"0"-583"0"0,-12-5 652 0 0,11 2 969 0 0,11 1 208 0 0,-6 1-2790 0 0,0 1 716 0 0,0 1-54 0 0,0 0 0 0 0,0 1 1 0 0,0-1-1 0 0,0 1 0 0 0,0 0 0 0 0,0-1 1 0 0,0 1-1 0 0,-1 0 0 0 0,1 0 0 0 0,-1 0 1 0 0,3 4-1 0 0,-4-6-3 0 0,5 10-2 0 0,0 0 0 0 0,0 1 0 0 0,-1-1 0 0 0,-1 1 0 0 0,5 20 0 0 0,-3-10 0 0 0,-2-10 10 0 0,-1 1-1 0 0,0 0 0 0 0,-1 0 1 0 0,0 0-1 0 0,0 0 0 0 0,-1 0 1 0 0,-1 0-1 0 0,0 0 0 0 0,-1-1 1 0 0,0 1-1 0 0,-8 21 0 0 0,10-30 73 0 0,-2 9 132 0 0,2-10-102 0 0,0 1-47 0 0,0 0-25 0 0,-6 14 146 0 0,-3-37-133 0 0,6 4 63 0 0,1-1-1 0 0,0 0 1 0 0,1 0-1 0 0,2-23 1 0 0,-2-25 194 0 0,1 54-252 0 0,0 0 0 0 0,1 0 0 0 0,0-1 0 0 0,6-17 0 0 0,-1-5 44 0 0,-3 19-65 0 0,1 0-1 0 0,7-18 1 0 0,5-17 45 0 0,-8 14-23 0 0,1 1 0 0 0,2 0-1 0 0,22-46 1 0 0,-20 51-13 0 0,-7 16-43 0 0,0 0-1 0 0,13-19 0 0 0,-7 14 24 0 0,-8 12 15 0 0,1 0 0 0 0,-1 1 0 0 0,1-1 0 0 0,0 1 0 0 0,6-6 0 0 0,55-45 178 0 0,-62 55-166 0 0,8 0 17 0 0,0 1 20 0 0,-11 1-85 0 0,0 0 1 0 0,0 0-1 0 0,0 0 0 0 0,0 1 1 0 0,0-1-1 0 0,0 0 0 0 0,0 0 1 0 0,-1 1-1 0 0,1-1 0 0 0,0 1 0 0 0,0-1 1 0 0,0 1-1 0 0,-1-1 0 0 0,1 1 1 0 0,0-1-1 0 0,-1 1 0 0 0,2 1 0 0 0,1 0 7 0 0,0 1-2 0 0,1 0 0 0 0,-1 0 0 0 0,0 1-1 0 0,0-1 1 0 0,0 1 0 0 0,-1-1 0 0 0,1 1 0 0 0,-1 0 0 0 0,0 0 0 0 0,0 0 0 0 0,0 0-1 0 0,2 7 1 0 0,0 6 35 0 0,5 34 0 0 0,-3-19-4 0 0,5 36 53 0 0,-3 0 1 0 0,-3 0 0 0 0,-3 0 0 0 0,-3 0 0 0 0,-3 0 0 0 0,-12 69 0 0 0,-4-6-39 0 0,20-129-158 0 0,0-18-3939 0 0,3-43 553 0 0,0 22 1697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2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205 297 7831 0 0,'-21'40'848'0'0,"11"-16"253"0"0,11-15 133 0 0,-1-4-329 0 0,0-2 898 0 0,7 10 453 0 0,-5-10-2195 0 0,0 0 1 0 0,0 0-1 0 0,0-1 1 0 0,0 1-1 0 0,1 0 0 0 0,-1-1 1 0 0,1 1-1 0 0,0-1 1 0 0,0 0-1 0 0,0 0 0 0 0,0 0 1 0 0,4 2-1 0 0,-3-1-51 0 0,-2-2 182 0 0,2-3-95 0 0,0 1 0 0 0,0 0-1 0 0,0-1 1 0 0,0 0 0 0 0,0 0 0 0 0,-1 0 0 0 0,1 0-1 0 0,-1-1 1 0 0,1 1 0 0 0,-1-1 0 0 0,4-4 0 0 0,-1 3 76 0 0,1-3 2 0 0,0 0 0 0 0,0-1 0 0 0,-1 0 0 0 0,1 0 0 0 0,-2 0 0 0 0,1 0 1 0 0,6-15-1 0 0,-1-1 77 0 0,13-43 0 0 0,-21 55-232 0 0,0 1 0 0 0,-1-1 0 0 0,0 0 0 0 0,-1 0 0 0 0,0 0 0 0 0,-1 0 0 0 0,0 0 0 0 0,-4-22 1 0 0,4 29-15 0 0,-1 0 0 0 0,-1 1 1 0 0,1-1-1 0 0,0 0 1 0 0,-1 1-1 0 0,0-1 1 0 0,0 1-1 0 0,-1-1 0 0 0,1 1 1 0 0,-1 0-1 0 0,0 0 1 0 0,0 0-1 0 0,0 1 1 0 0,-1-1-1 0 0,1 1 0 0 0,-1-1 1 0 0,0 1-1 0 0,0 0 1 0 0,0 1-1 0 0,0-1 0 0 0,0 1 1 0 0,0 0-1 0 0,-1 0 1 0 0,-6-2-1 0 0,6 2 2 0 0,-1 1 1 0 0,1 0-1 0 0,-1 1 0 0 0,0-1 1 0 0,1 1-1 0 0,-1 0 0 0 0,1 0 0 0 0,-1 1 1 0 0,0 0-1 0 0,1 0 0 0 0,-1 0 0 0 0,1 0 1 0 0,0 1-1 0 0,-10 4 0 0 0,8-2 5 0 0,0 0-1 0 0,0 0 0 0 0,1 1 1 0 0,-1 0-1 0 0,1 0 1 0 0,0 1-1 0 0,0-1 0 0 0,1 1 1 0 0,-8 11-1 0 0,-11 15-12 0 0,15-21 0 0 0,0 2 0 0 0,0-1 0 0 0,-6 15 0 0 0,-2 8-26 0 0,-23 67 1 0 0,36-90 23 0 0,1 0 0 0 0,1 0 0 0 0,0 1-1 0 0,0-1 1 0 0,1 1 0 0 0,1-1 0 0 0,0 1 0 0 0,1 0 0 0 0,3 21 0 0 0,-2-23 2 0 0,1 1 0 0 0,0-1 0 0 0,1 0 0 0 0,0 0 0 0 0,0 0 0 0 0,1 0 0 0 0,1-1 0 0 0,-1 0 0 0 0,2 0 0 0 0,0 0 0 0 0,8 8 0 0 0,-5-7 0 0 0,30 31 0 0 0,68 56 0 0 0,-104-94-6 0 0,13 9 16 0 0,36 21 0 0 0,-48-31-26 0 0,1 0 1 0 0,0-1-1 0 0,0 1 0 0 0,0-1 0 0 0,0 0 0 0 0,0-1 0 0 0,0 0 1 0 0,0 0-1 0 0,1 0 0 0 0,-1-1 0 0 0,7 0 0 0 0,-7 0-70 0 0,0 0 0 0 0,-1-1 0 0 0,1 0 0 0 0,-1 0 0 0 0,1 0 0 0 0,-1-1 0 0 0,1 1 0 0 0,-1-1 0 0 0,0-1 0 0 0,0 1-1 0 0,0-1 1 0 0,0 0 0 0 0,-1 0 0 0 0,1 0 0 0 0,-1-1 0 0 0,1 1 0 0 0,-1-1 0 0 0,0 0 0 0 0,3-5 0 0 0,6-10-1386 0 0,12-27 1 0 0,-15 27-39 0 0,7-12-3892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2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10591 0 0,'-2'1'819'0'0,"-26"19"-299"0"0,27-18-210 0 0,0 0 1 0 0,0 0-1 0 0,0 0 1 0 0,0 0-1 0 0,0 0 0 0 0,1 0 1 0 0,-1 0-1 0 0,1 1 1 0 0,0-1-1 0 0,-1 0 0 0 0,1 0 1 0 0,0 0-1 0 0,0 5 1 0 0,0-2 508 0 0,0 1-566 0 0,0 1 5 0 0,12 31-297 0 0,-11-29 39 0 0,0-4 0 0 0,0 0 0 0 0,0-1 0 0 0,1 1 0 0 0,-1 0 0 0 0,3 4 0 0 0,12 31 227 0 0,-2 1 0 0 0,12 60-1 0 0,-22-64-158 0 0,0 0-1 0 0,-3 0 0 0 0,-5 73 1 0 0,0-15 40 0 0,-2 11-1090 0 0,5-97 433 0 0,-1 0 0 0 0,-5 14-1 0 0,3-8-299 0 0,3-12 382 0 0,0 0 1 0 0,0 0-1 0 0,0 0 1 0 0,-1 0-1 0 0,1 0 1 0 0,-1 0-1 0 0,-3 4 1 0 0,-2 2-341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2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0 461 15287 0 0,'0'0'1664'0'0,"1"-3"-1462"0"0,3-4-101 0 0,1 0 0 0 0,-1 1 1 0 0,1-1-1 0 0,0 1 0 0 0,1 0 1 0 0,8-8-1 0 0,44-31-4 0 0,-16 13 175 0 0,107-82 1164 0 0,-70 62-539 0 0,162-80 0 0 0,-238 130-929 0 0,50-19 1 0 0,-48 19-184 0 0,-1 1-1 0 0,1 0 0 0 0,0 0 1 0 0,-1 0-1 0 0,1 1 0 0 0,0-1 1 0 0,0 1-1 0 0,-1 0 1 0 0,9 2-1 0 0,0 2-923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2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93 1839 0 0,'0'-2'134'0'0,"-2"-17"154"0"0,2-24 7496 0 0,0 41-7134 0 0,0-10 505 0 0,1-2 315 0 0,-1 14-1438 0 0,0 0 0 0 0,0 0 0 0 0,0 0-1 0 0,0 0 1 0 0,0 0 0 0 0,0 0 0 0 0,0 0 0 0 0,0 0 0 0 0,0 0 0 0 0,0 0 0 0 0,0 0-1 0 0,0 0 1 0 0,0 0 0 0 0,0 0 0 0 0,0 0 0 0 0,0 0 0 0 0,0 0 0 0 0,1 0 0 0 0,-1 0-1 0 0,0 0 1 0 0,0 1 0 0 0,0-1 0 0 0,0 0 0 0 0,0 0 0 0 0,0 0 0 0 0,0 0-1 0 0,0 0 1 0 0,0 0 0 0 0,0 0 0 0 0,0 0 0 0 0,0 0 0 0 0,0 0 0 0 0,0 0 0 0 0,0 0-1 0 0,0 0 1 0 0,0 0 0 0 0,0 0 0 0 0,1 0 0 0 0,-1 0 0 0 0,0 0 0 0 0,0 0 0 0 0,0 0-1 0 0,0 0 1 0 0,0 0 0 0 0,0-1 0 0 0,0 1 0 0 0,0 0 0 0 0,0 0 0 0 0,0 0-1 0 0,0 0 1 0 0,0 0 0 0 0,0 0 0 0 0,0 0 0 0 0,0 0 0 0 0,0 0 0 0 0,0 0 0 0 0,0 0-1 0 0,0 0 1 0 0,0 0 0 0 0,7 22 2603 0 0,-4-9-3279 0 0,9 34 729 0 0,9 91 1 0 0,-6-36-33 0 0,-8-48 68 0 0,-3 1-1 0 0,-2 69 0 0 0,-2-99-102 0 0,-1 0 62 0 0,0-23 1379 0 0,1-4-1353 0 0,-2-2-72 0 0,1-1 0 0 0,-1 1 1 0 0,1-1-1 0 0,1 0 0 0 0,-1 1 0 0 0,1-1 0 0 0,-1 0 0 0 0,1 0 0 0 0,1 1 1 0 0,-1-1-1 0 0,1 0 0 0 0,0 0 0 0 0,0 1 0 0 0,0-1 0 0 0,0 1 0 0 0,1-1 1 0 0,2-4-1 0 0,2-4 5 0 0,1 1 1 0 0,1 0-1 0 0,0 0 1 0 0,14-16-1 0 0,-9 11-11 0 0,2 0 0 0 0,0 2-1 0 0,1 0 1 0 0,28-21 0 0 0,-42 34-13 0 0,0 1 0 0 0,0-1 0 0 0,0 1 1 0 0,0-1-1 0 0,0 1 0 0 0,0 0 0 0 0,1 0 0 0 0,-1 0 1 0 0,4-1-1 0 0,-2 2 5 0 0,-2-1 160 0 0,11-2-21 0 0,9 3-77 0 0,-21 0-7 0 0,14 0-6 0 0,-1 0-69 0 0,1 2 28 0 0,-11 2-12 0 0,-2-2-6 0 0,0 0 6 0 0,0 1 1 0 0,1-1 0 0 0,-1 1-1 0 0,0-1 1 0 0,0 1 0 0 0,0-1 0 0 0,-1 1-1 0 0,1 0 1 0 0,-1 0 0 0 0,1 0 0 0 0,-1 0-1 0 0,0 0 1 0 0,0 0 0 0 0,-1 1 0 0 0,1-1-1 0 0,-1 0 1 0 0,1 0 0 0 0,-1 0 0 0 0,0 6-1 0 0,-1 4 66 0 0,-1-1-1 0 0,-1 1 1 0 0,-6 22-1 0 0,0-5-11 0 0,-24 82 151 0 0,21-74-208 0 0,0 0-1 0 0,3 1 1 0 0,-5 41 0 0 0,13-65-109 0 0,0-10-102 0 0,0-1 1 0 0,0 1-1 0 0,1 0 1 0 0,0-1 0 0 0,0 1-1 0 0,1 0 1 0 0,-1-1-1 0 0,2 9 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2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10135 0 0,'0'0'4806'0'0,"0"2"-4469"0"0,-1 7-285 0 0,0 0 0 0 0,1-1 1 0 0,0 1-1 0 0,0 0 0 0 0,1 0 0 0 0,0-1 0 0 0,0 1 1 0 0,1 0-1 0 0,3 8 0 0 0,5 28 410 0 0,1 65 915 0 0,-4-23-401 0 0,0 109 87 0 0,-7-158-1070 0 0,-2-7 164 0 0,1-6-1371 0 0,1-9-3791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2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13359 0 0,'0'0'1027'0'0,"-8"10"330"0"0,7-7-1204 0 0,0 0-1 0 0,0 0 1 0 0,0 0 0 0 0,0 0-1 0 0,0 1 1 0 0,0-1 0 0 0,1 0-1 0 0,0 0 1 0 0,0 1-1 0 0,0-1 1 0 0,0 0 0 0 0,0 4-1 0 0,3 4 342 0 0,-1 0-1 0 0,7 16 0 0 0,30 80-517 0 0,22 67-24 0 0,65 176 678 0 0,-94-268-196 0 0,-18-42-157 0 0,-2 1-1 0 0,-1 0 1 0 0,8 74-1 0 0,-13-45 203 0 0,-4 103 0 0 0,-6-107-115 0 0,-4-1-1 0 0,-18 79 1 0 0,-47 124 326 0 0,55-204-596 0 0,-144 412-734 0 0,161-474 588 0 0,-5 14-859 0 0,-14 22 1 0 0,17-32-292 0 0,-1-1 0 0 0,0 0 1 0 0,0 0-1 0 0,-6 5 1 0 0,-12 8-5545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3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16 6911 0 0,'0'0'315'0'0,"-4"-1"-7"0"0,-19-13 8084 0 0,39 15-7071 0 0,10 5-576 0 0,-16-3-361 0 0,2 0 0 0 0,21 2-1 0 0,8-5 181 0 0,78-9 0 0 0,-14 0-350 0 0,-88 9-186 0 0,0 0 1 0 0,0 1 0 0 0,24 4 0 0 0,5 1-30 0 0,31 0-1193 0 0,-74-6 732 0 0,-1 1-26 0 0,20 9-729 0 0,-20-9 578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3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7 171 6447 0 0,'-7'0'7663'0'0,"9"0"-7614"0"0,0-1 0 0 0,0 0 0 0 0,0 1 0 0 0,0-1 0 0 0,0 0 0 0 0,0 0 0 0 0,-1 0 0 0 0,3-2 0 0 0,3-1 115 0 0,47-22 436 0 0,0 3-1 0 0,1 2 0 0 0,2 2 1 0 0,0 3-1 0 0,79-12 0 0 0,-132 28-690 0 0,144-19 43 0 0,-85 15-5206 0 0,-41 2-297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3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2266 5527 0 0,'-6'-12'584'0'0,"5"9"-359"0"0,1 0 0 0 0,-1 1-1 0 0,1-1 1 0 0,0 0-1 0 0,1 0 1 0 0,-1 0-1 0 0,0 0 1 0 0,1 0-1 0 0,-1 0 1 0 0,1 0 0 0 0,0 0-1 0 0,0 0 1 0 0,0 1-1 0 0,1-1 1 0 0,-1 0-1 0 0,3-3 1 0 0,2-2 214 0 0,1 0-1 0 0,0 0 1 0 0,11-10 0 0 0,-1 1-580 0 0,-1 2 239 0 0,0 1 0 0 0,28-19 0 0 0,18-14 170 0 0,29-38 373 0 0,-30 26 282 0 0,86-63-1 0 0,-90 81-374 0 0,87-45 0 0 0,190-85 444 0 0,122-47-208 0 0,-262 124-464 0 0,120-50 220 0 0,110-28 26 0 0,-385 156-522 0 0,289-113 254 0 0,-8 4 58 0 0,104-29 241 0 0,10 28 108 0 0,372-55 717 0 0,-495 127-979 0 0,2 22-111 0 0,33 8-35 0 0,41 24 93 0 0,-268 4-276 0 0,205 19 339 0 0,-4 16-11 0 0,-273-33-409 0 0,90 9 64 0 0,45 7-13 0 0,-75-6-17 0 0,174 29 61 0 0,-163-16 13 0 0,142 53 0 0 0,-44-11 9 0 0,98 34 93 0 0,-82-13-86 0 0,-172-67-128 0 0,60 18 121 0 0,-12-5 7 0 0,-2 7 67 0 0,111 65 0 0 0,-14-5 73 0 0,79 47-111 0 0,-220-107-95 0 0,-2 2 0 0 0,66 66 0 0 0,-53-45 113 0 0,70 60 121 0 0,-32-22-283 0 0,-38-35-9 0 0,-55-54-11 0 0,16 15-66 0 0,57 69 1 0 0,-89-97 426 0 0,7 6-1921 0 0,-7-11 140 0 0,-4-7 613 0 0,-30-124-4889 0 0,26 112 5120 0 0,0 0 0 0 0,-2 0 0 0 0,0 1 1 0 0,-13-24-1 0 0,-17-40 512 0 0,30 61 125 0 0,-104-322 1332 0 0,89 273 4200 0 0,25 72-5593 0 0,0 1-1 0 0,-1-1 0 0 0,1 0 1 0 0,0 1-1 0 0,-1-1 0 0 0,1 1 0 0 0,-1 0 1 0 0,1-1-1 0 0,-1 1 0 0 0,1 2 1 0 0,-1-3-2 0 0,67 107 491 0 0,-35-52-294 0 0,1-6 15 0 0,2-2 1 0 0,2-1-1 0 0,56 52 0 0 0,-64-71-117 0 0,2-1 0 0 0,1-2 0 0 0,0-1 0 0 0,42 21 0 0 0,-74-45-110 0 0,8 5 129 0 0,0 1 1 0 0,-1-1 0 0 0,15 13 0 0 0,-22-17 225 0 0,-1 2-312 0 0,-1 0 0 0 0,1 0 0 0 0,-1-1 0 0 0,0 1 0 0 0,1-1 0 0 0,-1 1 0 0 0,-1-1 0 0 0,1 1 0 0 0,0-1 0 0 0,0 0 0 0 0,-1 1 0 0 0,0-1 0 0 0,1 0 0 0 0,-1 0 0 0 0,0 0 0 0 0,0 0 0 0 0,0 0 1 0 0,0-1-1 0 0,0 1 0 0 0,-3 1 0 0 0,-8 5 20 0 0,0-1 0 0 0,-21 10 1 0 0,15-9 52 0 0,-109 64 79 0 0,84-45-157 0 0,-94 41 0 0 0,-1-9-9 0 0,69-29 7 0 0,5 1-41 0 0,2 2 0 0 0,-114 80 0 0 0,169-107 0 0 0,2-2 0 0 0,0 1 0 0 0,1-1 0 0 0,-1 1 0 0 0,-8 11 0 0 0,8-9 11 0 0,5-6 42 0 0,-2-20 108 0 0,2 17-152 0 0,0-1-1 0 0,1 0 0 0 0,-1 1 0 0 0,1-1 0 0 0,0 0 1 0 0,0-3-1 0 0,4-24 37 0 0,1 1 1 0 0,2 1 0 0 0,1-1-1 0 0,1 1 1 0 0,14-30 0 0 0,73-128-8 0 0,-16 55 31 0 0,-6 10-21 0 0,-41 65-44 0 0,-7 12-4 0 0,39-88 0 0 0,-63 127-103 0 0,0 0-86 0 0,0 0 0 0 0,0 1 0 0 0,-1-1 0 0 0,0 0 0 0 0,0 0 0 0 0,0-5-1 0 0,-3 12-743 0 0,-37 21-7272 0 0,3-2 166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4:1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164 228 5527 0 0,'1'3'307'0'0,"1"-1"0"0"0,-1 0 0 0 0,0 0 0 0 0,1 0 0 0 0,0 0-1 0 0,-1 0 1 0 0,1 0 0 0 0,0 0 0 0 0,0 0 0 0 0,0-1-1 0 0,0 1 1 0 0,0-1 0 0 0,0 1 0 0 0,1-1 0 0 0,-1 0 0 0 0,4 2-1 0 0,-5-3 40 0 0,1 0 0 0 0,-1 1 0 0 0,1-1 0 0 0,-1 0 0 0 0,0 1 0 0 0,1-1-1 0 0,-1 0 1 0 0,1 0 0 0 0,1-1 0 0 0,-1 1 458 0 0,6-3 460 0 0,-5 1-1086 0 0,0-1 0 0 0,0 1 0 0 0,0 0-1 0 0,0-1 1 0 0,0 0 0 0 0,-1 1 0 0 0,0-1 0 0 0,1 0 0 0 0,-1 0 0 0 0,0-1 0 0 0,0 1 0 0 0,0 0-1 0 0,-1-1 1 0 0,1 1 0 0 0,-1-1 0 0 0,0 1 0 0 0,1-8 0 0 0,0 4-19 0 0,-1-1 0 0 0,0 0 0 0 0,0-1 0 0 0,-1 1-1 0 0,0 0 1 0 0,0 0 0 0 0,-3-11 0 0 0,2 12-107 0 0,-1 1-1 0 0,-1-1 0 0 0,1 1 1 0 0,-1 0-1 0 0,0 0 1 0 0,0 0-1 0 0,-1 0 1 0 0,0 0-1 0 0,0 1 0 0 0,0 0 1 0 0,0 0-1 0 0,-1 0 1 0 0,0 0-1 0 0,0 1 0 0 0,-1-1 1 0 0,1 1-1 0 0,-1 1 1 0 0,0-1-1 0 0,0 1 1 0 0,0 0-1 0 0,0 0 0 0 0,-9-2 1 0 0,8 3-10 0 0,0 1 0 0 0,0-1 0 0 0,0 1 0 0 0,0 1 0 0 0,-1 0 0 0 0,1 0 1 0 0,0 0-1 0 0,0 1 0 0 0,0 0 0 0 0,0 0 0 0 0,-12 4 0 0 0,15-4-44 0 0,0 1 1 0 0,1 1-1 0 0,-1-1 0 0 0,0 0 0 0 0,1 1 0 0 0,-1 0 0 0 0,1 0 1 0 0,0 0-1 0 0,0 0 0 0 0,0 0 0 0 0,1 0 0 0 0,-1 1 0 0 0,1 0 1 0 0,0-1-1 0 0,-3 7 0 0 0,3-5-4 0 0,0 1-1 0 0,0 0 1 0 0,1-1-1 0 0,0 1 1 0 0,0 0-1 0 0,1 0 1 0 0,-1 0-1 0 0,1 0 1 0 0,0 0-1 0 0,2 8 1 0 0,-1-5-1 0 0,1 0 0 0 0,1 1-1 0 0,-1-1 1 0 0,2-1 0 0 0,-1 1 0 0 0,1 0 0 0 0,0-1-1 0 0,1 0 1 0 0,0 0 0 0 0,0 0 0 0 0,0 0 0 0 0,1-1 0 0 0,1 0-1 0 0,7 7 1 0 0,48 32-62 0 0,-37-29 66 0 0,-2 0 1 0 0,23 23-1 0 0,-45-39-1 0 0,43 39-233 0 0,-40-37 116 0 0,0 0 0 0 0,0 0 0 0 0,0 0 0 0 0,1-1 0 0 0,0 0-1 0 0,-1 0 1 0 0,1 0 0 0 0,0 0 0 0 0,5 1 0 0 0,-7-4-32 0 0,0 1 1 0 0,0-1 0 0 0,0 1-1 0 0,0-1 1 0 0,0 0-1 0 0,0 0 1 0 0,0-1-1 0 0,-1 1 1 0 0,1 0-1 0 0,0-1 1 0 0,-1 0 0 0 0,0 1-1 0 0,1-1 1 0 0,3-4-1 0 0,-1 1-453 0 0,-1-1 1 0 0,1 0-1 0 0,-1 0 0 0 0,0 0 0 0 0,5-11 1 0 0,-3 4-4825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4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46 6303 0 0,'0'0'6444'0'0,"6"15"-5664"0"0,4 9-263 0 0,-1 0-1 0 0,-1 1 0 0 0,8 45 1 0 0,-14-62-463 0 0,17 119 357 0 0,-15-85-283 0 0,-3-23 7 0 0,5 28-1 0 0,-3-21 25 0 0,-4-23-132 0 0,1 0 0 0 0,0 0 0 0 0,1 0-1 0 0,-1-1 1 0 0,0 1 0 0 0,1 0 0 0 0,-1 0 0 0 0,1-1 0 0 0,0 1 0 0 0,0 0 0 0 0,0-1-1 0 0,2 4 1 0 0,-2-4 649 0 0,-1-4-668 0 0,0 0 1 0 0,0 0-1 0 0,0 0 0 0 0,0 0 0 0 0,0 0 0 0 0,-1 0 1 0 0,0-3-1 0 0,-1-6-10 0 0,-17-153 2 0 0,18 150 0 0 0,-2-6 0 0 0,2 1 0 0 0,0-1 0 0 0,3-30 0 0 0,0 21 0 0 0,-1-37 0 0 0,0-3 0 0 0,-1 48 0 0 0,1 13 0 0 0,-1 8 0 0 0,0-1 0 0 0,0 1 0 0 0,0 0 0 0 0,0 0 0 0 0,0 0 0 0 0,0 0 0 0 0,0 0 0 0 0,0-1 0 0 0,0 1 0 0 0,1 0 0 0 0,-1 0 0 0 0,0 0 0 0 0,0 0 0 0 0,0 0 0 0 0,0 0 0 0 0,0 0 0 0 0,0 0 0 0 0,0-1 0 0 0,0 1 0 0 0,0 0 0 0 0,1 0 0 0 0,-1 0 0 0 0,0 0 0 0 0,0 0 0 0 0,0 0 0 0 0,0 0 0 0 0,0 0 0 0 0,0 0 0 0 0,1 0 0 0 0,-1 0 0 0 0,0 0 0 0 0,0 0 0 0 0,0 0 0 0 0,0 0 0 0 0,0 0 0 0 0,1 0 0 0 0,-1 0 0 0 0,0 0 0 0 0,0 0 0 0 0,0 0 0 0 0,3 4 9 0 0,-1 1 0 0 0,0-1 0 0 0,0 1 0 0 0,-1 0 0 0 0,0 0 0 0 0,1-1 0 0 0,0 10 0 0 0,-2-13-9 0 0,7 34 38 0 0,-3-19-2 0 0,-1 0-1 0 0,1 22 0 0 0,-1-9 25 0 0,10 48-1 0 0,-5-39-23 0 0,1 8 26 0 0,6 38 125 0 0,1 14 169 0 0,-6-55-161 0 0,-4-17-16 0 0,-6-24-89 0 0,4 3 678 0 0,-9-47-352 0 0,4 19-324 0 0,-6-29 0 0 0,4 36-76 0 0,0 0 4 0 0,-9-28-1 0 0,0 0 6 0 0,-11-46 39 0 0,16 66-64 0 0,-2-1 0 0 0,0 2 0 0 0,-13-25 0 0 0,14 29 2 0 0,6 6-14 0 0,4 57-42 0 0,8-1 54 0 0,4 25 0 0 0,-4-11 0 0 0,2-2 0 0 0,21 61 0 0 0,-25-92-1 0 0,1 2 8 0 0,6 33 1 0 0,-20-76 42 0 0,0 1 1 0 0,-9-19-1 0 0,1 2-7 0 0,-24-100-43 0 0,16 48 0 0 0,-22-94 0 0 0,20 78-64 0 0,26 116-76 0 0,29 129 24 0 0,-7-17 116 0 0,-8-30 0 0 0,-1-28 0 0 0,11 49 0 0 0,-24-110 0 0 0,0-3 12 0 0,-3-4 50 0 0,-15-45 91 0 0,9 28-94 0 0,-37-131-47 0 0,21 64-14 0 0,6 21 2 0 0,-6-19 0 0 0,6 20 0 0 0,13 45-10 0 0,2 8 0 0 0,0 1 0 0 0,0 0 0 0 0,-1 0 0 0 0,-3-9 0 0 0,16 56 6 0 0,-2 0 0 0 0,6 55 0 0 0,-9 6 165 0 0,-5-88-146 0 0,-1 211 480 0 0,0-120-1834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4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63 233 2303 0 0,'-32'-32'5675'0'0,"29"27"-5055"0"0,0 1 0 0 0,1 0 0 0 0,-1-1 0 0 0,1 1 0 0 0,0-1 0 0 0,-2-7 0 0 0,1 2-51 0 0,1-1 0 0 0,0 1 0 0 0,0-1 0 0 0,1 0 0 0 0,0 1 0 0 0,0-1-1 0 0,2 0 1 0 0,-1 0 0 0 0,5-19 0 0 0,-5 28-493 0 0,0 1-40 0 0,0 0-1 0 0,1-1 1 0 0,-1 1-1 0 0,1 0 1 0 0,-1 0-1 0 0,1 0 1 0 0,-1-1 0 0 0,1 1-1 0 0,0 0 1 0 0,-1 0-1 0 0,1 0 1 0 0,0 0-1 0 0,0 0 1 0 0,0 0-1 0 0,0 0 1 0 0,0 0-1 0 0,0 1 1 0 0,0-1-1 0 0,0 0 1 0 0,0 1 0 0 0,1-1-1 0 0,-1 0 1 0 0,0 1-1 0 0,0 0 1 0 0,2-1-1 0 0,2-1-22 0 0,0 0-1 0 0,-1 1 0 0 0,1 0 1 0 0,0 0-1 0 0,0 0 0 0 0,-1 0 1 0 0,1 1-1 0 0,0 0 0 0 0,0 0 1 0 0,6 1-1 0 0,-1 0 67 0 0,-1 1-1 0 0,1 0 1 0 0,-1 1 0 0 0,10 4 0 0 0,-17-6 71 0 0,16 14 106 0 0,-15-11-206 0 0,1 1-1 0 0,0-1 1 0 0,-1 1-1 0 0,0 0 1 0 0,0 0 0 0 0,0 0-1 0 0,-1 1 1 0 0,4 10-1 0 0,-3-5 4 0 0,0 0 1 0 0,-1 0-1 0 0,1 19 0 0 0,-3-21-6 0 0,0 0 1 0 0,-1 1 0 0 0,-4 17-1 0 0,-1 13 43 0 0,3-19-52 0 0,-1 0 1 0 0,0 0 0 0 0,-13 34-1 0 0,5-14-11 0 0,2-9-11 0 0,4-15 8 0 0,-6 32 0 0 0,10-34-24 0 0,0 1 0 0 0,-2-1 0 0 0,0 0 0 0 0,-12 28 0 0 0,-1 11 128 0 0,15-51-74 0 0,-1 1-33 0 0,2-3 32 0 0,1-1-49 0 0,0 0-1 0 0,0 0 1 0 0,0 1 0 0 0,0-1-1 0 0,0 0 1 0 0,0 0 0 0 0,0 0-1 0 0,0 0 1 0 0,0 0-1 0 0,0 0 1 0 0,0 0 0 0 0,0 0-1 0 0,0 0 1 0 0,0 1-1 0 0,0-1 1 0 0,0 0 0 0 0,0 0-1 0 0,0 0 1 0 0,0 0 0 0 0,0 0-1 0 0,0 0 1 0 0,0 0-1 0 0,0 0 1 0 0,0 0 0 0 0,-1 0-1 0 0,1 0 1 0 0,0 1 0 0 0,0-1-1 0 0,0 0 1 0 0,0 0-1 0 0,0 0 1 0 0,0 0 0 0 0,0 0-1 0 0,0 0 1 0 0,0 0 0 0 0,0 0-1 0 0,-1 0 1 0 0,1 0-1 0 0,0 0 1 0 0,0 0 0 0 0,0 0-1 0 0,0 0 1 0 0,0 0-1 0 0,0 0 1 0 0,0 0 0 0 0,0 0-1 0 0,-1 0 1 0 0,1 0 0 0 0,0 0-1 0 0,0 0 1 0 0,0 0-1 0 0,0 0 1 0 0,0 0 0 0 0,0 0-1 0 0,0 0 1 0 0,0-1 0 0 0,0 1-1 0 0,0 0 1 0 0,0 0-1 0 0,-1 0 1 0 0,1 0 0 0 0,0 0-1 0 0,-4-5 246 0 0,3 3-238 0 0,1 1 0 0 0,0-1 0 0 0,0 0 0 0 0,0 1 0 0 0,0-1 0 0 0,0 0 0 0 0,0 1-1 0 0,0-1 1 0 0,0 1 0 0 0,1-1 0 0 0,-1 0 0 0 0,1 1 0 0 0,-1-1 0 0 0,1 1-1 0 0,0-1 1 0 0,-1 1 0 0 0,3-3 0 0 0,0-1-9 0 0,0 0 0 0 0,1 1-1 0 0,6-8 1 0 0,-6 8-2 0 0,-1 1 0 0 0,0 0 0 0 0,1 1 0 0 0,-1-1 0 0 0,1 1 0 0 0,0-1 0 0 0,0 1 0 0 0,0 0 0 0 0,0 0 0 0 0,6-1 0 0 0,4-3 0 0 0,-9 4 18 0 0,0 0 0 0 0,0 0 0 0 0,0 0 0 0 0,0 0 0 0 0,0 1 0 0 0,0 0 0 0 0,0 0 0 0 0,1 0 0 0 0,-1 1 0 0 0,0-1 0 0 0,1 1 0 0 0,-1 1 0 0 0,0-1 0 0 0,0 1 0 0 0,1 0 0 0 0,-1 0 0 0 0,0 0 0 0 0,5 3-1 0 0,-1-1 50 0 0,-1 1 13 0 0,-5-3-13 0 0,2 3-42 0 0,8 0-1699 0 0,-5-1 680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4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14 2759 0 0,'-1'0'207'0'0,"0"0"178"0"0,-1 1 1 0 0,1-1-1 0 0,-1 0 0 0 0,1 0 1 0 0,-1 1-1 0 0,1-1 0 0 0,-1-1 0 0 0,1 1 1 0 0,-1 0-1 0 0,1 0 0 0 0,-4-1 1 0 0,-5-1 4545 0 0,8 2-4802 0 0,-10-2 7662 0 0,17-1-7958 0 0,3 1 327 0 0,-1 1 1 0 0,1-1 0 0 0,-1 1-1 0 0,1 1 1 0 0,14 0-1 0 0,-21 0-128 0 0,5 0 18 0 0,-1 0 1 0 0,0 0-1 0 0,1 1 1 0 0,-1 0-1 0 0,0 0 1 0 0,0 1-1 0 0,0-1 1 0 0,0 1-1 0 0,0 0 1 0 0,0 1-1 0 0,0-1 1 0 0,-1 1-1 0 0,1 0 1 0 0,-1 0-1 0 0,0 0 1 0 0,1 1-1 0 0,-2-1 1 0 0,5 5-1 0 0,-5-4-28 0 0,0 0-1 0 0,-1 0 0 0 0,1 0 0 0 0,-1 0 0 0 0,1 0 0 0 0,-1 0 0 0 0,-1 0 0 0 0,1 1 0 0 0,-1-1 1 0 0,1 1-1 0 0,-1 0 0 0 0,0 6 0 0 0,3 6 59 0 0,-3-9-57 0 0,1 0 0 0 0,-1 0 0 0 0,0 1 0 0 0,-1-1 0 0 0,0 0 0 0 0,-2 13 0 0 0,-12 47 122 0 0,3-24-75 0 0,11-36-70 0 0,6-3 0 0 0,26 4-11 0 0,-23-7-31 0 0,-3-1 41 0 0,1 1 1 0 0,-1 0-1 0 0,0 1 1 0 0,1-1-1 0 0,-1 1 1 0 0,0 1-1 0 0,0-1 1 0 0,-1 1-1 0 0,1 0 0 0 0,-1 0 1 0 0,0 1-1 0 0,0 0 1 0 0,0-1-1 0 0,-1 2 1 0 0,0-1-1 0 0,0 0 1 0 0,0 1-1 0 0,0 0 1 0 0,-1 0-1 0 0,0 0 1 0 0,0 0-1 0 0,3 12 1 0 0,-3-4 27 0 0,-1 0 0 0 0,0 0 0 0 0,-1 0 0 0 0,0 0 0 0 0,-1 0 0 0 0,0 1 0 0 0,-2-1 0 0 0,0 0 0 0 0,-3 16 0 0 0,4-26-17 0 0,0-1-1 0 0,0 1 1 0 0,-1 0-1 0 0,1 0 1 0 0,-1-1-1 0 0,0 1 0 0 0,0-1 1 0 0,0 1-1 0 0,0-1 1 0 0,0 0-1 0 0,-1 0 1 0 0,0 0-1 0 0,1 0 0 0 0,-5 3 1 0 0,3-3 20 0 0,-1 0 1 0 0,0 0 0 0 0,0 0-1 0 0,0-1 1 0 0,0 0-1 0 0,-1 0 1 0 0,1 0 0 0 0,-11 2-1 0 0,-1-2 50 0 0,1-1 0 0 0,0 0 0 0 0,-1-1 0 0 0,1-1 0 0 0,-30-5-1 0 0,18 2-38 0 0,9 2-23 0 0,0-1-1 0 0,0-1 1 0 0,1-1 0 0 0,-1-1-1 0 0,-23-9 1 0 0,35 11-238 0 0,1 0-1 0 0,-1 0 1 0 0,1 0 0 0 0,0-1-1 0 0,0 0 1 0 0,0 0-1 0 0,1-1 1 0 0,-1 1 0 0 0,-6-11-1 0 0,4 2-1479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29:5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 2759 0 0,'0'0'7895'0'0,"-14"-2"-6183"0"0,13 2-1572 0 0,0 0 0 0 0,1 0 1 0 0,-1 0-1 0 0,0 0 0 0 0,0 1 0 0 0,1-1 0 0 0,-1 0 0 0 0,0 0 1 0 0,1 0-1 0 0,-1 1 0 0 0,0-1 0 0 0,1 0 0 0 0,-1 1 0 0 0,0-1 1 0 0,1 1-1 0 0,-1-1 0 0 0,1 0 0 0 0,-1 1 0 0 0,0-1 0 0 0,1 1 1 0 0,-1 0-1 0 0,-9 18 870 0 0,7-10-887 0 0,1-1-1 0 0,0 0 1 0 0,-1 9-1 0 0,1 13 190 0 0,1 0-1 0 0,3 37 1 0 0,13 62 119 0 0,-2-29-202 0 0,6 157 441 0 0,-15-190-508 0 0,-1-11 130 0 0,-7 109 0 0 0,3-155-354 0 0,-1-1 1 0 0,1 1 0 0 0,-2 0-1 0 0,0 0 1 0 0,0-1 0 0 0,-7 15-1 0 0,9-22-1030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0:0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2059 37 4607 0 0,'0'0'354'0'0,"-1"0"-233"0"0,-9-4 1392 0 0,-56-20 4476 0 0,58 22-5654 0 0,0 0 1 0 0,-1 0 0 0 0,1 1 0 0 0,0 0-1 0 0,0 1 1 0 0,-14 0 0 0 0,-8 3 373 0 0,14-3-284 0 0,-24 6 1 0 0,-49 7 293 0 0,35-7-365 0 0,24-1-176 0 0,-70 12 284 0 0,-21 5-84 0 0,50-10-196 0 0,-39 2 68 0 0,-8 2-2 0 0,-99 37 308 0 0,62-13-154 0 0,77-21-17 0 0,-127 48-1 0 0,171-52-277 0 0,0 1-1 0 0,1 1 1 0 0,1 2-1 0 0,1 1 1 0 0,-56 46-1 0 0,73-53-78 0 0,0 0-1 0 0,1 1 1 0 0,0 0-1 0 0,1 1 1 0 0,-14 22 0 0 0,4 1-1 0 0,2 1 1 0 0,2 1 0 0 0,1 1-1 0 0,-12 44 1 0 0,21-54-20 0 0,1 1-1 0 0,2 0 1 0 0,1 0-1 0 0,2 0 1 0 0,1 0-1 0 0,1 1 1 0 0,2-1-1 0 0,1 0 1 0 0,2 0-1 0 0,1 0 1 0 0,1-1 0 0 0,2 0-1 0 0,1 0 1 0 0,2-1-1 0 0,0 0 1 0 0,34 55-1 0 0,-29-57-2 0 0,1-2 0 0 0,1 0 0 0 0,1-1 0 0 0,2-1-1 0 0,0-1 1 0 0,1-1 0 0 0,1-1 0 0 0,2-1 0 0 0,0-1 0 0 0,51 28 0 0 0,2-10 25 0 0,2-3 1 0 0,1-3 0 0 0,97 22 0 0 0,-109-38-15 0 0,1-2-1 0 0,0-3 1 0 0,1-4 0 0 0,88-2 0 0 0,-114-7-16 0 0,0-2 0 0 0,0-1 0 0 0,-1-3 0 0 0,0-2 0 0 0,60-22 0 0 0,-44 11-6 0 0,10-3 46 0 0,70-36 1 0 0,-65 22 50 0 0,104-74 0 0 0,-144 87-39 0 0,-1-2 1 0 0,-1-1 0 0 0,-2-2-1 0 0,50-61 1 0 0,64-109 177 0 0,-122 163-143 0 0,-2-1-1 0 0,-1-1 1 0 0,24-63-1 0 0,-39 84 0 0 0,0-1-1 0 0,-1 1 0 0 0,-1-1 1 0 0,-1 0-1 0 0,1-35 1 0 0,-4 41 29 0 0,-1 1 0 0 0,-1 0 0 0 0,0 0 0 0 0,0-1 0 0 0,-1 1 1 0 0,-1 1-1 0 0,0-1 0 0 0,-1 0 0 0 0,-10-19 0 0 0,3 14 34 0 0,0 0-1 0 0,-1 0 1 0 0,-1 1 0 0 0,0 1-1 0 0,-2 0 1 0 0,1 1 0 0 0,-36-25-1 0 0,11 14 4 0 0,-1 1 0 0 0,-68-31-1 0 0,46 30-74 0 0,-1 2-1 0 0,-93-21 1 0 0,-138-13 3 0 0,261 52-79 0 0,-159-20-77 0 0,145 22-1279 0 0,1 3 0 0 0,-51 5-1 0 0,76 0-221 0 0,3 2-43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0:0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202 673 2303 0 0,'0'0'7440'0'0,"2"1"-6321"0"0,-1 0-945 0 0,0-1 0 0 0,0 1 0 0 0,0-1 0 0 0,0 1-1 0 0,0-1 1 0 0,0 0 0 0 0,1 0 0 0 0,-1 0 0 0 0,0 1 0 0 0,0-1 0 0 0,0 0 0 0 0,0 0 0 0 0,1-1 0 0 0,-1 1-1 0 0,0 0 1 0 0,0 0 0 0 0,0 0 0 0 0,0-1 0 0 0,0 1 0 0 0,1-1 0 0 0,-1 1 0 0 0,1-2 0 0 0,1 1 64 0 0,-1-1 1 0 0,0 0 0 0 0,0 0-1 0 0,0 0 1 0 0,0 0 0 0 0,0-1-1 0 0,0 1 1 0 0,3-5 0 0 0,0-4 208 0 0,1 0 0 0 0,-2-1 1 0 0,6-16-1 0 0,-2-1-240 0 0,-1-1-1 0 0,-1 1 1 0 0,-1-2-1 0 0,-2 1 1 0 0,0 0-1 0 0,-3-1 1 0 0,0 1 0 0 0,-2 0-1 0 0,-2-1 1 0 0,-12-55-1 0 0,11 69-166 0 0,0 1-1 0 0,-1 0 1 0 0,-1 0-1 0 0,0 0 1 0 0,-19-28-1 0 0,22 38-6 0 0,-1 0 0 0 0,1 0 1 0 0,-1 1-1 0 0,-1-1 0 0 0,1 1 0 0 0,-1 0 0 0 0,0 1 0 0 0,0 0 0 0 0,-1-1 0 0 0,1 2 1 0 0,-1-1-1 0 0,0 1 0 0 0,0 0 0 0 0,0 0 0 0 0,0 1 0 0 0,-8-1 0 0 0,11 2-51 0 0,1 0 0 0 0,0 1 0 0 0,-1 0 0 0 0,1 0-1 0 0,0 0 1 0 0,-1 0 0 0 0,1 1 0 0 0,0-1 0 0 0,-1 1 0 0 0,1 0 0 0 0,0 0-1 0 0,-1 0 1 0 0,1 0 0 0 0,0 0 0 0 0,-5 4 0 0 0,4-2 1 0 0,0 0 0 0 0,0 0 0 0 0,0 1 0 0 0,1-1 0 0 0,0 1 0 0 0,-1 0 0 0 0,1 0 0 0 0,1 0 0 0 0,-5 8 0 0 0,2-2-1 0 0,1 0 0 0 0,0 0 0 0 0,1 0 0 0 0,0 1 0 0 0,1-1 0 0 0,0 1 0 0 0,1-1 0 0 0,0 1 0 0 0,0 15 0 0 0,3 11-24 0 0,1 0-1 0 0,2-1 0 0 0,12 44 1 0 0,87 232-76 0 0,-23-79 118 0 0,-59-168 0 0 0,43 189 0 0 0,-39-51-65 0 0,-24-188 28 0 0,0 8-40 0 0,1 2-775 0 0,-2 49 1 0 0,-5-58-1520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0:0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7831 0 0,'0'0'760'0'0,"7"-8"-672"0"0,-1-2-88 0 0,1 0 0 0 0,3-3 0 0 0,-2-5 1216 0 0,2-2 232 0 0,1 0 48 0 0,-3 1 8 0 0,1 2-880 0 0,1 1-176 0 0,1-1-32 0 0,0 1 0 0 0,1 3-416 0 0,-1 0-136 0 0,-1 3 0 0 0,0 0-6272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0:0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66 2303 0 0,'0'0'102'0'0,"3"-9"20"0"0,-1 4 720 0 0,0-1 0 0 0,0 0 0 0 0,-1 1 0 0 0,0-1-1 0 0,1-10 1 0 0,-2 16-715 0 0,0-1-1 0 0,0 1 1 0 0,0-1 0 0 0,0 1-1 0 0,0-1 1 0 0,0 1 0 0 0,0-1-1 0 0,0 1 1 0 0,0 0 0 0 0,0-1-1 0 0,0 1 1 0 0,0-1 0 0 0,-1 1-1 0 0,1-1 1 0 0,0 1 0 0 0,0 0-1 0 0,0-1 1 0 0,-1 1 0 0 0,1-1-1 0 0,0 1 1 0 0,-1 0-1 0 0,1-1 1 0 0,0 1 0 0 0,0 0-1 0 0,-1 0 1 0 0,1-1 0 0 0,-1 1-1 0 0,1 0 1 0 0,0 0 0 0 0,-1-1-1 0 0,1 1 1 0 0,-1 0 0 0 0,1 0-1 0 0,-1 0 1 0 0,1 0 0 0 0,0 0-1 0 0,-1-1 1 0 0,1 1 0 0 0,-1 0-1 0 0,1 0 1 0 0,-1 0 0 0 0,1 0-1 0 0,-1 0 1 0 0,1 1 0 0 0,-1-1-1 0 0,1 0 1 0 0,0 0 0 0 0,-1 0-1 0 0,1 0 1 0 0,-1 0 0 0 0,1 1-1 0 0,0-1 1 0 0,-1 0-1 0 0,0 1 1 0 0,-1 0 65 0 0,-1 0 0 0 0,1 1 0 0 0,-1-1 0 0 0,1 1 0 0 0,-1-1-1 0 0,1 1 1 0 0,-3 4 0 0 0,-4 4 109 0 0,2 2-1 0 0,-1-1 0 0 0,2 1 1 0 0,-1 0-1 0 0,-6 19 0 0 0,-18 69 478 0 0,30-95-726 0 0,-9 36 38 0 0,2 1 1 0 0,2 0-1 0 0,1 0 0 0 0,3 0 1 0 0,1 0-1 0 0,8 72 0 0 0,1-58 16 0 0,2 0-1 0 0,3-1 1 0 0,2 0 0 0 0,33 78-1 0 0,-32-100-74 0 0,0 1 0 0 0,3-2 0 0 0,1 0 0 0 0,1-2-1 0 0,1 0 1 0 0,52 52 0 0 0,-59-67 6 0 0,1-1 0 0 0,0-1 0 0 0,1-1-1 0 0,0 0 1 0 0,1-1 0 0 0,0-1 0 0 0,1-1 0 0 0,0-1-1 0 0,21 7 1 0 0,-31-13-314 0 0,-1 0 0 0 0,0 0 0 0 0,1-1 0 0 0,-1-1 0 0 0,1 1 0 0 0,0-1 0 0 0,-1-1-1 0 0,1 0 1 0 0,-1 0 0 0 0,16-4 0 0 0,-4-3-6083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0:0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5 510 10679 0 0,'-5'-3'6983'0'0,"6"8"-6769"0"0,0 0 1 0 0,0-1-1 0 0,0 1 1 0 0,1 0-1 0 0,-1-1 1 0 0,1 1-1 0 0,4 6 1 0 0,2 9 21 0 0,13 40 140 0 0,54 178-11 0 0,-69-216-289 0 0,-6-21 307 0 0,0-3-353 0 0,0 0 0 0 0,-1 0 1 0 0,1 0-1 0 0,-1 0 0 0 0,1 0 0 0 0,-1 0 1 0 0,0 0-1 0 0,-1-2 0 0 0,-2-6 43 0 0,-26-101 184 0 0,-18-129 0 0 0,43 200-193 0 0,2 0 0 0 0,1 0 0 0 0,2 0-1 0 0,2 0 1 0 0,1 0 0 0 0,18-77-1 0 0,-17 103-18 0 0,0 1 0 0 0,1-1 0 0 0,0 1 0 0 0,1 0-1 0 0,15-24 1 0 0,-18 34-28 0 0,-1-1-1 0 0,1 0 1 0 0,0 1 0 0 0,0 0-1 0 0,0-1 1 0 0,0 1-1 0 0,0 1 1 0 0,1-1-1 0 0,0 0 1 0 0,-1 1-1 0 0,1 0 1 0 0,0-1 0 0 0,0 2-1 0 0,0-1 1 0 0,1 0-1 0 0,-1 1 1 0 0,0 0-1 0 0,1 0 1 0 0,-1 0 0 0 0,0 0-1 0 0,1 1 1 0 0,-1 0-1 0 0,5 0 1 0 0,-5 1-12 0 0,0-1 0 0 0,0 2 0 0 0,0-1 0 0 0,0 0 0 0 0,-1 1 1 0 0,1 0-1 0 0,-1 0 0 0 0,1 0 0 0 0,-1 0 0 0 0,0 0 0 0 0,0 1 0 0 0,0-1 1 0 0,0 1-1 0 0,0 0 0 0 0,0 0 0 0 0,2 5 0 0 0,6 6 9 0 0,-1 1-1 0 0,9 20 0 0 0,-15-29-7 0 0,66 161 59 0 0,-55-128-58 0 0,58 185 8 0 0,-28-78-101 0 0,-45-145-212 0 0,2 2 35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0:07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54 378 7367 0 0,'0'0'568'0'0,"2"2"-373"0"0,12 8 250 0 0,-7-5 426 0 0,-1 0 0 0 0,1 0 0 0 0,0-1 1 0 0,1 0-1 0 0,10 5 0 0 0,-16-9-730 0 0,-1 0 1 0 0,0 1-1 0 0,0-1 0 0 0,1 0 1 0 0,-1 0-1 0 0,0 0 1 0 0,1-1-1 0 0,-1 1 0 0 0,0 0 1 0 0,0 0-1 0 0,1-1 0 0 0,-1 1 1 0 0,0-1-1 0 0,0 1 1 0 0,0-1-1 0 0,0 1 0 0 0,1-1 1 0 0,-1 0-1 0 0,1-1 0 0 0,19-18 1093 0 0,-18 18-970 0 0,2-5-28 0 0,0 0 0 0 0,0 0-1 0 0,-1 0 1 0 0,0-1 0 0 0,0 1 0 0 0,-1-1-1 0 0,1 0 1 0 0,-2 0 0 0 0,1 0-1 0 0,1-11 1 0 0,-1 0-46 0 0,-1 0 0 0 0,0 0-1 0 0,-2-28 1 0 0,-1 34-163 0 0,0 1 0 0 0,-1 0-1 0 0,-1-1 1 0 0,0 1 0 0 0,0 1 0 0 0,-1-1-1 0 0,-1 0 1 0 0,0 1 0 0 0,-7-13 0 0 0,8 19-3 0 0,1-1 1 0 0,-1 1 0 0 0,0 0 0 0 0,0 1 0 0 0,-1-1-1 0 0,0 1 1 0 0,1 0 0 0 0,-10-6 0 0 0,10 7 11 0 0,0 1-1 0 0,0 1 1 0 0,0-1 0 0 0,0 0 0 0 0,0 1 0 0 0,0 0-1 0 0,0 0 1 0 0,-1 0 0 0 0,1 1 0 0 0,0-1 0 0 0,0 1 0 0 0,-1 0-1 0 0,-7 1 1 0 0,9 0-25 0 0,0-1 0 0 0,0 1 0 0 0,0 0 0 0 0,0 0 1 0 0,0 0-1 0 0,0 0 0 0 0,0 1 0 0 0,0-1 0 0 0,0 1 0 0 0,1 0 0 0 0,-1-1 0 0 0,1 1 0 0 0,-1 1 0 0 0,1-1 0 0 0,0 0 0 0 0,0 0 0 0 0,0 1 1 0 0,0-1-1 0 0,0 1 0 0 0,0 0 0 0 0,1-1 0 0 0,-1 1 0 0 0,1 0 0 0 0,0 0 0 0 0,0 0 0 0 0,-1 4 0 0 0,-1 7 36 0 0,1 0 1 0 0,0 0-1 0 0,1 0 0 0 0,0 21 1 0 0,1-32-48 0 0,1 26-11 0 0,1-1 1 0 0,1 0-1 0 0,1 1 0 0 0,2-2 1 0 0,13 41-1 0 0,-7-34-2 0 0,2-2 1 0 0,1 0-1 0 0,1-1 0 0 0,22 31 0 0 0,-28-48-61 0 0,0-1 1 0 0,2 1-1 0 0,-1-2 0 0 0,1 1 1 0 0,1-2-1 0 0,17 13 0 0 0,-20-17-38 0 0,0-1-1 0 0,0 1 1 0 0,1-2 0 0 0,0 1-1 0 0,1-2 1 0 0,-1 1-1 0 0,1-2 1 0 0,-1 1 0 0 0,19 2-1 0 0,-8-6-1175 0 0,-1-3-64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4:1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 1375 0 0,'-7'-14'20120'0'0,"2"28"-19828"0"0,0 1 0 0 0,2-1 1 0 0,-3 19-1 0 0,-2 7-41 0 0,0-2-214 0 0,3 1 0 0 0,1-1 0 0 0,1 42 1 0 0,11 117 73 0 0,-8-196-111 0 0,28 208-2060 0 0,-23-183 1887 0 0,-4-21-4 0 0,0 2-723 0 0,0 1-1 0 0,1-1 0 0 0,2 8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0:0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11919 0 0,'0'0'2022'0'0,"-1"2"-1209"0"0,-1 4-391 0 0,1 1 0 0 0,-1-1 0 0 0,1 1-1 0 0,0-1 1 0 0,1 1 0 0 0,-1 0 0 0 0,1-1 0 0 0,1 1 0 0 0,1 10-1 0 0,2 7 27 0 0,11 30-1 0 0,-8-31-35 0 0,21 62 45 0 0,4 19-171 0 0,69 264-65 0 0,-90-330-217 0 0,49 139-1854 0 0,-53-156-1726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0:0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12 293 9671 0 0,'0'0'748'0'0,"-2"1"-356"0"0,-8 6 5628 0 0,12-8-5270 0 0,15-15 66 0 0,0-1 0 0 0,-1 0 1 0 0,21-31-1 0 0,-18 23-340 0 0,31-32 0 0 0,-30 38-316 0 0,0 1 0 0 0,43-29 0 0 0,-50 40-3250 0 0,25-11-1 0 0,-13 7-3823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0:0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72 2303 0 0,'-1'-1'423'0'0,"-39"-65"15300"0"0,40 79-15334 0 0,2 2-256 0 0,1-1 0 0 0,0 0 0 0 0,10 26 0 0 0,0 6-24 0 0,56 240 150 0 0,-62-264 290 0 0,-7-26-514 0 0,-1 1 0 0 0,1-1 1 0 0,1 1-1 0 0,-1-1 0 0 0,0 1 0 0 0,1-1 0 0 0,0 1 0 0 0,1-5 0 0 0,2-11 25 0 0,11-153 84 0 0,-13 154-151 0 0,1-10 43 0 0,12-50-1 0 0,-8 46-35 0 0,-5 21 0 0 0,0 0 0 0 0,1 0 0 0 0,7-18 0 0 0,-4 23 0 0 0,2 3 0 0 0,1 4 0 0 0,-1 6 0 0 0,-1 2 0 0 0,0 0 0 0 0,0 1 0 0 0,-1 0 0 0 0,0 1 0 0 0,-1-1 0 0 0,0 1 0 0 0,3 11 0 0 0,20 82 0 0 0,-26-95 0 0 0,37 182 11 0 0,-28-154 136 0 0,1 10-2163 0 0,-12-45 978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0:0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6447 0 0,'-4'-5'8186'0'0,"8"67"-4348"0"0,9 30-2592 0 0,-3-31-606 0 0,26 142-8 0 0,-29-167-590 0 0,13 37-1468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0:0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2 112 10999 0 0,'-1'-16'512'0'0,"0"0"-1"0"0,4-31 0 0 0,6 15 4283 0 0,1 35-3784 0 0,-6-1-910 0 0,-1 0 1 0 0,1 1-1 0 0,-1-1 1 0 0,0 1-1 0 0,0-1 0 0 0,0 1 1 0 0,0 0-1 0 0,0 0 1 0 0,3 5-1 0 0,20 34 297 0 0,-15-22-200 0 0,1 1 19 0 0,-2 0-1 0 0,15 42 1 0 0,8 50 305 0 0,-18-58-273 0 0,28 94 195 0 0,66 322 913 0 0,-89-340-853 0 0,5 215 0 0 0,-32-83-266 0 0,3-222-376 0 0,-2 0 0 0 0,-2 0 0 0 0,-1-1 1 0 0,-20 52-1 0 0,15-59-1261 0 0,-3-2-4093 0 0,-2-3-1738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6T13:34:1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10679 0 0,'0'0'4551'0'0,"2"0"-3779"0"0,8-4-163 0 0,0-1 1 0 0,0 0-1 0 0,0 0 1 0 0,-1-1-1 0 0,0-1 1 0 0,12-9-1 0 0,18-13 498 0 0,32-15 25 0 0,78-54-2189 0 0,-133 84 102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1280" y="12953"/>
            <a:ext cx="490143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8301" y="3418243"/>
            <a:ext cx="4327397" cy="1875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24" Type="http://schemas.openxmlformats.org/officeDocument/2006/relationships/image" Target="../media/image2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5.png"/><Relationship Id="rId19" Type="http://schemas.openxmlformats.org/officeDocument/2006/relationships/customXml" Target="../ink/ink9.xml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.xml"/><Relationship Id="rId21" Type="http://schemas.openxmlformats.org/officeDocument/2006/relationships/image" Target="../media/image33.png"/><Relationship Id="rId42" Type="http://schemas.openxmlformats.org/officeDocument/2006/relationships/customXml" Target="../ink/ink31.xml"/><Relationship Id="rId47" Type="http://schemas.openxmlformats.org/officeDocument/2006/relationships/image" Target="../media/image46.png"/><Relationship Id="rId63" Type="http://schemas.openxmlformats.org/officeDocument/2006/relationships/image" Target="../media/image54.png"/><Relationship Id="rId68" Type="http://schemas.openxmlformats.org/officeDocument/2006/relationships/customXml" Target="../ink/ink44.xml"/><Relationship Id="rId2" Type="http://schemas.openxmlformats.org/officeDocument/2006/relationships/image" Target="../media/image23.png"/><Relationship Id="rId16" Type="http://schemas.openxmlformats.org/officeDocument/2006/relationships/customXml" Target="../ink/ink18.xml"/><Relationship Id="rId29" Type="http://schemas.openxmlformats.org/officeDocument/2006/relationships/image" Target="../media/image37.png"/><Relationship Id="rId11" Type="http://schemas.openxmlformats.org/officeDocument/2006/relationships/image" Target="../media/image28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41.png"/><Relationship Id="rId40" Type="http://schemas.openxmlformats.org/officeDocument/2006/relationships/customXml" Target="../ink/ink30.xml"/><Relationship Id="rId45" Type="http://schemas.openxmlformats.org/officeDocument/2006/relationships/image" Target="../media/image45.png"/><Relationship Id="rId53" Type="http://schemas.openxmlformats.org/officeDocument/2006/relationships/image" Target="../media/image49.png"/><Relationship Id="rId58" Type="http://schemas.openxmlformats.org/officeDocument/2006/relationships/customXml" Target="../ink/ink39.xml"/><Relationship Id="rId66" Type="http://schemas.openxmlformats.org/officeDocument/2006/relationships/customXml" Target="../ink/ink43.xml"/><Relationship Id="rId5" Type="http://schemas.openxmlformats.org/officeDocument/2006/relationships/customXml" Target="../ink/ink13.xml"/><Relationship Id="rId61" Type="http://schemas.openxmlformats.org/officeDocument/2006/relationships/image" Target="../media/image53.png"/><Relationship Id="rId19" Type="http://schemas.openxmlformats.org/officeDocument/2006/relationships/image" Target="../media/image32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36.png"/><Relationship Id="rId30" Type="http://schemas.openxmlformats.org/officeDocument/2006/relationships/customXml" Target="../ink/ink25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64" Type="http://schemas.openxmlformats.org/officeDocument/2006/relationships/customXml" Target="../ink/ink42.xml"/><Relationship Id="rId69" Type="http://schemas.openxmlformats.org/officeDocument/2006/relationships/image" Target="../media/image57.png"/><Relationship Id="rId8" Type="http://schemas.openxmlformats.org/officeDocument/2006/relationships/customXml" Target="../ink/ink14.xml"/><Relationship Id="rId51" Type="http://schemas.openxmlformats.org/officeDocument/2006/relationships/image" Target="../media/image48.png"/><Relationship Id="rId72" Type="http://schemas.openxmlformats.org/officeDocument/2006/relationships/customXml" Target="../ink/ink46.xml"/><Relationship Id="rId3" Type="http://schemas.openxmlformats.org/officeDocument/2006/relationships/customXml" Target="../ink/ink12.xml"/><Relationship Id="rId12" Type="http://schemas.openxmlformats.org/officeDocument/2006/relationships/customXml" Target="../ink/ink16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52.png"/><Relationship Id="rId67" Type="http://schemas.openxmlformats.org/officeDocument/2006/relationships/image" Target="../media/image56.png"/><Relationship Id="rId20" Type="http://schemas.openxmlformats.org/officeDocument/2006/relationships/customXml" Target="../ink/ink20.xml"/><Relationship Id="rId41" Type="http://schemas.openxmlformats.org/officeDocument/2006/relationships/image" Target="../media/image43.png"/><Relationship Id="rId54" Type="http://schemas.openxmlformats.org/officeDocument/2006/relationships/customXml" Target="../ink/ink37.xml"/><Relationship Id="rId62" Type="http://schemas.openxmlformats.org/officeDocument/2006/relationships/customXml" Target="../ink/ink41.xml"/><Relationship Id="rId70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49" Type="http://schemas.openxmlformats.org/officeDocument/2006/relationships/image" Target="../media/image47.png"/><Relationship Id="rId57" Type="http://schemas.openxmlformats.org/officeDocument/2006/relationships/image" Target="../media/image51.png"/><Relationship Id="rId10" Type="http://schemas.openxmlformats.org/officeDocument/2006/relationships/customXml" Target="../ink/ink15.xml"/><Relationship Id="rId31" Type="http://schemas.openxmlformats.org/officeDocument/2006/relationships/image" Target="../media/image38.png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65" Type="http://schemas.openxmlformats.org/officeDocument/2006/relationships/image" Target="../media/image55.png"/><Relationship Id="rId73" Type="http://schemas.openxmlformats.org/officeDocument/2006/relationships/image" Target="../media/image59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3" Type="http://schemas.openxmlformats.org/officeDocument/2006/relationships/image" Target="../media/image29.png"/><Relationship Id="rId18" Type="http://schemas.openxmlformats.org/officeDocument/2006/relationships/customXml" Target="../ink/ink19.xml"/><Relationship Id="rId39" Type="http://schemas.openxmlformats.org/officeDocument/2006/relationships/image" Target="../media/image42.png"/><Relationship Id="rId34" Type="http://schemas.openxmlformats.org/officeDocument/2006/relationships/customXml" Target="../ink/ink27.xml"/><Relationship Id="rId50" Type="http://schemas.openxmlformats.org/officeDocument/2006/relationships/customXml" Target="../ink/ink35.xml"/><Relationship Id="rId55" Type="http://schemas.openxmlformats.org/officeDocument/2006/relationships/image" Target="../media/image50.png"/><Relationship Id="rId7" Type="http://schemas.openxmlformats.org/officeDocument/2006/relationships/image" Target="../media/image26.png"/><Relationship Id="rId71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.xm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9" Type="http://schemas.openxmlformats.org/officeDocument/2006/relationships/customXml" Target="../ink/ink65.xml"/><Relationship Id="rId21" Type="http://schemas.openxmlformats.org/officeDocument/2006/relationships/customXml" Target="../ink/ink56.xml"/><Relationship Id="rId34" Type="http://schemas.openxmlformats.org/officeDocument/2006/relationships/image" Target="../media/image78.png"/><Relationship Id="rId42" Type="http://schemas.openxmlformats.org/officeDocument/2006/relationships/image" Target="../media/image82.png"/><Relationship Id="rId47" Type="http://schemas.openxmlformats.org/officeDocument/2006/relationships/customXml" Target="../ink/ink69.xml"/><Relationship Id="rId50" Type="http://schemas.openxmlformats.org/officeDocument/2006/relationships/image" Target="../media/image86.png"/><Relationship Id="rId7" Type="http://schemas.openxmlformats.org/officeDocument/2006/relationships/customXml" Target="../ink/ink49.xml"/><Relationship Id="rId2" Type="http://schemas.openxmlformats.org/officeDocument/2006/relationships/image" Target="../media/image62.jpg"/><Relationship Id="rId16" Type="http://schemas.openxmlformats.org/officeDocument/2006/relationships/image" Target="../media/image69.png"/><Relationship Id="rId29" Type="http://schemas.openxmlformats.org/officeDocument/2006/relationships/customXml" Target="../ink/ink60.xml"/><Relationship Id="rId11" Type="http://schemas.openxmlformats.org/officeDocument/2006/relationships/customXml" Target="../ink/ink51.xml"/><Relationship Id="rId24" Type="http://schemas.openxmlformats.org/officeDocument/2006/relationships/image" Target="../media/image73.png"/><Relationship Id="rId32" Type="http://schemas.openxmlformats.org/officeDocument/2006/relationships/image" Target="../media/image77.png"/><Relationship Id="rId37" Type="http://schemas.openxmlformats.org/officeDocument/2006/relationships/customXml" Target="../ink/ink64.xml"/><Relationship Id="rId40" Type="http://schemas.openxmlformats.org/officeDocument/2006/relationships/image" Target="../media/image81.png"/><Relationship Id="rId45" Type="http://schemas.openxmlformats.org/officeDocument/2006/relationships/customXml" Target="../ink/ink68.xml"/><Relationship Id="rId53" Type="http://schemas.openxmlformats.org/officeDocument/2006/relationships/customXml" Target="../ink/ink72.xml"/><Relationship Id="rId5" Type="http://schemas.openxmlformats.org/officeDocument/2006/relationships/customXml" Target="../ink/ink48.xml"/><Relationship Id="rId10" Type="http://schemas.openxmlformats.org/officeDocument/2006/relationships/image" Target="../media/image66.png"/><Relationship Id="rId19" Type="http://schemas.openxmlformats.org/officeDocument/2006/relationships/customXml" Target="../ink/ink55.xml"/><Relationship Id="rId31" Type="http://schemas.openxmlformats.org/officeDocument/2006/relationships/customXml" Target="../ink/ink61.xml"/><Relationship Id="rId44" Type="http://schemas.openxmlformats.org/officeDocument/2006/relationships/image" Target="../media/image83.png"/><Relationship Id="rId52" Type="http://schemas.openxmlformats.org/officeDocument/2006/relationships/image" Target="../media/image87.png"/><Relationship Id="rId4" Type="http://schemas.openxmlformats.org/officeDocument/2006/relationships/image" Target="../media/image63.png"/><Relationship Id="rId9" Type="http://schemas.openxmlformats.org/officeDocument/2006/relationships/customXml" Target="../ink/ink50.xm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59.xml"/><Relationship Id="rId30" Type="http://schemas.openxmlformats.org/officeDocument/2006/relationships/image" Target="../media/image76.png"/><Relationship Id="rId35" Type="http://schemas.openxmlformats.org/officeDocument/2006/relationships/customXml" Target="../ink/ink63.xml"/><Relationship Id="rId43" Type="http://schemas.openxmlformats.org/officeDocument/2006/relationships/customXml" Target="../ink/ink67.xml"/><Relationship Id="rId48" Type="http://schemas.openxmlformats.org/officeDocument/2006/relationships/image" Target="../media/image85.png"/><Relationship Id="rId8" Type="http://schemas.openxmlformats.org/officeDocument/2006/relationships/image" Target="../media/image65.png"/><Relationship Id="rId51" Type="http://schemas.openxmlformats.org/officeDocument/2006/relationships/customXml" Target="../ink/ink71.xml"/><Relationship Id="rId3" Type="http://schemas.openxmlformats.org/officeDocument/2006/relationships/customXml" Target="../ink/ink47.xml"/><Relationship Id="rId12" Type="http://schemas.openxmlformats.org/officeDocument/2006/relationships/image" Target="../media/image67.png"/><Relationship Id="rId17" Type="http://schemas.openxmlformats.org/officeDocument/2006/relationships/customXml" Target="../ink/ink54.xml"/><Relationship Id="rId25" Type="http://schemas.openxmlformats.org/officeDocument/2006/relationships/customXml" Target="../ink/ink58.xml"/><Relationship Id="rId33" Type="http://schemas.openxmlformats.org/officeDocument/2006/relationships/customXml" Target="../ink/ink62.xml"/><Relationship Id="rId38" Type="http://schemas.openxmlformats.org/officeDocument/2006/relationships/image" Target="../media/image80.png"/><Relationship Id="rId46" Type="http://schemas.openxmlformats.org/officeDocument/2006/relationships/image" Target="../media/image84.png"/><Relationship Id="rId20" Type="http://schemas.openxmlformats.org/officeDocument/2006/relationships/image" Target="../media/image71.png"/><Relationship Id="rId41" Type="http://schemas.openxmlformats.org/officeDocument/2006/relationships/customXml" Target="../ink/ink66.xml"/><Relationship Id="rId5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28" Type="http://schemas.openxmlformats.org/officeDocument/2006/relationships/image" Target="../media/image75.png"/><Relationship Id="rId36" Type="http://schemas.openxmlformats.org/officeDocument/2006/relationships/image" Target="../media/image79.png"/><Relationship Id="rId49" Type="http://schemas.openxmlformats.org/officeDocument/2006/relationships/customXml" Target="../ink/ink7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customXml" Target="../ink/ink78.xml"/><Relationship Id="rId18" Type="http://schemas.openxmlformats.org/officeDocument/2006/relationships/image" Target="../media/image97.png"/><Relationship Id="rId26" Type="http://schemas.openxmlformats.org/officeDocument/2006/relationships/image" Target="../media/image101.png"/><Relationship Id="rId3" Type="http://schemas.openxmlformats.org/officeDocument/2006/relationships/customXml" Target="../ink/ink73.xml"/><Relationship Id="rId21" Type="http://schemas.openxmlformats.org/officeDocument/2006/relationships/customXml" Target="../ink/ink82.xml"/><Relationship Id="rId7" Type="http://schemas.openxmlformats.org/officeDocument/2006/relationships/customXml" Target="../ink/ink75.xml"/><Relationship Id="rId12" Type="http://schemas.openxmlformats.org/officeDocument/2006/relationships/image" Target="../media/image94.png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2" Type="http://schemas.openxmlformats.org/officeDocument/2006/relationships/image" Target="../media/image89.png"/><Relationship Id="rId16" Type="http://schemas.openxmlformats.org/officeDocument/2006/relationships/image" Target="../media/image96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customXml" Target="../ink/ink77.xml"/><Relationship Id="rId24" Type="http://schemas.openxmlformats.org/officeDocument/2006/relationships/image" Target="../media/image100.png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10" Type="http://schemas.openxmlformats.org/officeDocument/2006/relationships/image" Target="../media/image93.png"/><Relationship Id="rId19" Type="http://schemas.openxmlformats.org/officeDocument/2006/relationships/customXml" Target="../ink/ink81.xml"/><Relationship Id="rId4" Type="http://schemas.openxmlformats.org/officeDocument/2006/relationships/image" Target="../media/image90.png"/><Relationship Id="rId9" Type="http://schemas.openxmlformats.org/officeDocument/2006/relationships/customXml" Target="../ink/ink76.xml"/><Relationship Id="rId14" Type="http://schemas.openxmlformats.org/officeDocument/2006/relationships/image" Target="../media/image95.png"/><Relationship Id="rId22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92" y="1231138"/>
            <a:ext cx="62115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6FC0"/>
                </a:solidFill>
              </a:rPr>
              <a:t>Lecture</a:t>
            </a:r>
            <a:r>
              <a:rPr sz="3600" spc="-60" dirty="0">
                <a:solidFill>
                  <a:srgbClr val="006FC0"/>
                </a:solidFill>
              </a:rPr>
              <a:t> </a:t>
            </a:r>
            <a:r>
              <a:rPr lang="en-US" sz="3600" spc="-5" dirty="0">
                <a:solidFill>
                  <a:srgbClr val="006FC0"/>
                </a:solidFill>
              </a:rPr>
              <a:t>12</a:t>
            </a:r>
            <a:endParaRPr sz="3600" dirty="0"/>
          </a:p>
          <a:p>
            <a:pPr marL="12700" marR="5080"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Artificial</a:t>
            </a:r>
            <a:r>
              <a:rPr sz="3600" spc="-55" dirty="0">
                <a:solidFill>
                  <a:srgbClr val="006FC0"/>
                </a:solidFill>
              </a:rPr>
              <a:t> </a:t>
            </a:r>
            <a:r>
              <a:rPr sz="3600" spc="-10" dirty="0">
                <a:solidFill>
                  <a:srgbClr val="006FC0"/>
                </a:solidFill>
              </a:rPr>
              <a:t>Neural</a:t>
            </a:r>
            <a:r>
              <a:rPr sz="3600" spc="-35" dirty="0">
                <a:solidFill>
                  <a:srgbClr val="006FC0"/>
                </a:solidFill>
              </a:rPr>
              <a:t> </a:t>
            </a:r>
            <a:r>
              <a:rPr sz="3600" spc="-20" dirty="0">
                <a:solidFill>
                  <a:srgbClr val="006FC0"/>
                </a:solidFill>
              </a:rPr>
              <a:t>Networks </a:t>
            </a:r>
            <a:r>
              <a:rPr sz="3600" dirty="0">
                <a:solidFill>
                  <a:srgbClr val="006FC0"/>
                </a:solidFill>
              </a:rPr>
              <a:t>(ANNs) </a:t>
            </a:r>
            <a:r>
              <a:rPr sz="3600" spc="-800" dirty="0">
                <a:solidFill>
                  <a:srgbClr val="006FC0"/>
                </a:solidFill>
              </a:rPr>
              <a:t> </a:t>
            </a:r>
            <a:r>
              <a:rPr sz="3600" spc="-10" dirty="0">
                <a:solidFill>
                  <a:srgbClr val="006FC0"/>
                </a:solidFill>
              </a:rPr>
              <a:t>Introduction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65"/>
              </a:spcBef>
            </a:pPr>
            <a:r>
              <a:rPr lang="en-US" spc="-10" dirty="0"/>
              <a:t>Dr Samar Hesham</a:t>
            </a:r>
            <a:endParaRPr spc="-25" dirty="0"/>
          </a:p>
          <a:p>
            <a:pPr marL="12700" marR="5080" indent="596265">
              <a:lnSpc>
                <a:spcPct val="120000"/>
              </a:lnSpc>
              <a:spcBef>
                <a:spcPts val="65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Department</a:t>
            </a:r>
            <a:r>
              <a:rPr sz="1800" i="1" spc="3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 Computer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Science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Faculty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 of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Computers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Artificial</a:t>
            </a:r>
            <a:r>
              <a:rPr sz="1800" i="1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Intelligence</a:t>
            </a:r>
            <a:endParaRPr sz="18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434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Cairo</a:t>
            </a:r>
            <a:r>
              <a:rPr sz="1800" i="1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University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Egypt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461" y="150622"/>
            <a:ext cx="7957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The</a:t>
            </a:r>
            <a:r>
              <a:rPr sz="4000" b="1" spc="-30" dirty="0">
                <a:latin typeface="Calibri"/>
                <a:cs typeface="Calibri"/>
              </a:rPr>
              <a:t> </a:t>
            </a:r>
            <a:r>
              <a:rPr sz="4000" b="1" spc="-40" dirty="0">
                <a:latin typeface="Calibri"/>
                <a:cs typeface="Calibri"/>
              </a:rPr>
              <a:t>Key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Elements of </a:t>
            </a:r>
            <a:r>
              <a:rPr sz="4000" b="1" spc="-20" dirty="0">
                <a:latin typeface="Calibri"/>
                <a:cs typeface="Calibri"/>
              </a:rPr>
              <a:t>Neural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Networks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87958"/>
            <a:ext cx="71526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Neural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number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neurons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connected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together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neural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network</a:t>
            </a:r>
            <a:r>
              <a:rPr sz="2000" spc="-5" dirty="0">
                <a:latin typeface="Calibri"/>
                <a:cs typeface="Calibri"/>
              </a:rPr>
              <a:t>. </a:t>
            </a:r>
            <a:r>
              <a:rPr sz="2000" spc="-10" dirty="0">
                <a:latin typeface="Calibri"/>
                <a:cs typeface="Calibri"/>
              </a:rPr>
              <a:t>Neurons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arranged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layers.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55362" y="2084755"/>
            <a:ext cx="2366645" cy="1073785"/>
            <a:chOff x="3155362" y="2084755"/>
            <a:chExt cx="2366645" cy="1073785"/>
          </a:xfrm>
        </p:grpSpPr>
        <p:sp>
          <p:nvSpPr>
            <p:cNvPr id="5" name="object 5"/>
            <p:cNvSpPr/>
            <p:nvPr/>
          </p:nvSpPr>
          <p:spPr>
            <a:xfrm>
              <a:off x="3155362" y="2533384"/>
              <a:ext cx="627380" cy="192405"/>
            </a:xfrm>
            <a:custGeom>
              <a:avLst/>
              <a:gdLst/>
              <a:ahLst/>
              <a:cxnLst/>
              <a:rect l="l" t="t" r="r" b="b"/>
              <a:pathLst>
                <a:path w="627379" h="192405">
                  <a:moveTo>
                    <a:pt x="414332" y="0"/>
                  </a:moveTo>
                  <a:lnTo>
                    <a:pt x="414332" y="44111"/>
                  </a:lnTo>
                  <a:lnTo>
                    <a:pt x="0" y="44111"/>
                  </a:lnTo>
                  <a:lnTo>
                    <a:pt x="0" y="147477"/>
                  </a:lnTo>
                  <a:lnTo>
                    <a:pt x="414332" y="147477"/>
                  </a:lnTo>
                  <a:lnTo>
                    <a:pt x="414332" y="191896"/>
                  </a:lnTo>
                  <a:lnTo>
                    <a:pt x="627313" y="97463"/>
                  </a:lnTo>
                  <a:lnTo>
                    <a:pt x="520975" y="47191"/>
                  </a:lnTo>
                  <a:lnTo>
                    <a:pt x="414332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61496" y="2539545"/>
              <a:ext cx="627380" cy="192405"/>
            </a:xfrm>
            <a:custGeom>
              <a:avLst/>
              <a:gdLst/>
              <a:ahLst/>
              <a:cxnLst/>
              <a:rect l="l" t="t" r="r" b="b"/>
              <a:pathLst>
                <a:path w="627379" h="192405">
                  <a:moveTo>
                    <a:pt x="414319" y="147477"/>
                  </a:moveTo>
                  <a:lnTo>
                    <a:pt x="0" y="147477"/>
                  </a:lnTo>
                  <a:lnTo>
                    <a:pt x="0" y="44111"/>
                  </a:lnTo>
                  <a:lnTo>
                    <a:pt x="414319" y="44111"/>
                  </a:lnTo>
                  <a:lnTo>
                    <a:pt x="414319" y="0"/>
                  </a:lnTo>
                  <a:lnTo>
                    <a:pt x="520963" y="47191"/>
                  </a:lnTo>
                  <a:lnTo>
                    <a:pt x="627313" y="97463"/>
                  </a:lnTo>
                  <a:lnTo>
                    <a:pt x="520963" y="144704"/>
                  </a:lnTo>
                  <a:lnTo>
                    <a:pt x="414319" y="191909"/>
                  </a:lnTo>
                  <a:lnTo>
                    <a:pt x="414319" y="147477"/>
                  </a:lnTo>
                  <a:close/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9622" y="2580576"/>
              <a:ext cx="624840" cy="192405"/>
            </a:xfrm>
            <a:custGeom>
              <a:avLst/>
              <a:gdLst/>
              <a:ahLst/>
              <a:cxnLst/>
              <a:rect l="l" t="t" r="r" b="b"/>
              <a:pathLst>
                <a:path w="624839" h="192405">
                  <a:moveTo>
                    <a:pt x="414282" y="0"/>
                  </a:moveTo>
                  <a:lnTo>
                    <a:pt x="414282" y="44480"/>
                  </a:lnTo>
                  <a:lnTo>
                    <a:pt x="0" y="44480"/>
                  </a:lnTo>
                  <a:lnTo>
                    <a:pt x="0" y="147489"/>
                  </a:lnTo>
                  <a:lnTo>
                    <a:pt x="414282" y="147489"/>
                  </a:lnTo>
                  <a:lnTo>
                    <a:pt x="414282" y="191909"/>
                  </a:lnTo>
                  <a:lnTo>
                    <a:pt x="520890" y="144704"/>
                  </a:lnTo>
                  <a:lnTo>
                    <a:pt x="624552" y="97500"/>
                  </a:lnTo>
                  <a:lnTo>
                    <a:pt x="520890" y="47191"/>
                  </a:lnTo>
                  <a:lnTo>
                    <a:pt x="414282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5756" y="2586737"/>
              <a:ext cx="624840" cy="192405"/>
            </a:xfrm>
            <a:custGeom>
              <a:avLst/>
              <a:gdLst/>
              <a:ahLst/>
              <a:cxnLst/>
              <a:rect l="l" t="t" r="r" b="b"/>
              <a:pathLst>
                <a:path w="624839" h="192405">
                  <a:moveTo>
                    <a:pt x="414282" y="147489"/>
                  </a:moveTo>
                  <a:lnTo>
                    <a:pt x="0" y="147489"/>
                  </a:lnTo>
                  <a:lnTo>
                    <a:pt x="0" y="44480"/>
                  </a:lnTo>
                  <a:lnTo>
                    <a:pt x="414282" y="44480"/>
                  </a:lnTo>
                  <a:lnTo>
                    <a:pt x="414282" y="0"/>
                  </a:lnTo>
                  <a:lnTo>
                    <a:pt x="520890" y="47191"/>
                  </a:lnTo>
                  <a:lnTo>
                    <a:pt x="624552" y="97513"/>
                  </a:lnTo>
                  <a:lnTo>
                    <a:pt x="520890" y="144717"/>
                  </a:lnTo>
                  <a:lnTo>
                    <a:pt x="414282" y="191921"/>
                  </a:lnTo>
                  <a:lnTo>
                    <a:pt x="414282" y="147489"/>
                  </a:lnTo>
                  <a:close/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4186" y="2373820"/>
              <a:ext cx="586105" cy="588010"/>
            </a:xfrm>
            <a:custGeom>
              <a:avLst/>
              <a:gdLst/>
              <a:ahLst/>
              <a:cxnLst/>
              <a:rect l="l" t="t" r="r" b="b"/>
              <a:pathLst>
                <a:path w="586104" h="588010">
                  <a:moveTo>
                    <a:pt x="292954" y="0"/>
                  </a:moveTo>
                  <a:lnTo>
                    <a:pt x="263511" y="3080"/>
                  </a:lnTo>
                  <a:lnTo>
                    <a:pt x="233823" y="5914"/>
                  </a:lnTo>
                  <a:lnTo>
                    <a:pt x="204381" y="14909"/>
                  </a:lnTo>
                  <a:lnTo>
                    <a:pt x="153837" y="35486"/>
                  </a:lnTo>
                  <a:lnTo>
                    <a:pt x="106607" y="67892"/>
                  </a:lnTo>
                  <a:lnTo>
                    <a:pt x="65264" y="109292"/>
                  </a:lnTo>
                  <a:lnTo>
                    <a:pt x="35576" y="156484"/>
                  </a:lnTo>
                  <a:lnTo>
                    <a:pt x="20855" y="180265"/>
                  </a:lnTo>
                  <a:lnTo>
                    <a:pt x="11899" y="206756"/>
                  </a:lnTo>
                  <a:lnTo>
                    <a:pt x="6133" y="236328"/>
                  </a:lnTo>
                  <a:lnTo>
                    <a:pt x="0" y="265653"/>
                  </a:lnTo>
                  <a:lnTo>
                    <a:pt x="0" y="324933"/>
                  </a:lnTo>
                  <a:lnTo>
                    <a:pt x="11899" y="381082"/>
                  </a:lnTo>
                  <a:lnTo>
                    <a:pt x="35576" y="434151"/>
                  </a:lnTo>
                  <a:lnTo>
                    <a:pt x="65264" y="481355"/>
                  </a:lnTo>
                  <a:lnTo>
                    <a:pt x="127462" y="537505"/>
                  </a:lnTo>
                  <a:lnTo>
                    <a:pt x="177760" y="564033"/>
                  </a:lnTo>
                  <a:lnTo>
                    <a:pt x="263511" y="587481"/>
                  </a:lnTo>
                  <a:lnTo>
                    <a:pt x="322642" y="587481"/>
                  </a:lnTo>
                  <a:lnTo>
                    <a:pt x="378706" y="575764"/>
                  </a:lnTo>
                  <a:lnTo>
                    <a:pt x="432071" y="552007"/>
                  </a:lnTo>
                  <a:lnTo>
                    <a:pt x="479547" y="519614"/>
                  </a:lnTo>
                  <a:lnTo>
                    <a:pt x="520890" y="481355"/>
                  </a:lnTo>
                  <a:lnTo>
                    <a:pt x="535611" y="457599"/>
                  </a:lnTo>
                  <a:lnTo>
                    <a:pt x="550700" y="434151"/>
                  </a:lnTo>
                  <a:lnTo>
                    <a:pt x="565422" y="407611"/>
                  </a:lnTo>
                  <a:lnTo>
                    <a:pt x="574254" y="381082"/>
                  </a:lnTo>
                  <a:lnTo>
                    <a:pt x="580143" y="354246"/>
                  </a:lnTo>
                  <a:lnTo>
                    <a:pt x="585909" y="324933"/>
                  </a:lnTo>
                  <a:lnTo>
                    <a:pt x="585909" y="265653"/>
                  </a:lnTo>
                  <a:lnTo>
                    <a:pt x="574254" y="206756"/>
                  </a:lnTo>
                  <a:lnTo>
                    <a:pt x="565422" y="180265"/>
                  </a:lnTo>
                  <a:lnTo>
                    <a:pt x="550700" y="156484"/>
                  </a:lnTo>
                  <a:lnTo>
                    <a:pt x="535611" y="129992"/>
                  </a:lnTo>
                  <a:lnTo>
                    <a:pt x="479547" y="67892"/>
                  </a:lnTo>
                  <a:lnTo>
                    <a:pt x="432071" y="35486"/>
                  </a:lnTo>
                  <a:lnTo>
                    <a:pt x="378706" y="14909"/>
                  </a:lnTo>
                  <a:lnTo>
                    <a:pt x="352453" y="5914"/>
                  </a:lnTo>
                  <a:lnTo>
                    <a:pt x="322642" y="3080"/>
                  </a:lnTo>
                  <a:lnTo>
                    <a:pt x="292954" y="0"/>
                  </a:lnTo>
                  <a:close/>
                </a:path>
              </a:pathLst>
            </a:custGeom>
            <a:solidFill>
              <a:srgbClr val="ED9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0320" y="2380104"/>
              <a:ext cx="586105" cy="587375"/>
            </a:xfrm>
            <a:custGeom>
              <a:avLst/>
              <a:gdLst/>
              <a:ahLst/>
              <a:cxnLst/>
              <a:rect l="l" t="t" r="r" b="b"/>
              <a:pathLst>
                <a:path w="586104" h="587375">
                  <a:moveTo>
                    <a:pt x="292954" y="0"/>
                  </a:moveTo>
                  <a:lnTo>
                    <a:pt x="322642" y="3080"/>
                  </a:lnTo>
                  <a:lnTo>
                    <a:pt x="352330" y="5791"/>
                  </a:lnTo>
                  <a:lnTo>
                    <a:pt x="378706" y="14785"/>
                  </a:lnTo>
                  <a:lnTo>
                    <a:pt x="432071" y="35363"/>
                  </a:lnTo>
                  <a:lnTo>
                    <a:pt x="479547" y="67768"/>
                  </a:lnTo>
                  <a:lnTo>
                    <a:pt x="500157" y="88469"/>
                  </a:lnTo>
                  <a:lnTo>
                    <a:pt x="520890" y="109169"/>
                  </a:lnTo>
                  <a:lnTo>
                    <a:pt x="535611" y="129869"/>
                  </a:lnTo>
                  <a:lnTo>
                    <a:pt x="550700" y="156361"/>
                  </a:lnTo>
                  <a:lnTo>
                    <a:pt x="565422" y="180141"/>
                  </a:lnTo>
                  <a:lnTo>
                    <a:pt x="574254" y="206633"/>
                  </a:lnTo>
                  <a:lnTo>
                    <a:pt x="580143" y="236328"/>
                  </a:lnTo>
                  <a:lnTo>
                    <a:pt x="585909" y="265530"/>
                  </a:lnTo>
                  <a:lnTo>
                    <a:pt x="585909" y="295201"/>
                  </a:lnTo>
                  <a:lnTo>
                    <a:pt x="585909" y="324822"/>
                  </a:lnTo>
                  <a:lnTo>
                    <a:pt x="574254" y="380971"/>
                  </a:lnTo>
                  <a:lnTo>
                    <a:pt x="550700" y="434040"/>
                  </a:lnTo>
                  <a:lnTo>
                    <a:pt x="535611" y="457488"/>
                  </a:lnTo>
                  <a:lnTo>
                    <a:pt x="520890" y="481244"/>
                  </a:lnTo>
                  <a:lnTo>
                    <a:pt x="479547" y="519503"/>
                  </a:lnTo>
                  <a:lnTo>
                    <a:pt x="432071" y="551897"/>
                  </a:lnTo>
                  <a:lnTo>
                    <a:pt x="378706" y="575653"/>
                  </a:lnTo>
                  <a:lnTo>
                    <a:pt x="322642" y="587370"/>
                  </a:lnTo>
                  <a:lnTo>
                    <a:pt x="292954" y="587370"/>
                  </a:lnTo>
                  <a:lnTo>
                    <a:pt x="263511" y="587370"/>
                  </a:lnTo>
                  <a:lnTo>
                    <a:pt x="204381" y="575653"/>
                  </a:lnTo>
                  <a:lnTo>
                    <a:pt x="153837" y="551897"/>
                  </a:lnTo>
                  <a:lnTo>
                    <a:pt x="106607" y="519503"/>
                  </a:lnTo>
                  <a:lnTo>
                    <a:pt x="85751" y="501908"/>
                  </a:lnTo>
                  <a:lnTo>
                    <a:pt x="50175" y="457488"/>
                  </a:lnTo>
                  <a:lnTo>
                    <a:pt x="20855" y="407500"/>
                  </a:lnTo>
                  <a:lnTo>
                    <a:pt x="6133" y="354122"/>
                  </a:lnTo>
                  <a:lnTo>
                    <a:pt x="0" y="324822"/>
                  </a:lnTo>
                  <a:lnTo>
                    <a:pt x="0" y="295201"/>
                  </a:lnTo>
                  <a:lnTo>
                    <a:pt x="0" y="265530"/>
                  </a:lnTo>
                  <a:lnTo>
                    <a:pt x="6133" y="236328"/>
                  </a:lnTo>
                  <a:lnTo>
                    <a:pt x="11899" y="206633"/>
                  </a:lnTo>
                  <a:lnTo>
                    <a:pt x="20855" y="180141"/>
                  </a:lnTo>
                  <a:lnTo>
                    <a:pt x="35576" y="156361"/>
                  </a:lnTo>
                  <a:lnTo>
                    <a:pt x="50175" y="129869"/>
                  </a:lnTo>
                  <a:lnTo>
                    <a:pt x="65264" y="109169"/>
                  </a:lnTo>
                  <a:lnTo>
                    <a:pt x="106607" y="67768"/>
                  </a:lnTo>
                  <a:lnTo>
                    <a:pt x="153837" y="35363"/>
                  </a:lnTo>
                  <a:lnTo>
                    <a:pt x="204381" y="14785"/>
                  </a:lnTo>
                  <a:lnTo>
                    <a:pt x="263511" y="3080"/>
                  </a:lnTo>
                  <a:lnTo>
                    <a:pt x="292954" y="0"/>
                  </a:lnTo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5362" y="2084755"/>
              <a:ext cx="627380" cy="192405"/>
            </a:xfrm>
            <a:custGeom>
              <a:avLst/>
              <a:gdLst/>
              <a:ahLst/>
              <a:cxnLst/>
              <a:rect l="l" t="t" r="r" b="b"/>
              <a:pathLst>
                <a:path w="627379" h="192405">
                  <a:moveTo>
                    <a:pt x="414332" y="0"/>
                  </a:moveTo>
                  <a:lnTo>
                    <a:pt x="414332" y="44111"/>
                  </a:lnTo>
                  <a:lnTo>
                    <a:pt x="0" y="44111"/>
                  </a:lnTo>
                  <a:lnTo>
                    <a:pt x="0" y="147489"/>
                  </a:lnTo>
                  <a:lnTo>
                    <a:pt x="414332" y="147489"/>
                  </a:lnTo>
                  <a:lnTo>
                    <a:pt x="414332" y="191970"/>
                  </a:lnTo>
                  <a:lnTo>
                    <a:pt x="520975" y="141698"/>
                  </a:lnTo>
                  <a:lnTo>
                    <a:pt x="627313" y="94383"/>
                  </a:lnTo>
                  <a:lnTo>
                    <a:pt x="414332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61496" y="2090916"/>
              <a:ext cx="627380" cy="192405"/>
            </a:xfrm>
            <a:custGeom>
              <a:avLst/>
              <a:gdLst/>
              <a:ahLst/>
              <a:cxnLst/>
              <a:rect l="l" t="t" r="r" b="b"/>
              <a:pathLst>
                <a:path w="627379" h="192405">
                  <a:moveTo>
                    <a:pt x="414319" y="147489"/>
                  </a:moveTo>
                  <a:lnTo>
                    <a:pt x="0" y="147489"/>
                  </a:lnTo>
                  <a:lnTo>
                    <a:pt x="0" y="44111"/>
                  </a:lnTo>
                  <a:lnTo>
                    <a:pt x="414319" y="44111"/>
                  </a:lnTo>
                  <a:lnTo>
                    <a:pt x="414319" y="0"/>
                  </a:lnTo>
                  <a:lnTo>
                    <a:pt x="520963" y="47191"/>
                  </a:lnTo>
                  <a:lnTo>
                    <a:pt x="627313" y="94506"/>
                  </a:lnTo>
                  <a:lnTo>
                    <a:pt x="520963" y="141698"/>
                  </a:lnTo>
                  <a:lnTo>
                    <a:pt x="414319" y="191970"/>
                  </a:lnTo>
                  <a:lnTo>
                    <a:pt x="414319" y="147489"/>
                  </a:lnTo>
                  <a:close/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5362" y="2961302"/>
              <a:ext cx="627380" cy="189230"/>
            </a:xfrm>
            <a:custGeom>
              <a:avLst/>
              <a:gdLst/>
              <a:ahLst/>
              <a:cxnLst/>
              <a:rect l="l" t="t" r="r" b="b"/>
              <a:pathLst>
                <a:path w="627379" h="189230">
                  <a:moveTo>
                    <a:pt x="414332" y="0"/>
                  </a:moveTo>
                  <a:lnTo>
                    <a:pt x="414332" y="44431"/>
                  </a:lnTo>
                  <a:lnTo>
                    <a:pt x="0" y="44431"/>
                  </a:lnTo>
                  <a:lnTo>
                    <a:pt x="0" y="147785"/>
                  </a:lnTo>
                  <a:lnTo>
                    <a:pt x="414332" y="147785"/>
                  </a:lnTo>
                  <a:lnTo>
                    <a:pt x="414332" y="189136"/>
                  </a:lnTo>
                  <a:lnTo>
                    <a:pt x="627313" y="94408"/>
                  </a:lnTo>
                  <a:lnTo>
                    <a:pt x="414332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1496" y="2967475"/>
              <a:ext cx="627380" cy="189230"/>
            </a:xfrm>
            <a:custGeom>
              <a:avLst/>
              <a:gdLst/>
              <a:ahLst/>
              <a:cxnLst/>
              <a:rect l="l" t="t" r="r" b="b"/>
              <a:pathLst>
                <a:path w="627379" h="189230">
                  <a:moveTo>
                    <a:pt x="414319" y="147785"/>
                  </a:moveTo>
                  <a:lnTo>
                    <a:pt x="0" y="147785"/>
                  </a:lnTo>
                  <a:lnTo>
                    <a:pt x="0" y="44431"/>
                  </a:lnTo>
                  <a:lnTo>
                    <a:pt x="414319" y="44431"/>
                  </a:lnTo>
                  <a:lnTo>
                    <a:pt x="414319" y="0"/>
                  </a:lnTo>
                  <a:lnTo>
                    <a:pt x="520963" y="47204"/>
                  </a:lnTo>
                  <a:lnTo>
                    <a:pt x="627313" y="94408"/>
                  </a:lnTo>
                  <a:lnTo>
                    <a:pt x="520963" y="141612"/>
                  </a:lnTo>
                  <a:lnTo>
                    <a:pt x="414319" y="189124"/>
                  </a:lnTo>
                  <a:lnTo>
                    <a:pt x="414319" y="147785"/>
                  </a:lnTo>
                  <a:close/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30713" y="1815753"/>
            <a:ext cx="4267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1F1A17"/>
                </a:solidFill>
                <a:latin typeface="Arial MT"/>
                <a:cs typeface="Arial MT"/>
              </a:rPr>
              <a:t>I</a:t>
            </a:r>
            <a:r>
              <a:rPr sz="1150" spc="5" dirty="0">
                <a:solidFill>
                  <a:srgbClr val="1F1A17"/>
                </a:solidFill>
                <a:latin typeface="Arial MT"/>
                <a:cs typeface="Arial MT"/>
              </a:rPr>
              <a:t>np</a:t>
            </a:r>
            <a:r>
              <a:rPr sz="1150" spc="-15" dirty="0">
                <a:solidFill>
                  <a:srgbClr val="1F1A17"/>
                </a:solidFill>
                <a:latin typeface="Arial MT"/>
                <a:cs typeface="Arial MT"/>
              </a:rPr>
              <a:t>u</a:t>
            </a:r>
            <a:r>
              <a:rPr sz="1150" dirty="0">
                <a:solidFill>
                  <a:srgbClr val="1F1A17"/>
                </a:solidFill>
                <a:latin typeface="Arial MT"/>
                <a:cs typeface="Arial MT"/>
              </a:rPr>
              <a:t>ts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0890" y="3424388"/>
            <a:ext cx="3117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1F1A17"/>
                </a:solidFill>
                <a:latin typeface="Arial MT"/>
                <a:cs typeface="Arial MT"/>
              </a:rPr>
              <a:t>Bi</a:t>
            </a:r>
            <a:r>
              <a:rPr sz="1150" spc="5" dirty="0">
                <a:solidFill>
                  <a:srgbClr val="1F1A17"/>
                </a:solidFill>
                <a:latin typeface="Arial MT"/>
                <a:cs typeface="Arial MT"/>
              </a:rPr>
              <a:t>a</a:t>
            </a:r>
            <a:r>
              <a:rPr sz="1150" dirty="0">
                <a:solidFill>
                  <a:srgbClr val="1F1A17"/>
                </a:solidFill>
                <a:latin typeface="Arial MT"/>
                <a:cs typeface="Arial MT"/>
              </a:rPr>
              <a:t>s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75567" y="2183835"/>
            <a:ext cx="695960" cy="892175"/>
            <a:chOff x="3775567" y="2183835"/>
            <a:chExt cx="695960" cy="892175"/>
          </a:xfrm>
        </p:grpSpPr>
        <p:sp>
          <p:nvSpPr>
            <p:cNvPr id="18" name="object 18"/>
            <p:cNvSpPr/>
            <p:nvPr/>
          </p:nvSpPr>
          <p:spPr>
            <a:xfrm>
              <a:off x="3777155" y="2185422"/>
              <a:ext cx="692785" cy="882650"/>
            </a:xfrm>
            <a:custGeom>
              <a:avLst/>
              <a:gdLst/>
              <a:ahLst/>
              <a:cxnLst/>
              <a:rect l="l" t="t" r="r" b="b"/>
              <a:pathLst>
                <a:path w="692785" h="882650">
                  <a:moveTo>
                    <a:pt x="0" y="0"/>
                  </a:moveTo>
                  <a:lnTo>
                    <a:pt x="692295" y="301016"/>
                  </a:lnTo>
                </a:path>
                <a:path w="692785" h="882650">
                  <a:moveTo>
                    <a:pt x="5827" y="448506"/>
                  </a:moveTo>
                  <a:lnTo>
                    <a:pt x="627276" y="469206"/>
                  </a:lnTo>
                </a:path>
                <a:path w="692785" h="882650">
                  <a:moveTo>
                    <a:pt x="11654" y="882633"/>
                  </a:moveTo>
                  <a:lnTo>
                    <a:pt x="674507" y="640440"/>
                  </a:lnTo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3171" y="2217458"/>
              <a:ext cx="361315" cy="233679"/>
            </a:xfrm>
            <a:custGeom>
              <a:avLst/>
              <a:gdLst/>
              <a:ahLst/>
              <a:cxnLst/>
              <a:rect l="l" t="t" r="r" b="b"/>
              <a:pathLst>
                <a:path w="361314" h="233680">
                  <a:moveTo>
                    <a:pt x="53328" y="0"/>
                  </a:moveTo>
                  <a:lnTo>
                    <a:pt x="0" y="150570"/>
                  </a:lnTo>
                  <a:lnTo>
                    <a:pt x="228008" y="233248"/>
                  </a:lnTo>
                  <a:lnTo>
                    <a:pt x="231063" y="233248"/>
                  </a:lnTo>
                  <a:lnTo>
                    <a:pt x="292942" y="212547"/>
                  </a:lnTo>
                  <a:lnTo>
                    <a:pt x="361273" y="194927"/>
                  </a:lnTo>
                  <a:lnTo>
                    <a:pt x="319686" y="138864"/>
                  </a:lnTo>
                  <a:lnTo>
                    <a:pt x="284109" y="79844"/>
                  </a:lnTo>
                  <a:lnTo>
                    <a:pt x="53328" y="0"/>
                  </a:lnTo>
                  <a:close/>
                </a:path>
              </a:pathLst>
            </a:custGeom>
            <a:solidFill>
              <a:srgbClr val="667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9305" y="2223619"/>
              <a:ext cx="361315" cy="233679"/>
            </a:xfrm>
            <a:custGeom>
              <a:avLst/>
              <a:gdLst/>
              <a:ahLst/>
              <a:cxnLst/>
              <a:rect l="l" t="t" r="r" b="b"/>
              <a:pathLst>
                <a:path w="361314" h="233680">
                  <a:moveTo>
                    <a:pt x="361273" y="195051"/>
                  </a:moveTo>
                  <a:lnTo>
                    <a:pt x="292942" y="212547"/>
                  </a:lnTo>
                  <a:lnTo>
                    <a:pt x="231112" y="233248"/>
                  </a:lnTo>
                  <a:lnTo>
                    <a:pt x="227996" y="233248"/>
                  </a:lnTo>
                  <a:lnTo>
                    <a:pt x="0" y="150570"/>
                  </a:lnTo>
                  <a:lnTo>
                    <a:pt x="53328" y="0"/>
                  </a:lnTo>
                  <a:lnTo>
                    <a:pt x="284109" y="79967"/>
                  </a:lnTo>
                  <a:lnTo>
                    <a:pt x="319686" y="138864"/>
                  </a:lnTo>
                  <a:lnTo>
                    <a:pt x="361273" y="195051"/>
                  </a:lnTo>
                  <a:close/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72065" y="2565790"/>
              <a:ext cx="352425" cy="162560"/>
            </a:xfrm>
            <a:custGeom>
              <a:avLst/>
              <a:gdLst/>
              <a:ahLst/>
              <a:cxnLst/>
              <a:rect l="l" t="t" r="r" b="b"/>
              <a:pathLst>
                <a:path w="352425" h="162560">
                  <a:moveTo>
                    <a:pt x="242705" y="0"/>
                  </a:moveTo>
                  <a:lnTo>
                    <a:pt x="0" y="0"/>
                  </a:lnTo>
                  <a:lnTo>
                    <a:pt x="0" y="162275"/>
                  </a:lnTo>
                  <a:lnTo>
                    <a:pt x="242705" y="162275"/>
                  </a:lnTo>
                  <a:lnTo>
                    <a:pt x="296070" y="120924"/>
                  </a:lnTo>
                  <a:lnTo>
                    <a:pt x="352379" y="82677"/>
                  </a:lnTo>
                  <a:lnTo>
                    <a:pt x="296070" y="41277"/>
                  </a:lnTo>
                  <a:lnTo>
                    <a:pt x="242705" y="0"/>
                  </a:lnTo>
                  <a:close/>
                </a:path>
              </a:pathLst>
            </a:custGeom>
            <a:solidFill>
              <a:srgbClr val="667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78187" y="2571951"/>
              <a:ext cx="352425" cy="162560"/>
            </a:xfrm>
            <a:custGeom>
              <a:avLst/>
              <a:gdLst/>
              <a:ahLst/>
              <a:cxnLst/>
              <a:rect l="l" t="t" r="r" b="b"/>
              <a:pathLst>
                <a:path w="352425" h="162560">
                  <a:moveTo>
                    <a:pt x="352392" y="82677"/>
                  </a:moveTo>
                  <a:lnTo>
                    <a:pt x="296082" y="120936"/>
                  </a:lnTo>
                  <a:lnTo>
                    <a:pt x="242718" y="162275"/>
                  </a:lnTo>
                  <a:lnTo>
                    <a:pt x="239896" y="162275"/>
                  </a:lnTo>
                  <a:lnTo>
                    <a:pt x="0" y="162275"/>
                  </a:lnTo>
                  <a:lnTo>
                    <a:pt x="0" y="0"/>
                  </a:lnTo>
                  <a:lnTo>
                    <a:pt x="242718" y="0"/>
                  </a:lnTo>
                  <a:lnTo>
                    <a:pt x="296082" y="41400"/>
                  </a:lnTo>
                  <a:lnTo>
                    <a:pt x="352392" y="82677"/>
                  </a:lnTo>
                  <a:close/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72065" y="2828647"/>
              <a:ext cx="361950" cy="239395"/>
            </a:xfrm>
            <a:custGeom>
              <a:avLst/>
              <a:gdLst/>
              <a:ahLst/>
              <a:cxnLst/>
              <a:rect l="l" t="t" r="r" b="b"/>
              <a:pathLst>
                <a:path w="361950" h="239394">
                  <a:moveTo>
                    <a:pt x="227984" y="0"/>
                  </a:moveTo>
                  <a:lnTo>
                    <a:pt x="0" y="88543"/>
                  </a:lnTo>
                  <a:lnTo>
                    <a:pt x="59142" y="239100"/>
                  </a:lnTo>
                  <a:lnTo>
                    <a:pt x="284048" y="150557"/>
                  </a:lnTo>
                  <a:lnTo>
                    <a:pt x="287115" y="150557"/>
                  </a:lnTo>
                  <a:lnTo>
                    <a:pt x="322691" y="94408"/>
                  </a:lnTo>
                  <a:lnTo>
                    <a:pt x="361335" y="38246"/>
                  </a:lnTo>
                  <a:lnTo>
                    <a:pt x="293003" y="20663"/>
                  </a:lnTo>
                  <a:lnTo>
                    <a:pt x="227984" y="0"/>
                  </a:lnTo>
                  <a:close/>
                </a:path>
              </a:pathLst>
            </a:custGeom>
            <a:solidFill>
              <a:srgbClr val="667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78187" y="2834808"/>
              <a:ext cx="361950" cy="239395"/>
            </a:xfrm>
            <a:custGeom>
              <a:avLst/>
              <a:gdLst/>
              <a:ahLst/>
              <a:cxnLst/>
              <a:rect l="l" t="t" r="r" b="b"/>
              <a:pathLst>
                <a:path w="361950" h="239394">
                  <a:moveTo>
                    <a:pt x="361347" y="38258"/>
                  </a:moveTo>
                  <a:lnTo>
                    <a:pt x="322703" y="94408"/>
                  </a:lnTo>
                  <a:lnTo>
                    <a:pt x="287127" y="150570"/>
                  </a:lnTo>
                  <a:lnTo>
                    <a:pt x="284060" y="150570"/>
                  </a:lnTo>
                  <a:lnTo>
                    <a:pt x="59155" y="239113"/>
                  </a:lnTo>
                  <a:lnTo>
                    <a:pt x="0" y="88555"/>
                  </a:lnTo>
                  <a:lnTo>
                    <a:pt x="227996" y="0"/>
                  </a:lnTo>
                  <a:lnTo>
                    <a:pt x="293015" y="20675"/>
                  </a:lnTo>
                  <a:lnTo>
                    <a:pt x="361347" y="38258"/>
                  </a:lnTo>
                  <a:close/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39351" y="3126402"/>
            <a:ext cx="18859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dirty="0">
                <a:solidFill>
                  <a:srgbClr val="1F1A17"/>
                </a:solidFill>
                <a:latin typeface="Arial MT"/>
                <a:cs typeface="Arial MT"/>
              </a:rPr>
              <a:t>1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10539" y="2379734"/>
            <a:ext cx="485775" cy="1035685"/>
            <a:chOff x="4210539" y="2379734"/>
            <a:chExt cx="485775" cy="1035685"/>
          </a:xfrm>
        </p:grpSpPr>
        <p:sp>
          <p:nvSpPr>
            <p:cNvPr id="27" name="object 27"/>
            <p:cNvSpPr/>
            <p:nvPr/>
          </p:nvSpPr>
          <p:spPr>
            <a:xfrm>
              <a:off x="4404186" y="2379734"/>
              <a:ext cx="284480" cy="584835"/>
            </a:xfrm>
            <a:custGeom>
              <a:avLst/>
              <a:gdLst/>
              <a:ahLst/>
              <a:cxnLst/>
              <a:rect l="l" t="t" r="r" b="b"/>
              <a:pathLst>
                <a:path w="284479" h="584835">
                  <a:moveTo>
                    <a:pt x="283999" y="0"/>
                  </a:moveTo>
                  <a:lnTo>
                    <a:pt x="254679" y="0"/>
                  </a:lnTo>
                  <a:lnTo>
                    <a:pt x="227935" y="6160"/>
                  </a:lnTo>
                  <a:lnTo>
                    <a:pt x="174693" y="23780"/>
                  </a:lnTo>
                  <a:lnTo>
                    <a:pt x="127462" y="53352"/>
                  </a:lnTo>
                  <a:lnTo>
                    <a:pt x="83052" y="88592"/>
                  </a:lnTo>
                  <a:lnTo>
                    <a:pt x="50175" y="129869"/>
                  </a:lnTo>
                  <a:lnTo>
                    <a:pt x="23922" y="180141"/>
                  </a:lnTo>
                  <a:lnTo>
                    <a:pt x="6133" y="233248"/>
                  </a:lnTo>
                  <a:lnTo>
                    <a:pt x="0" y="292514"/>
                  </a:lnTo>
                  <a:lnTo>
                    <a:pt x="3066" y="321791"/>
                  </a:lnTo>
                  <a:lnTo>
                    <a:pt x="14966" y="377940"/>
                  </a:lnTo>
                  <a:lnTo>
                    <a:pt x="35576" y="428237"/>
                  </a:lnTo>
                  <a:lnTo>
                    <a:pt x="65264" y="475441"/>
                  </a:lnTo>
                  <a:lnTo>
                    <a:pt x="103540" y="513700"/>
                  </a:lnTo>
                  <a:lnTo>
                    <a:pt x="147949" y="546093"/>
                  </a:lnTo>
                  <a:lnTo>
                    <a:pt x="201314" y="569849"/>
                  </a:lnTo>
                  <a:lnTo>
                    <a:pt x="283999" y="584660"/>
                  </a:lnTo>
                  <a:lnTo>
                    <a:pt x="283999" y="0"/>
                  </a:lnTo>
                  <a:close/>
                </a:path>
              </a:pathLst>
            </a:custGeom>
            <a:solidFill>
              <a:srgbClr val="E77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10320" y="2385895"/>
              <a:ext cx="284480" cy="584835"/>
            </a:xfrm>
            <a:custGeom>
              <a:avLst/>
              <a:gdLst/>
              <a:ahLst/>
              <a:cxnLst/>
              <a:rect l="l" t="t" r="r" b="b"/>
              <a:pathLst>
                <a:path w="284479" h="584835">
                  <a:moveTo>
                    <a:pt x="283999" y="584672"/>
                  </a:moveTo>
                  <a:lnTo>
                    <a:pt x="254679" y="581579"/>
                  </a:lnTo>
                  <a:lnTo>
                    <a:pt x="227935" y="578807"/>
                  </a:lnTo>
                  <a:lnTo>
                    <a:pt x="201314" y="569861"/>
                  </a:lnTo>
                  <a:lnTo>
                    <a:pt x="147949" y="546105"/>
                  </a:lnTo>
                  <a:lnTo>
                    <a:pt x="103540" y="513712"/>
                  </a:lnTo>
                  <a:lnTo>
                    <a:pt x="65264" y="475453"/>
                  </a:lnTo>
                  <a:lnTo>
                    <a:pt x="35576" y="428249"/>
                  </a:lnTo>
                  <a:lnTo>
                    <a:pt x="14966" y="377952"/>
                  </a:lnTo>
                  <a:lnTo>
                    <a:pt x="3066" y="321803"/>
                  </a:lnTo>
                  <a:lnTo>
                    <a:pt x="0" y="292490"/>
                  </a:lnTo>
                  <a:lnTo>
                    <a:pt x="3066" y="262819"/>
                  </a:lnTo>
                  <a:lnTo>
                    <a:pt x="14966" y="206756"/>
                  </a:lnTo>
                  <a:lnTo>
                    <a:pt x="35576" y="156730"/>
                  </a:lnTo>
                  <a:lnTo>
                    <a:pt x="65264" y="109169"/>
                  </a:lnTo>
                  <a:lnTo>
                    <a:pt x="103540" y="70972"/>
                  </a:lnTo>
                  <a:lnTo>
                    <a:pt x="147949" y="38566"/>
                  </a:lnTo>
                  <a:lnTo>
                    <a:pt x="201314" y="14785"/>
                  </a:lnTo>
                  <a:lnTo>
                    <a:pt x="254679" y="0"/>
                  </a:lnTo>
                  <a:lnTo>
                    <a:pt x="283999" y="0"/>
                  </a:lnTo>
                  <a:lnTo>
                    <a:pt x="283999" y="584672"/>
                  </a:lnTo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105" y="2556796"/>
              <a:ext cx="151016" cy="24808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12072" y="2406595"/>
              <a:ext cx="482600" cy="924560"/>
            </a:xfrm>
            <a:custGeom>
              <a:avLst/>
              <a:gdLst/>
              <a:ahLst/>
              <a:cxnLst/>
              <a:rect l="l" t="t" r="r" b="b"/>
              <a:pathLst>
                <a:path w="482600" h="924560">
                  <a:moveTo>
                    <a:pt x="482246" y="0"/>
                  </a:moveTo>
                  <a:lnTo>
                    <a:pt x="482246" y="924021"/>
                  </a:lnTo>
                  <a:lnTo>
                    <a:pt x="0" y="924021"/>
                  </a:lnTo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5069" y="3244846"/>
              <a:ext cx="355600" cy="162560"/>
            </a:xfrm>
            <a:custGeom>
              <a:avLst/>
              <a:gdLst/>
              <a:ahLst/>
              <a:cxnLst/>
              <a:rect l="l" t="t" r="r" b="b"/>
              <a:pathLst>
                <a:path w="355600" h="162560">
                  <a:moveTo>
                    <a:pt x="245723" y="0"/>
                  </a:moveTo>
                  <a:lnTo>
                    <a:pt x="0" y="0"/>
                  </a:lnTo>
                  <a:lnTo>
                    <a:pt x="0" y="162275"/>
                  </a:lnTo>
                  <a:lnTo>
                    <a:pt x="245723" y="162275"/>
                  </a:lnTo>
                  <a:lnTo>
                    <a:pt x="299088" y="124016"/>
                  </a:lnTo>
                  <a:lnTo>
                    <a:pt x="355152" y="82677"/>
                  </a:lnTo>
                  <a:lnTo>
                    <a:pt x="299088" y="41338"/>
                  </a:lnTo>
                  <a:lnTo>
                    <a:pt x="245723" y="0"/>
                  </a:lnTo>
                  <a:close/>
                </a:path>
              </a:pathLst>
            </a:custGeom>
            <a:solidFill>
              <a:srgbClr val="667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71203" y="3251007"/>
              <a:ext cx="355600" cy="162560"/>
            </a:xfrm>
            <a:custGeom>
              <a:avLst/>
              <a:gdLst/>
              <a:ahLst/>
              <a:cxnLst/>
              <a:rect l="l" t="t" r="r" b="b"/>
              <a:pathLst>
                <a:path w="355600" h="162560">
                  <a:moveTo>
                    <a:pt x="355152" y="82690"/>
                  </a:moveTo>
                  <a:lnTo>
                    <a:pt x="299088" y="124029"/>
                  </a:lnTo>
                  <a:lnTo>
                    <a:pt x="245723" y="162287"/>
                  </a:lnTo>
                  <a:lnTo>
                    <a:pt x="242656" y="162287"/>
                  </a:lnTo>
                  <a:lnTo>
                    <a:pt x="0" y="162287"/>
                  </a:lnTo>
                  <a:lnTo>
                    <a:pt x="0" y="0"/>
                  </a:lnTo>
                  <a:lnTo>
                    <a:pt x="245723" y="0"/>
                  </a:lnTo>
                  <a:lnTo>
                    <a:pt x="299088" y="41351"/>
                  </a:lnTo>
                  <a:lnTo>
                    <a:pt x="355152" y="82690"/>
                  </a:lnTo>
                  <a:close/>
                </a:path>
              </a:pathLst>
            </a:custGeom>
            <a:ln w="3175">
              <a:solidFill>
                <a:srgbClr val="1F1A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75070" y="2916553"/>
            <a:ext cx="19304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50" i="1" spc="5" dirty="0">
                <a:solidFill>
                  <a:srgbClr val="121516"/>
                </a:solidFill>
                <a:latin typeface="Times New Roman"/>
                <a:cs typeface="Times New Roman"/>
              </a:rPr>
              <a:t>p</a:t>
            </a:r>
            <a:r>
              <a:rPr sz="975" spc="7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3</a:t>
            </a:r>
            <a:endParaRPr sz="975" baseline="-25641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27160" y="6458813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63426" y="2473850"/>
            <a:ext cx="19558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50" i="1" spc="15" dirty="0">
                <a:solidFill>
                  <a:srgbClr val="121516"/>
                </a:solidFill>
                <a:latin typeface="Times New Roman"/>
                <a:cs typeface="Times New Roman"/>
              </a:rPr>
              <a:t>p</a:t>
            </a:r>
            <a:r>
              <a:rPr sz="975" spc="22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2</a:t>
            </a:r>
            <a:endParaRPr sz="975" baseline="-25641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83958" y="2051712"/>
            <a:ext cx="1866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50" i="1" spc="-20" dirty="0">
                <a:solidFill>
                  <a:srgbClr val="121516"/>
                </a:solidFill>
                <a:latin typeface="Times New Roman"/>
                <a:cs typeface="Times New Roman"/>
              </a:rPr>
              <a:t>p</a:t>
            </a:r>
            <a:r>
              <a:rPr sz="975" spc="-30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1</a:t>
            </a:r>
            <a:endParaRPr sz="975" baseline="-25641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58538" y="2432905"/>
            <a:ext cx="11430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dirty="0">
                <a:solidFill>
                  <a:srgbClr val="121516"/>
                </a:solidFill>
                <a:latin typeface="Times New Roman"/>
                <a:cs typeface="Times New Roman"/>
              </a:rPr>
              <a:t>f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95183" y="2347209"/>
            <a:ext cx="467995" cy="609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0"/>
              </a:spcBef>
            </a:pPr>
            <a:r>
              <a:rPr sz="1950" i="1" spc="5" dirty="0">
                <a:solidFill>
                  <a:srgbClr val="121516"/>
                </a:solidFill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50" spc="10" dirty="0">
                <a:solidFill>
                  <a:srgbClr val="1F1A17"/>
                </a:solidFill>
                <a:latin typeface="Arial MT"/>
                <a:cs typeface="Arial MT"/>
              </a:rPr>
              <a:t>O</a:t>
            </a:r>
            <a:r>
              <a:rPr sz="1150" spc="5" dirty="0">
                <a:solidFill>
                  <a:srgbClr val="1F1A17"/>
                </a:solidFill>
                <a:latin typeface="Arial MT"/>
                <a:cs typeface="Arial MT"/>
              </a:rPr>
              <a:t>u</a:t>
            </a:r>
            <a:r>
              <a:rPr sz="1150" dirty="0">
                <a:solidFill>
                  <a:srgbClr val="1F1A17"/>
                </a:solidFill>
                <a:latin typeface="Arial MT"/>
                <a:cs typeface="Arial MT"/>
              </a:rPr>
              <a:t>t</a:t>
            </a:r>
            <a:r>
              <a:rPr sz="1150" spc="-15" dirty="0">
                <a:solidFill>
                  <a:srgbClr val="1F1A17"/>
                </a:solidFill>
                <a:latin typeface="Arial MT"/>
                <a:cs typeface="Arial MT"/>
              </a:rPr>
              <a:t>p</a:t>
            </a:r>
            <a:r>
              <a:rPr sz="1150" spc="5" dirty="0">
                <a:solidFill>
                  <a:srgbClr val="1F1A17"/>
                </a:solidFill>
                <a:latin typeface="Arial MT"/>
                <a:cs typeface="Arial MT"/>
              </a:rPr>
              <a:t>u</a:t>
            </a:r>
            <a:r>
              <a:rPr sz="1150" dirty="0">
                <a:solidFill>
                  <a:srgbClr val="1F1A17"/>
                </a:solidFill>
                <a:latin typeface="Arial MT"/>
                <a:cs typeface="Arial MT"/>
              </a:rPr>
              <a:t>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31205" y="2665722"/>
            <a:ext cx="2108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50" i="1" spc="-20" dirty="0">
                <a:solidFill>
                  <a:srgbClr val="121516"/>
                </a:solidFill>
                <a:latin typeface="Times New Roman"/>
                <a:cs typeface="Times New Roman"/>
              </a:rPr>
              <a:t>w</a:t>
            </a:r>
            <a:r>
              <a:rPr sz="975" spc="-30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3</a:t>
            </a:r>
            <a:endParaRPr sz="975" baseline="-25641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57863" y="2361847"/>
            <a:ext cx="21336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50" i="1" spc="-10" dirty="0">
                <a:solidFill>
                  <a:srgbClr val="121516"/>
                </a:solidFill>
                <a:latin typeface="Times New Roman"/>
                <a:cs typeface="Times New Roman"/>
              </a:rPr>
              <a:t>w</a:t>
            </a:r>
            <a:r>
              <a:rPr sz="975" spc="-15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2</a:t>
            </a:r>
            <a:endParaRPr sz="975" baseline="-25641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10362" y="1830539"/>
            <a:ext cx="607695" cy="385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1F1A17"/>
                </a:solidFill>
                <a:latin typeface="Arial MT"/>
                <a:cs typeface="Arial MT"/>
              </a:rPr>
              <a:t>Weights</a:t>
            </a:r>
            <a:endParaRPr sz="1150">
              <a:latin typeface="Arial MT"/>
              <a:cs typeface="Arial MT"/>
            </a:endParaRPr>
          </a:p>
          <a:p>
            <a:pPr marL="114935">
              <a:lnSpc>
                <a:spcPct val="100000"/>
              </a:lnSpc>
              <a:spcBef>
                <a:spcPts val="65"/>
              </a:spcBef>
            </a:pPr>
            <a:r>
              <a:rPr sz="1150" i="1" spc="-45" dirty="0">
                <a:solidFill>
                  <a:srgbClr val="121516"/>
                </a:solidFill>
                <a:latin typeface="Times New Roman"/>
                <a:cs typeface="Times New Roman"/>
              </a:rPr>
              <a:t>w</a:t>
            </a:r>
            <a:r>
              <a:rPr sz="975" spc="-67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1</a:t>
            </a:r>
            <a:endParaRPr sz="975" baseline="-25641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5140" y="3504230"/>
            <a:ext cx="8159115" cy="242697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R="304800" algn="ctr">
              <a:lnSpc>
                <a:spcPct val="100000"/>
              </a:lnSpc>
              <a:spcBef>
                <a:spcPts val="755"/>
              </a:spcBef>
            </a:pPr>
            <a:r>
              <a:rPr sz="1150" i="1" dirty="0">
                <a:solidFill>
                  <a:srgbClr val="121516"/>
                </a:solidFill>
                <a:latin typeface="Times New Roman"/>
                <a:cs typeface="Times New Roman"/>
              </a:rPr>
              <a:t>a</a:t>
            </a:r>
            <a:r>
              <a:rPr sz="1150" i="1" spc="-5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21516"/>
                </a:solidFill>
                <a:latin typeface="Symbol"/>
                <a:cs typeface="Symbol"/>
              </a:rPr>
              <a:t></a:t>
            </a:r>
            <a:r>
              <a:rPr sz="1150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spc="-70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121516"/>
                </a:solidFill>
                <a:latin typeface="Times New Roman"/>
                <a:cs typeface="Times New Roman"/>
              </a:rPr>
              <a:t>f</a:t>
            </a:r>
            <a:r>
              <a:rPr sz="1150" i="1" spc="-30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21516"/>
                </a:solidFill>
                <a:latin typeface="Symbol"/>
                <a:cs typeface="Symbol"/>
              </a:rPr>
              <a:t></a:t>
            </a:r>
            <a:r>
              <a:rPr sz="1150" i="1" spc="-70" dirty="0">
                <a:solidFill>
                  <a:srgbClr val="121516"/>
                </a:solidFill>
                <a:latin typeface="Times New Roman"/>
                <a:cs typeface="Times New Roman"/>
              </a:rPr>
              <a:t>p</a:t>
            </a:r>
            <a:r>
              <a:rPr sz="975" spc="60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1</a:t>
            </a:r>
            <a:r>
              <a:rPr sz="1150" i="1" spc="-95" dirty="0">
                <a:solidFill>
                  <a:srgbClr val="121516"/>
                </a:solidFill>
                <a:latin typeface="Times New Roman"/>
                <a:cs typeface="Times New Roman"/>
              </a:rPr>
              <a:t>w</a:t>
            </a:r>
            <a:r>
              <a:rPr sz="975" spc="7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1</a:t>
            </a:r>
            <a:r>
              <a:rPr sz="975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975" spc="-120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21516"/>
                </a:solidFill>
                <a:latin typeface="Symbol"/>
                <a:cs typeface="Symbol"/>
              </a:rPr>
              <a:t></a:t>
            </a:r>
            <a:r>
              <a:rPr sz="1150" spc="80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121516"/>
                </a:solidFill>
                <a:latin typeface="Times New Roman"/>
                <a:cs typeface="Times New Roman"/>
              </a:rPr>
              <a:t>p</a:t>
            </a:r>
            <a:r>
              <a:rPr sz="975" spc="7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2</a:t>
            </a:r>
            <a:r>
              <a:rPr sz="975" spc="-120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i="1" spc="-50" dirty="0">
                <a:solidFill>
                  <a:srgbClr val="121516"/>
                </a:solidFill>
                <a:latin typeface="Times New Roman"/>
                <a:cs typeface="Times New Roman"/>
              </a:rPr>
              <a:t>w</a:t>
            </a:r>
            <a:r>
              <a:rPr sz="975" spc="7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2</a:t>
            </a:r>
            <a:r>
              <a:rPr sz="975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975" spc="-15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21516"/>
                </a:solidFill>
                <a:latin typeface="Symbol"/>
                <a:cs typeface="Symbol"/>
              </a:rPr>
              <a:t></a:t>
            </a:r>
            <a:r>
              <a:rPr sz="1150" spc="80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121516"/>
                </a:solidFill>
                <a:latin typeface="Times New Roman"/>
                <a:cs typeface="Times New Roman"/>
              </a:rPr>
              <a:t>p</a:t>
            </a:r>
            <a:r>
              <a:rPr sz="975" spc="7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3</a:t>
            </a:r>
            <a:r>
              <a:rPr sz="975" spc="-157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i="1" spc="-45" dirty="0">
                <a:solidFill>
                  <a:srgbClr val="121516"/>
                </a:solidFill>
                <a:latin typeface="Times New Roman"/>
                <a:cs typeface="Times New Roman"/>
              </a:rPr>
              <a:t>w</a:t>
            </a:r>
            <a:r>
              <a:rPr sz="975" spc="7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3</a:t>
            </a:r>
            <a:r>
              <a:rPr sz="975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975" spc="-44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21516"/>
                </a:solidFill>
                <a:latin typeface="Symbol"/>
                <a:cs typeface="Symbol"/>
              </a:rPr>
              <a:t></a:t>
            </a:r>
            <a:r>
              <a:rPr sz="1150" spc="-110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i="1" spc="50" dirty="0">
                <a:solidFill>
                  <a:srgbClr val="121516"/>
                </a:solidFill>
                <a:latin typeface="Times New Roman"/>
                <a:cs typeface="Times New Roman"/>
              </a:rPr>
              <a:t>b</a:t>
            </a:r>
            <a:r>
              <a:rPr sz="1500" spc="55" dirty="0">
                <a:solidFill>
                  <a:srgbClr val="121516"/>
                </a:solidFill>
                <a:latin typeface="Symbol"/>
                <a:cs typeface="Symbol"/>
              </a:rPr>
              <a:t></a:t>
            </a:r>
            <a:r>
              <a:rPr sz="1150" dirty="0">
                <a:solidFill>
                  <a:srgbClr val="121516"/>
                </a:solidFill>
                <a:latin typeface="Symbol"/>
                <a:cs typeface="Symbol"/>
              </a:rPr>
              <a:t></a:t>
            </a:r>
            <a:r>
              <a:rPr sz="1150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spc="-70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121516"/>
                </a:solidFill>
                <a:latin typeface="Times New Roman"/>
                <a:cs typeface="Times New Roman"/>
              </a:rPr>
              <a:t>f</a:t>
            </a:r>
            <a:r>
              <a:rPr sz="1150" i="1" spc="-25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800" spc="-275" dirty="0">
                <a:solidFill>
                  <a:srgbClr val="121516"/>
                </a:solidFill>
                <a:latin typeface="Symbol"/>
                <a:cs typeface="Symbol"/>
              </a:rPr>
              <a:t></a:t>
            </a:r>
            <a:r>
              <a:rPr sz="2625" spc="-22" baseline="-9523" dirty="0">
                <a:solidFill>
                  <a:srgbClr val="121516"/>
                </a:solidFill>
                <a:latin typeface="Symbol"/>
                <a:cs typeface="Symbol"/>
              </a:rPr>
              <a:t></a:t>
            </a:r>
            <a:r>
              <a:rPr sz="2625" spc="-209" baseline="-9523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i="1" spc="5" dirty="0">
                <a:solidFill>
                  <a:srgbClr val="121516"/>
                </a:solidFill>
                <a:latin typeface="Times New Roman"/>
                <a:cs typeface="Times New Roman"/>
              </a:rPr>
              <a:t>p</a:t>
            </a:r>
            <a:r>
              <a:rPr sz="975" i="1" spc="142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i</a:t>
            </a:r>
            <a:r>
              <a:rPr sz="1150" i="1" spc="-50" dirty="0">
                <a:solidFill>
                  <a:srgbClr val="121516"/>
                </a:solidFill>
                <a:latin typeface="Times New Roman"/>
                <a:cs typeface="Times New Roman"/>
              </a:rPr>
              <a:t>w</a:t>
            </a:r>
            <a:r>
              <a:rPr sz="975" i="1" spc="7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i</a:t>
            </a:r>
            <a:r>
              <a:rPr sz="975" i="1" baseline="-25641" dirty="0">
                <a:solidFill>
                  <a:srgbClr val="121516"/>
                </a:solidFill>
                <a:latin typeface="Times New Roman"/>
                <a:cs typeface="Times New Roman"/>
              </a:rPr>
              <a:t>  </a:t>
            </a:r>
            <a:r>
              <a:rPr sz="1150" dirty="0">
                <a:solidFill>
                  <a:srgbClr val="121516"/>
                </a:solidFill>
                <a:latin typeface="Symbol"/>
                <a:cs typeface="Symbol"/>
              </a:rPr>
              <a:t></a:t>
            </a:r>
            <a:r>
              <a:rPr sz="1150" spc="-85" dirty="0">
                <a:solidFill>
                  <a:srgbClr val="121516"/>
                </a:solidFill>
                <a:latin typeface="Times New Roman"/>
                <a:cs typeface="Times New Roman"/>
              </a:rPr>
              <a:t> </a:t>
            </a:r>
            <a:r>
              <a:rPr sz="1150" i="1" spc="50" dirty="0">
                <a:solidFill>
                  <a:srgbClr val="121516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121516"/>
                </a:solidFill>
                <a:latin typeface="Symbol"/>
                <a:cs typeface="Symbol"/>
              </a:rPr>
              <a:t></a:t>
            </a:r>
            <a:endParaRPr sz="1800">
              <a:latin typeface="Symbol"/>
              <a:cs typeface="Symbol"/>
            </a:endParaRPr>
          </a:p>
          <a:p>
            <a:pPr marL="406400" marR="267335" indent="-3429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000" spc="-10" dirty="0">
                <a:latin typeface="Calibri"/>
                <a:cs typeface="Calibri"/>
              </a:rPr>
              <a:t>Each </a:t>
            </a:r>
            <a:r>
              <a:rPr sz="2000" i="1" spc="-5" dirty="0">
                <a:solidFill>
                  <a:srgbClr val="E36C09"/>
                </a:solidFill>
                <a:latin typeface="Calibri"/>
                <a:cs typeface="Calibri"/>
              </a:rPr>
              <a:t>neuron </a:t>
            </a:r>
            <a:r>
              <a:rPr sz="2000" dirty="0">
                <a:latin typeface="Calibri"/>
                <a:cs typeface="Calibri"/>
              </a:rPr>
              <a:t>within the </a:t>
            </a:r>
            <a:r>
              <a:rPr sz="2000" spc="-10" dirty="0">
                <a:latin typeface="Calibri"/>
                <a:cs typeface="Calibri"/>
              </a:rPr>
              <a:t>network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usually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i="1" spc="-5" dirty="0">
                <a:solidFill>
                  <a:srgbClr val="E36C09"/>
                </a:solidFill>
                <a:latin typeface="Calibri"/>
                <a:cs typeface="Calibri"/>
              </a:rPr>
              <a:t>simple processing unit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inputs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produces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output.</a:t>
            </a:r>
            <a:endParaRPr sz="20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neuron, every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associated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weight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5" dirty="0">
                <a:latin typeface="Calibri"/>
                <a:cs typeface="Calibri"/>
              </a:rPr>
              <a:t>modifies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strength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input.</a:t>
            </a:r>
            <a:endParaRPr sz="2000">
              <a:latin typeface="Calibri"/>
              <a:cs typeface="Calibri"/>
            </a:endParaRPr>
          </a:p>
          <a:p>
            <a:pPr marL="406400" marR="685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neuron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adds</a:t>
            </a:r>
            <a:r>
              <a:rPr sz="2000" spc="-10" dirty="0">
                <a:latin typeface="Calibri"/>
                <a:cs typeface="Calibri"/>
              </a:rPr>
              <a:t> together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calculates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15" dirty="0">
                <a:latin typeface="Calibri"/>
                <a:cs typeface="Calibri"/>
              </a:rPr>
              <a:t> 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6797" y="534365"/>
            <a:ext cx="4007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Structure</a:t>
            </a:r>
            <a:r>
              <a:rPr sz="4000" spc="-45" dirty="0"/>
              <a:t> </a:t>
            </a:r>
            <a:r>
              <a:rPr sz="4000" spc="-5" dirty="0"/>
              <a:t>of</a:t>
            </a:r>
            <a:r>
              <a:rPr sz="4000" spc="-20" dirty="0"/>
              <a:t> </a:t>
            </a:r>
            <a:r>
              <a:rPr sz="4000" spc="-5" dirty="0"/>
              <a:t>a</a:t>
            </a:r>
            <a:r>
              <a:rPr sz="4000" spc="-15" dirty="0"/>
              <a:t> </a:t>
            </a:r>
            <a:r>
              <a:rPr sz="4000" spc="-5" dirty="0"/>
              <a:t>node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3912489"/>
            <a:ext cx="65900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 MT"/>
                <a:cs typeface="Arial MT"/>
              </a:rPr>
              <a:t>Squashing/Activation</a:t>
            </a:r>
            <a:r>
              <a:rPr sz="2400" b="1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 MT"/>
                <a:cs typeface="Arial MT"/>
              </a:rPr>
              <a:t>function</a:t>
            </a:r>
            <a:r>
              <a:rPr sz="2400" b="1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limits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node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107" y="4510608"/>
            <a:ext cx="3280343" cy="19679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133600" y="1425545"/>
            <a:ext cx="3950970" cy="2019935"/>
            <a:chOff x="2133600" y="1425545"/>
            <a:chExt cx="3950970" cy="20199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4092" y="1425545"/>
              <a:ext cx="3760235" cy="18397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33600" y="2987675"/>
              <a:ext cx="1600200" cy="457200"/>
            </a:xfrm>
            <a:custGeom>
              <a:avLst/>
              <a:gdLst/>
              <a:ahLst/>
              <a:cxnLst/>
              <a:rect l="l" t="t" r="r" b="b"/>
              <a:pathLst>
                <a:path w="1600200" h="457200">
                  <a:moveTo>
                    <a:pt x="1600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00200" y="4572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01557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-76200"/>
            <a:ext cx="7102474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1-</a:t>
            </a:r>
            <a:r>
              <a:rPr sz="4000" spc="-45" dirty="0"/>
              <a:t> </a:t>
            </a:r>
            <a:r>
              <a:rPr sz="4000" spc="-10" dirty="0"/>
              <a:t>Threshold</a:t>
            </a:r>
            <a:r>
              <a:rPr sz="4000" spc="-20" dirty="0"/>
              <a:t> </a:t>
            </a:r>
            <a:r>
              <a:rPr sz="4000" spc="-5" dirty="0"/>
              <a:t>function</a:t>
            </a:r>
            <a:r>
              <a:rPr lang="en-US" sz="4000" spc="-5" dirty="0"/>
              <a:t>(Binary step function)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3715257"/>
            <a:ext cx="76333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threshold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then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applied,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 is a</a:t>
            </a:r>
            <a:r>
              <a:rPr sz="2400" spc="-5" dirty="0">
                <a:latin typeface="Times New Roman"/>
                <a:cs typeface="Times New Roman"/>
              </a:rPr>
              <a:t> simple </a:t>
            </a:r>
            <a:r>
              <a:rPr sz="2400" dirty="0">
                <a:latin typeface="Times New Roman"/>
                <a:cs typeface="Times New Roman"/>
              </a:rPr>
              <a:t>binary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4144136"/>
            <a:ext cx="2667000" cy="6858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445"/>
              </a:lnSpc>
            </a:pPr>
            <a:r>
              <a:rPr sz="2500" i="1" spc="35" dirty="0">
                <a:latin typeface="Times New Roman"/>
                <a:cs typeface="Times New Roman"/>
              </a:rPr>
              <a:t>if</a:t>
            </a:r>
            <a:r>
              <a:rPr sz="2500" i="1" spc="-40" dirty="0">
                <a:latin typeface="Times New Roman"/>
                <a:cs typeface="Times New Roman"/>
              </a:rPr>
              <a:t> </a:t>
            </a:r>
            <a:r>
              <a:rPr sz="2500" i="1" spc="80" dirty="0">
                <a:latin typeface="Times New Roman"/>
                <a:cs typeface="Times New Roman"/>
              </a:rPr>
              <a:t>S</a:t>
            </a:r>
            <a:r>
              <a:rPr sz="2500" i="1" spc="-25" dirty="0">
                <a:latin typeface="Times New Roman"/>
                <a:cs typeface="Times New Roman"/>
              </a:rPr>
              <a:t> </a:t>
            </a:r>
            <a:r>
              <a:rPr sz="2500" i="1" spc="-340" dirty="0">
                <a:latin typeface="Times New Roman"/>
                <a:cs typeface="Times New Roman"/>
              </a:rPr>
              <a:t>&gt;</a:t>
            </a:r>
            <a:r>
              <a:rPr sz="2500" i="1" spc="-45" dirty="0">
                <a:latin typeface="Times New Roman"/>
                <a:cs typeface="Times New Roman"/>
              </a:rPr>
              <a:t>0.5</a:t>
            </a:r>
            <a:r>
              <a:rPr sz="2500" i="1" spc="-25" dirty="0">
                <a:latin typeface="Times New Roman"/>
                <a:cs typeface="Times New Roman"/>
              </a:rPr>
              <a:t> </a:t>
            </a:r>
            <a:r>
              <a:rPr sz="2500" i="1" spc="-30" dirty="0">
                <a:latin typeface="Times New Roman"/>
                <a:cs typeface="Times New Roman"/>
              </a:rPr>
              <a:t>t</a:t>
            </a:r>
            <a:r>
              <a:rPr sz="2500" i="1" spc="-45" dirty="0">
                <a:latin typeface="Times New Roman"/>
                <a:cs typeface="Times New Roman"/>
              </a:rPr>
              <a:t>h</a:t>
            </a:r>
            <a:r>
              <a:rPr sz="2500" i="1" spc="-50" dirty="0">
                <a:latin typeface="Times New Roman"/>
                <a:cs typeface="Times New Roman"/>
              </a:rPr>
              <a:t>en</a:t>
            </a:r>
            <a:r>
              <a:rPr sz="2500" i="1" spc="-35" dirty="0">
                <a:latin typeface="Times New Roman"/>
                <a:cs typeface="Times New Roman"/>
              </a:rPr>
              <a:t> </a:t>
            </a:r>
            <a:r>
              <a:rPr sz="2500" i="1" spc="-75" dirty="0">
                <a:latin typeface="Times New Roman"/>
                <a:cs typeface="Times New Roman"/>
              </a:rPr>
              <a:t>O</a:t>
            </a:r>
            <a:r>
              <a:rPr sz="2500" i="1" spc="-25" dirty="0">
                <a:latin typeface="Times New Roman"/>
                <a:cs typeface="Times New Roman"/>
              </a:rPr>
              <a:t> </a:t>
            </a:r>
            <a:r>
              <a:rPr sz="2500" i="1" spc="-335" dirty="0">
                <a:latin typeface="Times New Roman"/>
                <a:cs typeface="Times New Roman"/>
              </a:rPr>
              <a:t>=</a:t>
            </a:r>
            <a:r>
              <a:rPr sz="2500" i="1" spc="-30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91440">
              <a:lnSpc>
                <a:spcPts val="2940"/>
              </a:lnSpc>
            </a:pPr>
            <a:r>
              <a:rPr sz="2500" i="1" spc="35" dirty="0">
                <a:latin typeface="Times New Roman"/>
                <a:cs typeface="Times New Roman"/>
              </a:rPr>
              <a:t>if</a:t>
            </a:r>
            <a:r>
              <a:rPr sz="2500" i="1" spc="-40" dirty="0">
                <a:latin typeface="Times New Roman"/>
                <a:cs typeface="Times New Roman"/>
              </a:rPr>
              <a:t> </a:t>
            </a:r>
            <a:r>
              <a:rPr sz="2500" i="1" spc="80" dirty="0">
                <a:latin typeface="Times New Roman"/>
                <a:cs typeface="Times New Roman"/>
              </a:rPr>
              <a:t>S</a:t>
            </a:r>
            <a:r>
              <a:rPr sz="2500" i="1" spc="-25" dirty="0">
                <a:latin typeface="Times New Roman"/>
                <a:cs typeface="Times New Roman"/>
              </a:rPr>
              <a:t> </a:t>
            </a:r>
            <a:r>
              <a:rPr sz="2500" i="1" spc="-340" dirty="0">
                <a:latin typeface="Times New Roman"/>
                <a:cs typeface="Times New Roman"/>
              </a:rPr>
              <a:t>&lt;</a:t>
            </a:r>
            <a:r>
              <a:rPr sz="2500" i="1" spc="-45" dirty="0">
                <a:latin typeface="Times New Roman"/>
                <a:cs typeface="Times New Roman"/>
              </a:rPr>
              <a:t>0.5</a:t>
            </a:r>
            <a:r>
              <a:rPr sz="2500" i="1" spc="-25" dirty="0">
                <a:latin typeface="Times New Roman"/>
                <a:cs typeface="Times New Roman"/>
              </a:rPr>
              <a:t> </a:t>
            </a:r>
            <a:r>
              <a:rPr sz="2500" i="1" spc="-30" dirty="0">
                <a:latin typeface="Times New Roman"/>
                <a:cs typeface="Times New Roman"/>
              </a:rPr>
              <a:t>t</a:t>
            </a:r>
            <a:r>
              <a:rPr sz="2500" i="1" spc="-45" dirty="0">
                <a:latin typeface="Times New Roman"/>
                <a:cs typeface="Times New Roman"/>
              </a:rPr>
              <a:t>h</a:t>
            </a:r>
            <a:r>
              <a:rPr sz="2500" i="1" spc="-50" dirty="0">
                <a:latin typeface="Times New Roman"/>
                <a:cs typeface="Times New Roman"/>
              </a:rPr>
              <a:t>en</a:t>
            </a:r>
            <a:r>
              <a:rPr sz="2500" i="1" spc="-35" dirty="0">
                <a:latin typeface="Times New Roman"/>
                <a:cs typeface="Times New Roman"/>
              </a:rPr>
              <a:t> </a:t>
            </a:r>
            <a:r>
              <a:rPr sz="2500" i="1" spc="-75" dirty="0">
                <a:latin typeface="Times New Roman"/>
                <a:cs typeface="Times New Roman"/>
              </a:rPr>
              <a:t>O</a:t>
            </a:r>
            <a:r>
              <a:rPr sz="2500" i="1" spc="-25" dirty="0">
                <a:latin typeface="Times New Roman"/>
                <a:cs typeface="Times New Roman"/>
              </a:rPr>
              <a:t> </a:t>
            </a:r>
            <a:r>
              <a:rPr sz="2500" i="1" spc="-335" dirty="0">
                <a:latin typeface="Times New Roman"/>
                <a:cs typeface="Times New Roman"/>
              </a:rPr>
              <a:t>=</a:t>
            </a:r>
            <a:r>
              <a:rPr sz="2500" i="1" spc="-30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9600" y="4434776"/>
            <a:ext cx="2057400" cy="38163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595"/>
              </a:spcBef>
            </a:pPr>
            <a:r>
              <a:rPr sz="2000" dirty="0">
                <a:latin typeface="Times New Roman"/>
                <a:cs typeface="Times New Roman"/>
              </a:rPr>
              <a:t>Threshold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4812919"/>
            <a:ext cx="740092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So,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takes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inputs, </a:t>
            </a:r>
            <a:r>
              <a:rPr sz="2400" spc="-5" dirty="0">
                <a:latin typeface="Times New Roman"/>
                <a:cs typeface="Times New Roman"/>
              </a:rPr>
              <a:t>weights</a:t>
            </a:r>
            <a:r>
              <a:rPr sz="2400" dirty="0">
                <a:latin typeface="Times New Roman"/>
                <a:cs typeface="Times New Roman"/>
              </a:rPr>
              <a:t> them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according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 strong the connection is and if the total sum of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-5" dirty="0">
                <a:latin typeface="Times New Roman"/>
                <a:cs typeface="Times New Roman"/>
              </a:rPr>
              <a:t> 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certain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threshold,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neuron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“fires”.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375F92"/>
                </a:solidFill>
                <a:latin typeface="Times New Roman"/>
                <a:cs typeface="Times New Roman"/>
              </a:rPr>
              <a:t>Output</a:t>
            </a:r>
            <a:r>
              <a:rPr sz="2400" b="1" spc="-2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is</a:t>
            </a:r>
            <a:r>
              <a:rPr sz="2400" b="1" spc="-4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375F92"/>
                </a:solidFill>
                <a:latin typeface="Times New Roman"/>
                <a:cs typeface="Times New Roman"/>
              </a:rPr>
              <a:t>binary.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542" y="1148588"/>
            <a:ext cx="6916166" cy="25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9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461" y="534365"/>
            <a:ext cx="4032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2-</a:t>
            </a:r>
            <a:r>
              <a:rPr sz="4000" spc="-50" dirty="0"/>
              <a:t> </a:t>
            </a:r>
            <a:r>
              <a:rPr sz="4000" spc="-5" dirty="0"/>
              <a:t>Sigmoid</a:t>
            </a:r>
            <a:r>
              <a:rPr sz="4000" spc="-30" dirty="0"/>
              <a:t> </a:t>
            </a:r>
            <a:r>
              <a:rPr sz="4000" spc="-10" dirty="0"/>
              <a:t>function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592008"/>
            <a:ext cx="8001000" cy="513118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DBDB5DD-4353-29E6-F4B5-4C35BA35377D}"/>
              </a:ext>
            </a:extLst>
          </p:cNvPr>
          <p:cNvGrpSpPr/>
          <p:nvPr/>
        </p:nvGrpSpPr>
        <p:grpSpPr>
          <a:xfrm>
            <a:off x="3748486" y="3275943"/>
            <a:ext cx="394560" cy="421200"/>
            <a:chOff x="3748486" y="3275943"/>
            <a:chExt cx="39456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43453BE-42CA-AE30-D3E6-06A9C690DF6F}"/>
                    </a:ext>
                  </a:extLst>
                </p14:cNvPr>
                <p14:cNvContentPartPr/>
                <p14:nvPr/>
              </p14:nvContentPartPr>
              <p14:xfrm>
                <a:off x="3844606" y="3509223"/>
                <a:ext cx="19800" cy="9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43453BE-42CA-AE30-D3E6-06A9C690DF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35606" y="3500223"/>
                  <a:ext cx="37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89E5643-C58D-42FD-85DA-8AB58F401BF1}"/>
                    </a:ext>
                  </a:extLst>
                </p14:cNvPr>
                <p14:cNvContentPartPr/>
                <p14:nvPr/>
              </p14:nvContentPartPr>
              <p14:xfrm>
                <a:off x="3748486" y="3275943"/>
                <a:ext cx="394560" cy="421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89E5643-C58D-42FD-85DA-8AB58F401B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9846" y="3266943"/>
                  <a:ext cx="412200" cy="43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A4CC201-3770-12D9-BDE0-853FF951A98A}"/>
                  </a:ext>
                </a:extLst>
              </p14:cNvPr>
              <p14:cNvContentPartPr/>
              <p14:nvPr/>
            </p14:nvContentPartPr>
            <p14:xfrm>
              <a:off x="2809966" y="3386103"/>
              <a:ext cx="14400" cy="147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A4CC201-3770-12D9-BDE0-853FF951A9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0966" y="3377463"/>
                <a:ext cx="3204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53FA22E-93AA-A112-26EE-D91A98B6CDB5}"/>
              </a:ext>
            </a:extLst>
          </p:cNvPr>
          <p:cNvGrpSpPr/>
          <p:nvPr/>
        </p:nvGrpSpPr>
        <p:grpSpPr>
          <a:xfrm>
            <a:off x="4361579" y="3205743"/>
            <a:ext cx="276480" cy="151560"/>
            <a:chOff x="4361579" y="3205743"/>
            <a:chExt cx="27648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43F46B-B4E5-AE45-8B36-F49E066A0475}"/>
                    </a:ext>
                  </a:extLst>
                </p14:cNvPr>
                <p14:cNvContentPartPr/>
                <p14:nvPr/>
              </p14:nvContentPartPr>
              <p14:xfrm>
                <a:off x="4361579" y="3205743"/>
                <a:ext cx="248400" cy="10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43F46B-B4E5-AE45-8B36-F49E066A04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2579" y="3197103"/>
                  <a:ext cx="266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899468-CACC-1A4D-59DF-4031215922A9}"/>
                    </a:ext>
                  </a:extLst>
                </p14:cNvPr>
                <p14:cNvContentPartPr/>
                <p14:nvPr/>
              </p14:nvContentPartPr>
              <p14:xfrm>
                <a:off x="4467419" y="3286383"/>
                <a:ext cx="170640" cy="70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899468-CACC-1A4D-59DF-4031215922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58779" y="3277743"/>
                  <a:ext cx="1882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6AC0CF-7541-98AF-5EA2-24DA041E0169}"/>
              </a:ext>
            </a:extLst>
          </p:cNvPr>
          <p:cNvGrpSpPr/>
          <p:nvPr/>
        </p:nvGrpSpPr>
        <p:grpSpPr>
          <a:xfrm>
            <a:off x="4900139" y="2773743"/>
            <a:ext cx="547560" cy="518760"/>
            <a:chOff x="4900139" y="2773743"/>
            <a:chExt cx="54756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E46D79-FA9F-8985-49F7-AD918C6129AA}"/>
                    </a:ext>
                  </a:extLst>
                </p14:cNvPr>
                <p14:cNvContentPartPr/>
                <p14:nvPr/>
              </p14:nvContentPartPr>
              <p14:xfrm>
                <a:off x="4900139" y="3031503"/>
                <a:ext cx="153360" cy="21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E46D79-FA9F-8985-49F7-AD918C6129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91139" y="3022503"/>
                  <a:ext cx="171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4DE161C-E3E5-B637-9349-192B1B674DC8}"/>
                    </a:ext>
                  </a:extLst>
                </p14:cNvPr>
                <p14:cNvContentPartPr/>
                <p14:nvPr/>
              </p14:nvContentPartPr>
              <p14:xfrm>
                <a:off x="5058539" y="3025383"/>
                <a:ext cx="146160" cy="162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4DE161C-E3E5-B637-9349-192B1B674D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49539" y="3016743"/>
                  <a:ext cx="163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DC65F6-D4EE-4937-B889-91D0AD6D5BF9}"/>
                    </a:ext>
                  </a:extLst>
                </p14:cNvPr>
                <p14:cNvContentPartPr/>
                <p14:nvPr/>
              </p14:nvContentPartPr>
              <p14:xfrm>
                <a:off x="5244299" y="2923143"/>
                <a:ext cx="19800" cy="283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DC65F6-D4EE-4937-B889-91D0AD6D5BF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35659" y="2914503"/>
                  <a:ext cx="374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A75D43-6DA0-725B-966F-59DF12D459CB}"/>
                    </a:ext>
                  </a:extLst>
                </p14:cNvPr>
                <p14:cNvContentPartPr/>
                <p14:nvPr/>
              </p14:nvContentPartPr>
              <p14:xfrm>
                <a:off x="5165819" y="2923143"/>
                <a:ext cx="128520" cy="84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A75D43-6DA0-725B-966F-59DF12D459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57179" y="2914143"/>
                  <a:ext cx="146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39EAB9-2CFF-2452-4560-C6743F833D4F}"/>
                    </a:ext>
                  </a:extLst>
                </p14:cNvPr>
                <p14:cNvContentPartPr/>
                <p14:nvPr/>
              </p14:nvContentPartPr>
              <p14:xfrm>
                <a:off x="5356259" y="2773743"/>
                <a:ext cx="91440" cy="175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39EAB9-2CFF-2452-4560-C6743F833D4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47259" y="2764743"/>
                  <a:ext cx="109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BD0594-4538-C042-ADAE-7B60B31B7E42}"/>
                    </a:ext>
                  </a:extLst>
                </p14:cNvPr>
                <p14:cNvContentPartPr/>
                <p14:nvPr/>
              </p14:nvContentPartPr>
              <p14:xfrm>
                <a:off x="5402339" y="3116103"/>
                <a:ext cx="17280" cy="176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BD0594-4538-C042-ADAE-7B60B31B7E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93339" y="3107463"/>
                  <a:ext cx="3492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879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AA0D9-6016-3628-0991-39134855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953"/>
            <a:ext cx="8839200" cy="677108"/>
          </a:xfrm>
        </p:spPr>
        <p:txBody>
          <a:bodyPr/>
          <a:lstStyle/>
          <a:p>
            <a:r>
              <a:rPr lang="en-US" dirty="0"/>
              <a:t>3-Bibolar step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474DF-F9A3-3FEA-4135-95DC5B35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90061"/>
            <a:ext cx="6248447" cy="230506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E8B31B4-D38D-A5F8-68A6-704444CDFEF2}"/>
              </a:ext>
            </a:extLst>
          </p:cNvPr>
          <p:cNvGrpSpPr/>
          <p:nvPr/>
        </p:nvGrpSpPr>
        <p:grpSpPr>
          <a:xfrm>
            <a:off x="205006" y="1607073"/>
            <a:ext cx="200520" cy="532800"/>
            <a:chOff x="205006" y="1607073"/>
            <a:chExt cx="20052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2A8A25-8AF9-611F-CD46-686B01690E3C}"/>
                    </a:ext>
                  </a:extLst>
                </p14:cNvPr>
                <p14:cNvContentPartPr/>
                <p14:nvPr/>
              </p14:nvContentPartPr>
              <p14:xfrm>
                <a:off x="205006" y="1607073"/>
                <a:ext cx="86760" cy="532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2A8A25-8AF9-611F-CD46-686B01690E3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006" y="1598073"/>
                  <a:ext cx="1044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2E6ADF-A7BB-6781-8897-186EDDEAEAFE}"/>
                    </a:ext>
                  </a:extLst>
                </p14:cNvPr>
                <p14:cNvContentPartPr/>
                <p14:nvPr/>
              </p14:nvContentPartPr>
              <p14:xfrm>
                <a:off x="235606" y="1937193"/>
                <a:ext cx="169920" cy="4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2E6ADF-A7BB-6781-8897-186EDDEAEA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6966" y="1928553"/>
                  <a:ext cx="187560" cy="62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A9656F2-08DA-E2E6-B765-B472998379D6}"/>
              </a:ext>
            </a:extLst>
          </p:cNvPr>
          <p:cNvSpPr txBox="1"/>
          <p:nvPr/>
        </p:nvSpPr>
        <p:spPr>
          <a:xfrm>
            <a:off x="205006" y="3142699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/>
                <a:ea typeface="+mj-ea"/>
                <a:cs typeface="Calibri"/>
              </a:rPr>
              <a:t>4. Bipolar sigmoid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363066-CABE-4A96-7621-FCD2D0453C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4059711"/>
            <a:ext cx="3324249" cy="203836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20CDCFF-1C6A-A7E3-DC1D-7520C6E1DBB6}"/>
              </a:ext>
            </a:extLst>
          </p:cNvPr>
          <p:cNvGrpSpPr/>
          <p:nvPr/>
        </p:nvGrpSpPr>
        <p:grpSpPr>
          <a:xfrm>
            <a:off x="2756339" y="3936633"/>
            <a:ext cx="1942200" cy="865800"/>
            <a:chOff x="2756339" y="3936633"/>
            <a:chExt cx="1942200" cy="86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86A26A6-CD8C-A2A7-6D06-1A4BFE8D0009}"/>
                    </a:ext>
                  </a:extLst>
                </p14:cNvPr>
                <p14:cNvContentPartPr/>
                <p14:nvPr/>
              </p14:nvContentPartPr>
              <p14:xfrm>
                <a:off x="2756339" y="4205553"/>
                <a:ext cx="416160" cy="596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86A26A6-CD8C-A2A7-6D06-1A4BFE8D00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7339" y="4196553"/>
                  <a:ext cx="4338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257041-DEE9-C3B8-683C-C5EE26FEF25C}"/>
                    </a:ext>
                  </a:extLst>
                </p14:cNvPr>
                <p14:cNvContentPartPr/>
                <p14:nvPr/>
              </p14:nvContentPartPr>
              <p14:xfrm>
                <a:off x="3136859" y="4054353"/>
                <a:ext cx="1356480" cy="30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257041-DEE9-C3B8-683C-C5EE26FEF2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28219" y="4045353"/>
                  <a:ext cx="137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18BB0F-3F67-874E-75A9-7F85A132033E}"/>
                    </a:ext>
                  </a:extLst>
                </p14:cNvPr>
                <p14:cNvContentPartPr/>
                <p14:nvPr/>
              </p14:nvContentPartPr>
              <p14:xfrm>
                <a:off x="4484699" y="3936633"/>
                <a:ext cx="213840" cy="32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18BB0F-3F67-874E-75A9-7F85A13203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75699" y="3927633"/>
                  <a:ext cx="231480" cy="33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F25E52-9618-A959-91D8-8C9B8DF1A3F0}"/>
              </a:ext>
            </a:extLst>
          </p:cNvPr>
          <p:cNvGrpSpPr/>
          <p:nvPr/>
        </p:nvGrpSpPr>
        <p:grpSpPr>
          <a:xfrm>
            <a:off x="5022179" y="3494193"/>
            <a:ext cx="3083400" cy="2368080"/>
            <a:chOff x="5022179" y="3494193"/>
            <a:chExt cx="3083400" cy="23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3EA8500-78CB-9E14-AD22-6A1A2FB5CC30}"/>
                    </a:ext>
                  </a:extLst>
                </p14:cNvPr>
                <p14:cNvContentPartPr/>
                <p14:nvPr/>
              </p14:nvContentPartPr>
              <p14:xfrm>
                <a:off x="5022179" y="3921153"/>
                <a:ext cx="330480" cy="29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3EA8500-78CB-9E14-AD22-6A1A2FB5CC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13179" y="3912153"/>
                  <a:ext cx="3481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FD61A3-B803-2203-61A1-526785561C98}"/>
                    </a:ext>
                  </a:extLst>
                </p14:cNvPr>
                <p14:cNvContentPartPr/>
                <p14:nvPr/>
              </p14:nvContentPartPr>
              <p14:xfrm>
                <a:off x="5767379" y="3993153"/>
                <a:ext cx="16200" cy="167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FD61A3-B803-2203-61A1-526785561C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8379" y="3984513"/>
                  <a:ext cx="33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5442A7-EC92-6972-03BB-4A344B832DDD}"/>
                    </a:ext>
                  </a:extLst>
                </p14:cNvPr>
                <p14:cNvContentPartPr/>
                <p14:nvPr/>
              </p14:nvContentPartPr>
              <p14:xfrm>
                <a:off x="5829299" y="3954993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5442A7-EC92-6972-03BB-4A344B832D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20659" y="39459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ACDC31A-E3D7-5696-00F7-C133346CDF1A}"/>
                    </a:ext>
                  </a:extLst>
                </p14:cNvPr>
                <p14:cNvContentPartPr/>
                <p14:nvPr/>
              </p14:nvContentPartPr>
              <p14:xfrm>
                <a:off x="5878619" y="3897033"/>
                <a:ext cx="176400" cy="327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ACDC31A-E3D7-5696-00F7-C133346CDF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69619" y="3888033"/>
                  <a:ext cx="194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EAA0F3-1F00-B29B-93D4-7EFF486C099E}"/>
                    </a:ext>
                  </a:extLst>
                </p14:cNvPr>
                <p14:cNvContentPartPr/>
                <p14:nvPr/>
              </p14:nvContentPartPr>
              <p14:xfrm>
                <a:off x="6488459" y="3754473"/>
                <a:ext cx="163800" cy="44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EAA0F3-1F00-B29B-93D4-7EFF486C09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79459" y="3745833"/>
                  <a:ext cx="1814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9E65FE4-A16B-945F-16E5-86925000D8C8}"/>
                    </a:ext>
                  </a:extLst>
                </p14:cNvPr>
                <p14:cNvContentPartPr/>
                <p14:nvPr/>
              </p14:nvContentPartPr>
              <p14:xfrm>
                <a:off x="6655499" y="3933753"/>
                <a:ext cx="134280" cy="18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9E65FE4-A16B-945F-16E5-86925000D8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46499" y="3924753"/>
                  <a:ext cx="151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225C7A-3461-8AD2-D0CD-48EE9984D9CC}"/>
                    </a:ext>
                  </a:extLst>
                </p14:cNvPr>
                <p14:cNvContentPartPr/>
                <p14:nvPr/>
              </p14:nvContentPartPr>
              <p14:xfrm>
                <a:off x="6810659" y="3885153"/>
                <a:ext cx="178920" cy="201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225C7A-3461-8AD2-D0CD-48EE9984D9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02019" y="3876513"/>
                  <a:ext cx="196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CC9936-7951-94C4-5D0A-36AFE9CE1D4F}"/>
                    </a:ext>
                  </a:extLst>
                </p14:cNvPr>
                <p14:cNvContentPartPr/>
                <p14:nvPr/>
              </p14:nvContentPartPr>
              <p14:xfrm>
                <a:off x="7084259" y="3791913"/>
                <a:ext cx="83520" cy="320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CC9936-7951-94C4-5D0A-36AFE9CE1D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5619" y="3782913"/>
                  <a:ext cx="1011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01E3F0-4A00-86A8-A560-B5C1A9066D31}"/>
                    </a:ext>
                  </a:extLst>
                </p14:cNvPr>
                <p14:cNvContentPartPr/>
                <p14:nvPr/>
              </p14:nvContentPartPr>
              <p14:xfrm>
                <a:off x="7174259" y="3599673"/>
                <a:ext cx="92520" cy="39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01E3F0-4A00-86A8-A560-B5C1A9066D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5259" y="3590673"/>
                  <a:ext cx="1101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97BB1F6-47BA-9A96-7576-A85FEA7CFFBD}"/>
                    </a:ext>
                  </a:extLst>
                </p14:cNvPr>
                <p14:cNvContentPartPr/>
                <p14:nvPr/>
              </p14:nvContentPartPr>
              <p14:xfrm>
                <a:off x="7338419" y="3784713"/>
                <a:ext cx="95400" cy="18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97BB1F6-47BA-9A96-7576-A85FEA7CFF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29779" y="3776073"/>
                  <a:ext cx="113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D68093-933F-BEE0-BCA7-10DFCB8F0D82}"/>
                    </a:ext>
                  </a:extLst>
                </p14:cNvPr>
                <p14:cNvContentPartPr/>
                <p14:nvPr/>
              </p14:nvContentPartPr>
              <p14:xfrm>
                <a:off x="7516259" y="3745113"/>
                <a:ext cx="116640" cy="214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D68093-933F-BEE0-BCA7-10DFCB8F0D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07259" y="3736473"/>
                  <a:ext cx="134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0B820D-0015-CDB2-9F9D-AEFB274F83F8}"/>
                    </a:ext>
                  </a:extLst>
                </p14:cNvPr>
                <p14:cNvContentPartPr/>
                <p14:nvPr/>
              </p14:nvContentPartPr>
              <p14:xfrm>
                <a:off x="7724339" y="3494193"/>
                <a:ext cx="178920" cy="345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0B820D-0015-CDB2-9F9D-AEFB274F83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15339" y="3485193"/>
                  <a:ext cx="1965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940CE2-FD69-752D-3C6D-C6E88A1B0DC7}"/>
                    </a:ext>
                  </a:extLst>
                </p14:cNvPr>
                <p14:cNvContentPartPr/>
                <p14:nvPr/>
              </p14:nvContentPartPr>
              <p14:xfrm>
                <a:off x="5193539" y="4669593"/>
                <a:ext cx="203040" cy="312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940CE2-FD69-752D-3C6D-C6E88A1B0D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84899" y="4660953"/>
                  <a:ext cx="220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F5C1A8-7E59-771C-F2F2-A8B34E4C881B}"/>
                    </a:ext>
                  </a:extLst>
                </p14:cNvPr>
                <p14:cNvContentPartPr/>
                <p14:nvPr/>
              </p14:nvContentPartPr>
              <p14:xfrm>
                <a:off x="5403779" y="4708833"/>
                <a:ext cx="146160" cy="348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F5C1A8-7E59-771C-F2F2-A8B34E4C88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94779" y="4699833"/>
                  <a:ext cx="1638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4894E6-625C-2E65-D368-3650EC9F7BB9}"/>
                    </a:ext>
                  </a:extLst>
                </p14:cNvPr>
                <p14:cNvContentPartPr/>
                <p14:nvPr/>
              </p14:nvContentPartPr>
              <p14:xfrm>
                <a:off x="5580539" y="4503273"/>
                <a:ext cx="56520" cy="355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4894E6-625C-2E65-D368-3650EC9F7B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71899" y="4494273"/>
                  <a:ext cx="741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98BE6A-B094-DD34-D6B4-70FFFBD88862}"/>
                    </a:ext>
                  </a:extLst>
                </p14:cNvPr>
                <p14:cNvContentPartPr/>
                <p14:nvPr/>
              </p14:nvContentPartPr>
              <p14:xfrm>
                <a:off x="5596739" y="4699833"/>
                <a:ext cx="111960" cy="78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98BE6A-B094-DD34-D6B4-70FFFBD888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87739" y="4691193"/>
                  <a:ext cx="129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E06A18-CF1D-111E-2285-A31C7CE3D545}"/>
                    </a:ext>
                  </a:extLst>
                </p14:cNvPr>
                <p14:cNvContentPartPr/>
                <p14:nvPr/>
              </p14:nvContentPartPr>
              <p14:xfrm>
                <a:off x="5994899" y="4447833"/>
                <a:ext cx="168480" cy="342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E06A18-CF1D-111E-2285-A31C7CE3D5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85899" y="4439193"/>
                  <a:ext cx="1861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48AACA-2B0A-C526-811E-6188C86F5932}"/>
                    </a:ext>
                  </a:extLst>
                </p14:cNvPr>
                <p14:cNvContentPartPr/>
                <p14:nvPr/>
              </p14:nvContentPartPr>
              <p14:xfrm>
                <a:off x="6364979" y="4426233"/>
                <a:ext cx="23760" cy="326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48AACA-2B0A-C526-811E-6188C86F59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55979" y="4417593"/>
                  <a:ext cx="41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FC2593-22A2-0999-3495-0AC0A1158C9D}"/>
                    </a:ext>
                  </a:extLst>
                </p14:cNvPr>
                <p14:cNvContentPartPr/>
                <p14:nvPr/>
              </p14:nvContentPartPr>
              <p14:xfrm>
                <a:off x="6300899" y="4510833"/>
                <a:ext cx="88560" cy="106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FC2593-22A2-0999-3495-0AC0A1158C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91899" y="4502193"/>
                  <a:ext cx="106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46D1E47-62FD-97D2-75BB-6CE07FE3F6AA}"/>
                    </a:ext>
                  </a:extLst>
                </p14:cNvPr>
                <p14:cNvContentPartPr/>
                <p14:nvPr/>
              </p14:nvContentPartPr>
              <p14:xfrm>
                <a:off x="6758099" y="4287633"/>
                <a:ext cx="209520" cy="462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46D1E47-62FD-97D2-75BB-6CE07FE3F6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49459" y="4278633"/>
                  <a:ext cx="2271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BBB405-E9A1-0162-7458-D608CD85F20A}"/>
                    </a:ext>
                  </a:extLst>
                </p14:cNvPr>
                <p14:cNvContentPartPr/>
                <p14:nvPr/>
              </p14:nvContentPartPr>
              <p14:xfrm>
                <a:off x="6765299" y="4312473"/>
                <a:ext cx="201240" cy="482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BBB405-E9A1-0162-7458-D608CD85F20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56299" y="4303833"/>
                  <a:ext cx="2188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AA1DC49-BFC7-7BD5-8BB0-8C36B42E95E2}"/>
                    </a:ext>
                  </a:extLst>
                </p14:cNvPr>
                <p14:cNvContentPartPr/>
                <p14:nvPr/>
              </p14:nvContentPartPr>
              <p14:xfrm>
                <a:off x="7658099" y="4759953"/>
                <a:ext cx="447480" cy="426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AA1DC49-BFC7-7BD5-8BB0-8C36B42E95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49099" y="4751313"/>
                  <a:ext cx="4651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218F6D3-B6B0-0D45-7937-A8D632B5BF74}"/>
                    </a:ext>
                  </a:extLst>
                </p14:cNvPr>
                <p14:cNvContentPartPr/>
                <p14:nvPr/>
              </p14:nvContentPartPr>
              <p14:xfrm>
                <a:off x="7214219" y="4823313"/>
                <a:ext cx="284040" cy="784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218F6D3-B6B0-0D45-7937-A8D632B5BF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05579" y="4814673"/>
                  <a:ext cx="30168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910E3F-4270-C0EC-637C-228160135F8C}"/>
                    </a:ext>
                  </a:extLst>
                </p14:cNvPr>
                <p14:cNvContentPartPr/>
                <p14:nvPr/>
              </p14:nvContentPartPr>
              <p14:xfrm>
                <a:off x="6683579" y="5214993"/>
                <a:ext cx="188640" cy="181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910E3F-4270-C0EC-637C-228160135F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74939" y="5206353"/>
                  <a:ext cx="206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7EBA01-756D-CAE4-1DC0-6CD07201BD1C}"/>
                    </a:ext>
                  </a:extLst>
                </p14:cNvPr>
                <p14:cNvContentPartPr/>
                <p14:nvPr/>
              </p14:nvContentPartPr>
              <p14:xfrm>
                <a:off x="6769259" y="5409393"/>
                <a:ext cx="99720" cy="65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7EBA01-756D-CAE4-1DC0-6CD07201BD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60619" y="5400753"/>
                  <a:ext cx="117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A421A4-5F26-8959-40DD-905345929520}"/>
                    </a:ext>
                  </a:extLst>
                </p14:cNvPr>
                <p14:cNvContentPartPr/>
                <p14:nvPr/>
              </p14:nvContentPartPr>
              <p14:xfrm>
                <a:off x="6542099" y="5301033"/>
                <a:ext cx="118440" cy="120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A421A4-5F26-8959-40DD-9053459295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33099" y="5292393"/>
                  <a:ext cx="136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1FDDF0-C0A5-07C2-3ACB-54ABA1CE6317}"/>
                    </a:ext>
                  </a:extLst>
                </p14:cNvPr>
                <p14:cNvContentPartPr/>
                <p14:nvPr/>
              </p14:nvContentPartPr>
              <p14:xfrm>
                <a:off x="6590339" y="5200953"/>
                <a:ext cx="3240" cy="2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1FDDF0-C0A5-07C2-3ACB-54ABA1CE63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81699" y="5192313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672386B-C87F-0154-A463-62F30227EBFD}"/>
                    </a:ext>
                  </a:extLst>
                </p14:cNvPr>
                <p14:cNvContentPartPr/>
                <p14:nvPr/>
              </p14:nvContentPartPr>
              <p14:xfrm>
                <a:off x="6288299" y="5187633"/>
                <a:ext cx="54000" cy="212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672386B-C87F-0154-A463-62F30227EB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79659" y="5178633"/>
                  <a:ext cx="71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4CC7A0-FFE8-E555-15B7-6FBB1F6D8FBC}"/>
                    </a:ext>
                  </a:extLst>
                </p14:cNvPr>
                <p14:cNvContentPartPr/>
                <p14:nvPr/>
              </p14:nvContentPartPr>
              <p14:xfrm>
                <a:off x="6224579" y="4860033"/>
                <a:ext cx="315720" cy="363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4CC7A0-FFE8-E555-15B7-6FBB1F6D8F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15939" y="4851393"/>
                  <a:ext cx="3333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0EB45B-F809-316D-F59A-5886C3747EF0}"/>
                    </a:ext>
                  </a:extLst>
                </p14:cNvPr>
                <p14:cNvContentPartPr/>
                <p14:nvPr/>
              </p14:nvContentPartPr>
              <p14:xfrm>
                <a:off x="5916419" y="5387433"/>
                <a:ext cx="444240" cy="47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0EB45B-F809-316D-F59A-5886C3747E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07419" y="5378433"/>
                  <a:ext cx="461880" cy="49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718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432" y="534365"/>
            <a:ext cx="5264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Threshold</a:t>
            </a:r>
            <a:r>
              <a:rPr sz="4000" spc="-25" dirty="0"/>
              <a:t> versus</a:t>
            </a:r>
            <a:r>
              <a:rPr sz="4000" spc="-10" dirty="0"/>
              <a:t> Sigmoid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603508" y="1213103"/>
            <a:ext cx="8281670" cy="4270375"/>
            <a:chOff x="603508" y="1213103"/>
            <a:chExt cx="8281670" cy="4270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508" y="1213103"/>
              <a:ext cx="8281407" cy="42702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1295399"/>
              <a:ext cx="8116443" cy="41055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4540" y="5586171"/>
            <a:ext cx="70618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As </a:t>
            </a:r>
            <a:r>
              <a:rPr sz="2400" b="1" spc="-10" dirty="0">
                <a:latin typeface="Times New Roman"/>
                <a:cs typeface="Times New Roman"/>
              </a:rPr>
              <a:t>we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will</a:t>
            </a:r>
            <a:r>
              <a:rPr sz="2400" b="1" dirty="0">
                <a:latin typeface="Times New Roman"/>
                <a:cs typeface="Times New Roman"/>
              </a:rPr>
              <a:t> see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later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learning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occurs </a:t>
            </a:r>
            <a:r>
              <a:rPr sz="2400" b="1" spc="-5" dirty="0">
                <a:latin typeface="Times New Roman"/>
                <a:cs typeface="Times New Roman"/>
              </a:rPr>
              <a:t>by </a:t>
            </a:r>
            <a:r>
              <a:rPr sz="2400" b="1" dirty="0">
                <a:latin typeface="Times New Roman"/>
                <a:cs typeface="Times New Roman"/>
              </a:rPr>
              <a:t>changing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weights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interconnecting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neurons.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149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636" y="610869"/>
            <a:ext cx="7136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Feeding</a:t>
            </a:r>
            <a:r>
              <a:rPr sz="4000" spc="-25" dirty="0"/>
              <a:t> data</a:t>
            </a:r>
            <a:r>
              <a:rPr sz="4000" spc="-35" dirty="0"/>
              <a:t> </a:t>
            </a:r>
            <a:r>
              <a:rPr sz="4000" spc="-10" dirty="0"/>
              <a:t>through </a:t>
            </a:r>
            <a:r>
              <a:rPr sz="4000" spc="-5" dirty="0"/>
              <a:t>the</a:t>
            </a:r>
            <a:r>
              <a:rPr sz="4000" spc="-20" dirty="0"/>
              <a:t> </a:t>
            </a:r>
            <a:r>
              <a:rPr sz="4000" spc="-15" dirty="0"/>
              <a:t>Network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3400" y="4343401"/>
            <a:ext cx="605282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Calibri"/>
                <a:cs typeface="Calibri"/>
              </a:rPr>
              <a:t>      </a:t>
            </a:r>
            <a:r>
              <a:rPr sz="2800" spc="-5" dirty="0">
                <a:latin typeface="Calibri"/>
                <a:cs typeface="Calibri"/>
              </a:rPr>
              <a:t>(1 </a:t>
            </a:r>
            <a:r>
              <a:rPr sz="2800" spc="-5" dirty="0">
                <a:latin typeface="Symbol"/>
                <a:cs typeface="Symbol"/>
              </a:rPr>
              <a:t>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0.25)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 </a:t>
            </a:r>
            <a:r>
              <a:rPr sz="2800" dirty="0">
                <a:latin typeface="Calibri"/>
                <a:cs typeface="Calibri"/>
              </a:rPr>
              <a:t>(0.5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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(-1.5))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0.25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(-0.75)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8670" y="4392625"/>
            <a:ext cx="1011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sz="2800" spc="-5" dirty="0">
                <a:latin typeface="Calibri"/>
                <a:cs typeface="Calibri"/>
              </a:rPr>
              <a:t>=	-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0.5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0732" y="1667114"/>
            <a:ext cx="2745319" cy="245381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644495" y="5996106"/>
            <a:ext cx="824230" cy="0"/>
          </a:xfrm>
          <a:custGeom>
            <a:avLst/>
            <a:gdLst/>
            <a:ahLst/>
            <a:cxnLst/>
            <a:rect l="l" t="t" r="r" b="b"/>
            <a:pathLst>
              <a:path w="824229">
                <a:moveTo>
                  <a:pt x="0" y="0"/>
                </a:moveTo>
                <a:lnTo>
                  <a:pt x="823902" y="0"/>
                </a:lnTo>
              </a:path>
            </a:pathLst>
          </a:custGeom>
          <a:ln w="13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3232" y="5739921"/>
            <a:ext cx="118935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55" dirty="0">
                <a:latin typeface="Symbol"/>
                <a:cs typeface="Symbol"/>
              </a:rPr>
              <a:t>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0</a:t>
            </a:r>
            <a:r>
              <a:rPr sz="2550" spc="10" dirty="0">
                <a:latin typeface="Times New Roman"/>
                <a:cs typeface="Times New Roman"/>
              </a:rPr>
              <a:t>.</a:t>
            </a:r>
            <a:r>
              <a:rPr sz="2550" spc="20" dirty="0">
                <a:latin typeface="Times New Roman"/>
                <a:cs typeface="Times New Roman"/>
              </a:rPr>
              <a:t>377</a:t>
            </a:r>
            <a:r>
              <a:rPr sz="2550" spc="50" dirty="0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0947" y="5534933"/>
            <a:ext cx="19431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5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2822" y="5871536"/>
            <a:ext cx="90043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825" spc="330" baseline="-20697" dirty="0">
                <a:latin typeface="Times New Roman"/>
                <a:cs typeface="Times New Roman"/>
              </a:rPr>
              <a:t>1</a:t>
            </a:r>
            <a:r>
              <a:rPr sz="3825" spc="82" baseline="-20697" dirty="0">
                <a:latin typeface="Symbol"/>
                <a:cs typeface="Symbol"/>
              </a:rPr>
              <a:t></a:t>
            </a:r>
            <a:r>
              <a:rPr sz="3825" spc="-352" baseline="-20697" dirty="0">
                <a:latin typeface="Times New Roman"/>
                <a:cs typeface="Times New Roman"/>
              </a:rPr>
              <a:t> </a:t>
            </a:r>
            <a:r>
              <a:rPr sz="3825" i="1" spc="112" baseline="-20697" dirty="0">
                <a:latin typeface="Times New Roman"/>
                <a:cs typeface="Times New Roman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0</a:t>
            </a:r>
            <a:r>
              <a:rPr sz="1500" dirty="0">
                <a:latin typeface="Times New Roman"/>
                <a:cs typeface="Times New Roman"/>
              </a:rPr>
              <a:t>.</a:t>
            </a:r>
            <a:r>
              <a:rPr sz="1500" spc="20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231" y="4985076"/>
            <a:ext cx="3027045" cy="117030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spc="-5" dirty="0">
                <a:latin typeface="Calibri"/>
                <a:cs typeface="Calibri"/>
              </a:rPr>
              <a:t>Squashing:</a:t>
            </a:r>
            <a:endParaRPr sz="2400">
              <a:latin typeface="Calibri"/>
              <a:cs typeface="Calibri"/>
            </a:endParaRPr>
          </a:p>
          <a:p>
            <a:pPr marL="1228090">
              <a:lnSpc>
                <a:spcPct val="100000"/>
              </a:lnSpc>
              <a:spcBef>
                <a:spcPts val="1590"/>
              </a:spcBef>
            </a:pPr>
            <a:r>
              <a:rPr sz="2550" i="1" spc="25" dirty="0">
                <a:latin typeface="Times New Roman"/>
                <a:cs typeface="Times New Roman"/>
              </a:rPr>
              <a:t>S</a:t>
            </a:r>
            <a:r>
              <a:rPr sz="2550" i="1" spc="-60" dirty="0">
                <a:latin typeface="Times New Roman"/>
                <a:cs typeface="Times New Roman"/>
              </a:rPr>
              <a:t>i</a:t>
            </a:r>
            <a:r>
              <a:rPr sz="2550" i="1" spc="25" dirty="0">
                <a:latin typeface="Times New Roman"/>
                <a:cs typeface="Times New Roman"/>
              </a:rPr>
              <a:t>g</a:t>
            </a:r>
            <a:r>
              <a:rPr sz="2550" i="1" spc="105" dirty="0">
                <a:latin typeface="Times New Roman"/>
                <a:cs typeface="Times New Roman"/>
              </a:rPr>
              <a:t>m</a:t>
            </a:r>
            <a:r>
              <a:rPr sz="2550" i="1" spc="25" dirty="0">
                <a:latin typeface="Times New Roman"/>
                <a:cs typeface="Times New Roman"/>
              </a:rPr>
              <a:t>o</a:t>
            </a:r>
            <a:r>
              <a:rPr sz="2550" i="1" spc="-60" dirty="0">
                <a:latin typeface="Times New Roman"/>
                <a:cs typeface="Times New Roman"/>
              </a:rPr>
              <a:t>i</a:t>
            </a:r>
            <a:r>
              <a:rPr sz="2550" i="1" spc="60" dirty="0">
                <a:latin typeface="Times New Roman"/>
                <a:cs typeface="Times New Roman"/>
              </a:rPr>
              <a:t>d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spc="204" dirty="0">
                <a:latin typeface="Times New Roman"/>
                <a:cs typeface="Times New Roman"/>
              </a:rPr>
              <a:t>(</a:t>
            </a:r>
            <a:r>
              <a:rPr sz="2550" i="1" spc="85" dirty="0">
                <a:latin typeface="Times New Roman"/>
                <a:cs typeface="Times New Roman"/>
              </a:rPr>
              <a:t>x</a:t>
            </a:r>
            <a:r>
              <a:rPr sz="2550" spc="40" dirty="0">
                <a:latin typeface="Times New Roman"/>
                <a:cs typeface="Times New Roman"/>
              </a:rPr>
              <a:t>)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spc="65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23863" y="5996106"/>
            <a:ext cx="845185" cy="0"/>
          </a:xfrm>
          <a:custGeom>
            <a:avLst/>
            <a:gdLst/>
            <a:ahLst/>
            <a:cxnLst/>
            <a:rect l="l" t="t" r="r" b="b"/>
            <a:pathLst>
              <a:path w="845185">
                <a:moveTo>
                  <a:pt x="0" y="0"/>
                </a:moveTo>
                <a:lnTo>
                  <a:pt x="844661" y="0"/>
                </a:lnTo>
              </a:path>
            </a:pathLst>
          </a:custGeom>
          <a:ln w="13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72075" y="5465502"/>
            <a:ext cx="883285" cy="9436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68580" algn="ctr">
              <a:lnSpc>
                <a:spcPct val="100000"/>
              </a:lnSpc>
              <a:spcBef>
                <a:spcPts val="650"/>
              </a:spcBef>
            </a:pPr>
            <a:r>
              <a:rPr sz="2550" spc="6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550" spc="225" dirty="0">
                <a:latin typeface="Times New Roman"/>
                <a:cs typeface="Times New Roman"/>
              </a:rPr>
              <a:t>1</a:t>
            </a:r>
            <a:r>
              <a:rPr sz="2550" spc="65" dirty="0">
                <a:latin typeface="Symbol"/>
                <a:cs typeface="Symbol"/>
              </a:rPr>
              <a:t></a:t>
            </a:r>
            <a:r>
              <a:rPr sz="2550" spc="-235" dirty="0">
                <a:latin typeface="Times New Roman"/>
                <a:cs typeface="Times New Roman"/>
              </a:rPr>
              <a:t> </a:t>
            </a:r>
            <a:r>
              <a:rPr sz="2550" i="1" spc="150" dirty="0">
                <a:latin typeface="Times New Roman"/>
                <a:cs typeface="Times New Roman"/>
              </a:rPr>
              <a:t>e</a:t>
            </a:r>
            <a:r>
              <a:rPr sz="2250" spc="44" baseline="42592" dirty="0">
                <a:latin typeface="Symbol"/>
                <a:cs typeface="Symbol"/>
              </a:rPr>
              <a:t></a:t>
            </a:r>
            <a:r>
              <a:rPr sz="2250" spc="-367" baseline="42592" dirty="0">
                <a:latin typeface="Times New Roman"/>
                <a:cs typeface="Times New Roman"/>
              </a:rPr>
              <a:t> </a:t>
            </a:r>
            <a:r>
              <a:rPr sz="2250" i="1" spc="37" baseline="42592" dirty="0">
                <a:latin typeface="Times New Roman"/>
                <a:cs typeface="Times New Roman"/>
              </a:rPr>
              <a:t>x</a:t>
            </a:r>
            <a:endParaRPr sz="2250" baseline="4259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E12BF6-831A-84E2-8B2B-44016138F793}"/>
                  </a:ext>
                </a:extLst>
              </p14:cNvPr>
              <p14:cNvContentPartPr/>
              <p14:nvPr/>
            </p14:nvContentPartPr>
            <p14:xfrm>
              <a:off x="2127779" y="4080543"/>
              <a:ext cx="34560" cy="18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E12BF6-831A-84E2-8B2B-44016138F7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9139" y="4071543"/>
                <a:ext cx="5220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30E8CCF-9E75-CA7A-190F-1CF65AF68B38}"/>
              </a:ext>
            </a:extLst>
          </p:cNvPr>
          <p:cNvGrpSpPr/>
          <p:nvPr/>
        </p:nvGrpSpPr>
        <p:grpSpPr>
          <a:xfrm>
            <a:off x="106019" y="4071543"/>
            <a:ext cx="579240" cy="654480"/>
            <a:chOff x="106019" y="4071543"/>
            <a:chExt cx="579240" cy="65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A2C2D2-731F-7385-6683-DB92DFD584A2}"/>
                    </a:ext>
                  </a:extLst>
                </p14:cNvPr>
                <p14:cNvContentPartPr/>
                <p14:nvPr/>
              </p14:nvContentPartPr>
              <p14:xfrm>
                <a:off x="106019" y="4362063"/>
                <a:ext cx="141840" cy="324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A2C2D2-731F-7385-6683-DB92DFD584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379" y="4353063"/>
                  <a:ext cx="159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C53F52-558E-26FD-57D2-308629F2E2D9}"/>
                    </a:ext>
                  </a:extLst>
                </p14:cNvPr>
                <p14:cNvContentPartPr/>
                <p14:nvPr/>
              </p14:nvContentPartPr>
              <p14:xfrm>
                <a:off x="307259" y="4433703"/>
                <a:ext cx="171360" cy="271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C53F52-558E-26FD-57D2-308629F2E2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8619" y="4425063"/>
                  <a:ext cx="189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1BC9F2-D4A6-F26D-3B1C-C70081F77B7E}"/>
                    </a:ext>
                  </a:extLst>
                </p14:cNvPr>
                <p14:cNvContentPartPr/>
                <p14:nvPr/>
              </p14:nvContentPartPr>
              <p14:xfrm>
                <a:off x="490859" y="4218063"/>
                <a:ext cx="15840" cy="423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1BC9F2-D4A6-F26D-3B1C-C70081F77B7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2219" y="4209423"/>
                  <a:ext cx="334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34CE2E-C325-2D52-4A91-BF53BD230691}"/>
                    </a:ext>
                  </a:extLst>
                </p14:cNvPr>
                <p14:cNvContentPartPr/>
                <p14:nvPr/>
              </p14:nvContentPartPr>
              <p14:xfrm>
                <a:off x="415619" y="4323903"/>
                <a:ext cx="113760" cy="6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34CE2E-C325-2D52-4A91-BF53BD2306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6979" y="4314903"/>
                  <a:ext cx="131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8E4A4C-C7B7-1C72-8E77-704B7B3415EE}"/>
                    </a:ext>
                  </a:extLst>
                </p14:cNvPr>
                <p14:cNvContentPartPr/>
                <p14:nvPr/>
              </p14:nvContentPartPr>
              <p14:xfrm>
                <a:off x="562859" y="4588143"/>
                <a:ext cx="10800" cy="137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8E4A4C-C7B7-1C72-8E77-704B7B3415E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4219" y="4579143"/>
                  <a:ext cx="28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57AF2E-0CB1-6101-F2A9-1A299EA712EE}"/>
                    </a:ext>
                  </a:extLst>
                </p14:cNvPr>
                <p14:cNvContentPartPr/>
                <p14:nvPr/>
              </p14:nvContentPartPr>
              <p14:xfrm>
                <a:off x="550259" y="4071543"/>
                <a:ext cx="135000" cy="214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57AF2E-0CB1-6101-F2A9-1A299EA712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1619" y="4062543"/>
                  <a:ext cx="152640" cy="23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86DEBF8-9405-DD15-59BD-CC0271E73E64}"/>
                  </a:ext>
                </a:extLst>
              </p14:cNvPr>
              <p14:cNvContentPartPr/>
              <p14:nvPr/>
            </p14:nvContentPartPr>
            <p14:xfrm>
              <a:off x="760859" y="4412103"/>
              <a:ext cx="236520" cy="9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86DEBF8-9405-DD15-59BD-CC0271E73E6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859" y="4403103"/>
                <a:ext cx="2541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9F12A06-DA4C-F209-2B07-20C269B963BA}"/>
                  </a:ext>
                </a:extLst>
              </p14:cNvPr>
              <p14:cNvContentPartPr/>
              <p14:nvPr/>
            </p14:nvContentPartPr>
            <p14:xfrm>
              <a:off x="749339" y="4522623"/>
              <a:ext cx="205200" cy="32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9F12A06-DA4C-F209-2B07-20C269B963B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0699" y="4513623"/>
                <a:ext cx="2228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1D34146-9F81-88EC-A4DA-DD697E77F8A3}"/>
                  </a:ext>
                </a:extLst>
              </p14:cNvPr>
              <p14:cNvContentPartPr/>
              <p14:nvPr/>
            </p14:nvContentPartPr>
            <p14:xfrm>
              <a:off x="7155899" y="4259823"/>
              <a:ext cx="851400" cy="739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1D34146-9F81-88EC-A4DA-DD697E77F8A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46899" y="4251183"/>
                <a:ext cx="869040" cy="75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BF16375-7541-A30F-6A64-B2E84D780A1B}"/>
              </a:ext>
            </a:extLst>
          </p:cNvPr>
          <p:cNvGrpSpPr/>
          <p:nvPr/>
        </p:nvGrpSpPr>
        <p:grpSpPr>
          <a:xfrm>
            <a:off x="219059" y="5075583"/>
            <a:ext cx="5557680" cy="1400400"/>
            <a:chOff x="219059" y="5075583"/>
            <a:chExt cx="5557680" cy="140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355958-9C9A-B571-4A15-BFF73AEA94F7}"/>
                    </a:ext>
                  </a:extLst>
                </p14:cNvPr>
                <p14:cNvContentPartPr/>
                <p14:nvPr/>
              </p14:nvContentPartPr>
              <p14:xfrm>
                <a:off x="226259" y="5656983"/>
                <a:ext cx="180000" cy="77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355958-9C9A-B571-4A15-BFF73AEA94F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7259" y="5647983"/>
                  <a:ext cx="19764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4498B9-C698-173B-5D8C-4D604A3AEDFD}"/>
                    </a:ext>
                  </a:extLst>
                </p14:cNvPr>
                <p14:cNvContentPartPr/>
                <p14:nvPr/>
              </p14:nvContentPartPr>
              <p14:xfrm>
                <a:off x="219059" y="6097983"/>
                <a:ext cx="228960" cy="167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4498B9-C698-173B-5D8C-4D604A3AEDF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0059" y="6089343"/>
                  <a:ext cx="246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3810B0-6D97-9672-04C8-017F2D7BC96D}"/>
                    </a:ext>
                  </a:extLst>
                </p14:cNvPr>
                <p14:cNvContentPartPr/>
                <p14:nvPr/>
              </p14:nvContentPartPr>
              <p14:xfrm>
                <a:off x="442619" y="5653023"/>
                <a:ext cx="210240" cy="759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3810B0-6D97-9672-04C8-017F2D7BC9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3979" y="5644383"/>
                  <a:ext cx="22788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7E3105-4A09-DBDE-F357-BDD2C932D11A}"/>
                    </a:ext>
                  </a:extLst>
                </p14:cNvPr>
                <p14:cNvContentPartPr/>
                <p14:nvPr/>
              </p14:nvContentPartPr>
              <p14:xfrm>
                <a:off x="643139" y="5900343"/>
                <a:ext cx="156600" cy="303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7E3105-4A09-DBDE-F357-BDD2C932D11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4139" y="5891343"/>
                  <a:ext cx="174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1036025-A81B-2488-7E55-DB6455BC5C92}"/>
                    </a:ext>
                  </a:extLst>
                </p14:cNvPr>
                <p14:cNvContentPartPr/>
                <p14:nvPr/>
              </p14:nvContentPartPr>
              <p14:xfrm>
                <a:off x="828899" y="5942823"/>
                <a:ext cx="198000" cy="291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1036025-A81B-2488-7E55-DB6455BC5C9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0259" y="5934183"/>
                  <a:ext cx="215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568264A-5015-7751-0C41-E85E3F44E426}"/>
                    </a:ext>
                  </a:extLst>
                </p14:cNvPr>
                <p14:cNvContentPartPr/>
                <p14:nvPr/>
              </p14:nvContentPartPr>
              <p14:xfrm>
                <a:off x="1063619" y="5833383"/>
                <a:ext cx="32400" cy="306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568264A-5015-7751-0C41-E85E3F44E42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4979" y="5824743"/>
                  <a:ext cx="500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1F7F7D-95B0-A24B-ADEF-7972146CB730}"/>
                    </a:ext>
                  </a:extLst>
                </p14:cNvPr>
                <p14:cNvContentPartPr/>
                <p14:nvPr/>
              </p14:nvContentPartPr>
              <p14:xfrm>
                <a:off x="954539" y="5705583"/>
                <a:ext cx="265680" cy="165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1F7F7D-95B0-A24B-ADEF-7972146CB73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5539" y="5696583"/>
                  <a:ext cx="283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E3C558-25FA-87CD-CBE4-76EB4A54B045}"/>
                    </a:ext>
                  </a:extLst>
                </p14:cNvPr>
                <p14:cNvContentPartPr/>
                <p14:nvPr/>
              </p14:nvContentPartPr>
              <p14:xfrm>
                <a:off x="1246499" y="5496423"/>
                <a:ext cx="134640" cy="312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E3C558-25FA-87CD-CBE4-76EB4A54B0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37499" y="5487783"/>
                  <a:ext cx="1522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89EAAD-326B-3A51-7FFF-0F0DB644AC6D}"/>
                    </a:ext>
                  </a:extLst>
                </p14:cNvPr>
                <p14:cNvContentPartPr/>
                <p14:nvPr/>
              </p14:nvContentPartPr>
              <p14:xfrm>
                <a:off x="1292579" y="6127503"/>
                <a:ext cx="16920" cy="233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89EAAD-326B-3A51-7FFF-0F0DB644AC6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83939" y="6118863"/>
                  <a:ext cx="34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433D6F-C1CA-105E-20B7-78C58D63626B}"/>
                    </a:ext>
                  </a:extLst>
                </p14:cNvPr>
                <p14:cNvContentPartPr/>
                <p14:nvPr/>
              </p14:nvContentPartPr>
              <p14:xfrm>
                <a:off x="1472579" y="5581023"/>
                <a:ext cx="132120" cy="894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433D6F-C1CA-105E-20B7-78C58D63626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63939" y="5572383"/>
                  <a:ext cx="14976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4173C2-3771-32D5-E7E1-B270CE4CC831}"/>
                    </a:ext>
                  </a:extLst>
                </p14:cNvPr>
                <p14:cNvContentPartPr/>
                <p14:nvPr/>
              </p14:nvContentPartPr>
              <p14:xfrm>
                <a:off x="1644659" y="5998623"/>
                <a:ext cx="218520" cy="11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4173C2-3771-32D5-E7E1-B270CE4CC8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35659" y="5989983"/>
                  <a:ext cx="236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1A2040-3811-5C84-844A-D86FF18F4F17}"/>
                    </a:ext>
                  </a:extLst>
                </p14:cNvPr>
                <p14:cNvContentPartPr/>
                <p14:nvPr/>
              </p14:nvContentPartPr>
              <p14:xfrm>
                <a:off x="1674899" y="6115263"/>
                <a:ext cx="243720" cy="61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1A2040-3811-5C84-844A-D86FF18F4F1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5899" y="6106263"/>
                  <a:ext cx="261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D97346-1D42-55D4-10C6-4B20F6D7C7DF}"/>
                    </a:ext>
                  </a:extLst>
                </p14:cNvPr>
                <p14:cNvContentPartPr/>
                <p14:nvPr/>
              </p14:nvContentPartPr>
              <p14:xfrm>
                <a:off x="1814579" y="5075583"/>
                <a:ext cx="3962160" cy="816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D97346-1D42-55D4-10C6-4B20F6D7C7D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05579" y="5066943"/>
                  <a:ext cx="3979800" cy="83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358549D-99E5-9C43-517C-675987BF4F69}"/>
                  </a:ext>
                </a:extLst>
              </p14:cNvPr>
              <p14:cNvContentPartPr/>
              <p14:nvPr/>
            </p14:nvContentPartPr>
            <p14:xfrm>
              <a:off x="4437539" y="2362623"/>
              <a:ext cx="71640" cy="238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358549D-99E5-9C43-517C-675987BF4F6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428899" y="2353983"/>
                <a:ext cx="892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7C38AD3-D06F-3E3B-7621-52F8C04175AA}"/>
                  </a:ext>
                </a:extLst>
              </p14:cNvPr>
              <p14:cNvContentPartPr/>
              <p14:nvPr/>
            </p14:nvContentPartPr>
            <p14:xfrm>
              <a:off x="4464539" y="3025023"/>
              <a:ext cx="109800" cy="241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7C38AD3-D06F-3E3B-7621-52F8C04175A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55539" y="3016383"/>
                <a:ext cx="127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FD32759-33E7-9904-1CA4-CEBD46BD680B}"/>
                  </a:ext>
                </a:extLst>
              </p14:cNvPr>
              <p14:cNvContentPartPr/>
              <p14:nvPr/>
            </p14:nvContentPartPr>
            <p14:xfrm>
              <a:off x="4443299" y="3786783"/>
              <a:ext cx="168120" cy="243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FD32759-33E7-9904-1CA4-CEBD46BD680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434659" y="3778143"/>
                <a:ext cx="185760" cy="2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42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4018"/>
            <a:ext cx="1946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7239"/>
            <a:ext cx="7193915" cy="8947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Calculate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output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neuron </a:t>
            </a:r>
            <a:r>
              <a:rPr sz="3000" spc="-10" dirty="0">
                <a:latin typeface="Calibri"/>
                <a:cs typeface="Calibri"/>
              </a:rPr>
              <a:t>below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assuming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threshold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</a:t>
            </a:r>
            <a:r>
              <a:rPr sz="3000" b="1" spc="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0.5</a:t>
            </a:r>
            <a:r>
              <a:rPr sz="300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018913"/>
            <a:ext cx="7351395" cy="8947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sz="3000" spc="-15" dirty="0">
                <a:latin typeface="Calibri"/>
                <a:cs typeface="Calibri"/>
              </a:rPr>
              <a:t>Repeat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above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calculation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assuming</a:t>
            </a:r>
            <a:r>
              <a:rPr sz="3000" spc="-10" dirty="0">
                <a:latin typeface="Calibri"/>
                <a:cs typeface="Calibri"/>
              </a:rPr>
              <a:t> that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neuron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has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sigmoid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output.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12/2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1938" y="2813256"/>
            <a:ext cx="5063720" cy="19328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288D4E-5283-3D2C-8905-67D1DBFF6CE0}"/>
                  </a:ext>
                </a:extLst>
              </p14:cNvPr>
              <p14:cNvContentPartPr/>
              <p14:nvPr/>
            </p14:nvContentPartPr>
            <p14:xfrm>
              <a:off x="5409179" y="3378273"/>
              <a:ext cx="20520" cy="379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288D4E-5283-3D2C-8905-67D1DBFF6C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0539" y="3369273"/>
                <a:ext cx="381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6749CB-99BB-2EBB-6EC8-BD277BEC5DCA}"/>
                  </a:ext>
                </a:extLst>
              </p14:cNvPr>
              <p14:cNvContentPartPr/>
              <p14:nvPr/>
            </p14:nvContentPartPr>
            <p14:xfrm>
              <a:off x="6486659" y="2858073"/>
              <a:ext cx="950040" cy="673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6749CB-99BB-2EBB-6EC8-BD277BEC5D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8019" y="2849433"/>
                <a:ext cx="96768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D1A3FD8-7FE0-A3E3-C785-672C717DC86D}"/>
              </a:ext>
            </a:extLst>
          </p:cNvPr>
          <p:cNvGrpSpPr/>
          <p:nvPr/>
        </p:nvGrpSpPr>
        <p:grpSpPr>
          <a:xfrm>
            <a:off x="7455419" y="2365593"/>
            <a:ext cx="1179360" cy="981000"/>
            <a:chOff x="7455419" y="2365593"/>
            <a:chExt cx="1179360" cy="9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D92463-10C7-048E-E308-E6BB929F31C1}"/>
                    </a:ext>
                  </a:extLst>
                </p14:cNvPr>
                <p14:cNvContentPartPr/>
                <p14:nvPr/>
              </p14:nvContentPartPr>
              <p14:xfrm>
                <a:off x="7455419" y="2775633"/>
                <a:ext cx="120240" cy="57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D92463-10C7-048E-E308-E6BB929F31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46419" y="2766993"/>
                  <a:ext cx="1378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AB04DE-84AE-9945-95A5-BE3DDB1DB661}"/>
                    </a:ext>
                  </a:extLst>
                </p14:cNvPr>
                <p14:cNvContentPartPr/>
                <p14:nvPr/>
              </p14:nvContentPartPr>
              <p14:xfrm>
                <a:off x="7536419" y="3112593"/>
                <a:ext cx="54720" cy="83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AB04DE-84AE-9945-95A5-BE3DDB1DB6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27419" y="3103593"/>
                  <a:ext cx="72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5D7BB7-5EFD-BE63-ECF5-E71FF43D3A87}"/>
                    </a:ext>
                  </a:extLst>
                </p14:cNvPr>
                <p14:cNvContentPartPr/>
                <p14:nvPr/>
              </p14:nvContentPartPr>
              <p14:xfrm>
                <a:off x="7599779" y="2781753"/>
                <a:ext cx="221040" cy="479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5D7BB7-5EFD-BE63-ECF5-E71FF43D3A8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91139" y="2772753"/>
                  <a:ext cx="2386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698AC6-C95C-21CF-D7E2-6B9DE8FF8D27}"/>
                    </a:ext>
                  </a:extLst>
                </p14:cNvPr>
                <p14:cNvContentPartPr/>
                <p14:nvPr/>
              </p14:nvContentPartPr>
              <p14:xfrm>
                <a:off x="7840619" y="2774193"/>
                <a:ext cx="180720" cy="32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698AC6-C95C-21CF-D7E2-6B9DE8FF8D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31619" y="2765553"/>
                  <a:ext cx="1983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4B516D-A422-554E-1AB0-4362F4341327}"/>
                    </a:ext>
                  </a:extLst>
                </p14:cNvPr>
                <p14:cNvContentPartPr/>
                <p14:nvPr/>
              </p14:nvContentPartPr>
              <p14:xfrm>
                <a:off x="8013779" y="2765553"/>
                <a:ext cx="144000" cy="25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4B516D-A422-554E-1AB0-4362F434132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04779" y="2756553"/>
                  <a:ext cx="1616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CF0778-8398-FF56-846D-633548FE1915}"/>
                    </a:ext>
                  </a:extLst>
                </p14:cNvPr>
                <p14:cNvContentPartPr/>
                <p14:nvPr/>
              </p14:nvContentPartPr>
              <p14:xfrm>
                <a:off x="8147699" y="2634873"/>
                <a:ext cx="96840" cy="350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CF0778-8398-FF56-846D-633548FE19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38699" y="2626233"/>
                  <a:ext cx="1144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762AC6-1512-C91D-E950-C6DA781E13CB}"/>
                    </a:ext>
                  </a:extLst>
                </p14:cNvPr>
                <p14:cNvContentPartPr/>
                <p14:nvPr/>
              </p14:nvContentPartPr>
              <p14:xfrm>
                <a:off x="8051579" y="2548833"/>
                <a:ext cx="121320" cy="108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762AC6-1512-C91D-E950-C6DA781E13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42579" y="2539833"/>
                  <a:ext cx="138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8E818-330B-B388-EA7C-D1328FFEB33C}"/>
                    </a:ext>
                  </a:extLst>
                </p14:cNvPr>
                <p14:cNvContentPartPr/>
                <p14:nvPr/>
              </p14:nvContentPartPr>
              <p14:xfrm>
                <a:off x="8244539" y="2381793"/>
                <a:ext cx="126720" cy="176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8E818-330B-B388-EA7C-D1328FFEB3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35899" y="2373153"/>
                  <a:ext cx="144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FB90A8C-81DE-73DC-A991-1634E69F8809}"/>
                    </a:ext>
                  </a:extLst>
                </p14:cNvPr>
                <p14:cNvContentPartPr/>
                <p14:nvPr/>
              </p14:nvContentPartPr>
              <p14:xfrm>
                <a:off x="8418419" y="2851953"/>
                <a:ext cx="32760" cy="190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FB90A8C-81DE-73DC-A991-1634E69F880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09419" y="2842953"/>
                  <a:ext cx="50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581BCE-B203-6C99-E632-12CA820B9109}"/>
                    </a:ext>
                  </a:extLst>
                </p14:cNvPr>
                <p14:cNvContentPartPr/>
                <p14:nvPr/>
              </p14:nvContentPartPr>
              <p14:xfrm>
                <a:off x="8495819" y="2365593"/>
                <a:ext cx="138960" cy="747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581BCE-B203-6C99-E632-12CA820B910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86819" y="2356953"/>
                  <a:ext cx="156600" cy="76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346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322" y="796797"/>
            <a:ext cx="6983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Topologies</a:t>
            </a:r>
            <a:r>
              <a:rPr spc="-5" dirty="0"/>
              <a:t> of</a:t>
            </a:r>
            <a:r>
              <a:rPr spc="-15" dirty="0"/>
              <a:t> Neural</a:t>
            </a:r>
            <a:r>
              <a:rPr spc="-25" dirty="0"/>
              <a:t> </a:t>
            </a:r>
            <a:r>
              <a:rPr spc="-15" dirty="0"/>
              <a:t>Networks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450" y="2127250"/>
            <a:ext cx="1841500" cy="1765300"/>
            <a:chOff x="679450" y="2127250"/>
            <a:chExt cx="1841500" cy="1765300"/>
          </a:xfrm>
        </p:grpSpPr>
        <p:sp>
          <p:nvSpPr>
            <p:cNvPr id="4" name="object 4"/>
            <p:cNvSpPr/>
            <p:nvPr/>
          </p:nvSpPr>
          <p:spPr>
            <a:xfrm>
              <a:off x="838200" y="2286000"/>
              <a:ext cx="1524000" cy="1447800"/>
            </a:xfrm>
            <a:custGeom>
              <a:avLst/>
              <a:gdLst/>
              <a:ahLst/>
              <a:cxnLst/>
              <a:rect l="l" t="t" r="r" b="b"/>
              <a:pathLst>
                <a:path w="1524000" h="1447800">
                  <a:moveTo>
                    <a:pt x="0" y="533400"/>
                  </a:moveTo>
                  <a:lnTo>
                    <a:pt x="76200" y="1219200"/>
                  </a:lnTo>
                </a:path>
                <a:path w="1524000" h="1447800">
                  <a:moveTo>
                    <a:pt x="76200" y="1219200"/>
                  </a:moveTo>
                  <a:lnTo>
                    <a:pt x="762000" y="1447800"/>
                  </a:lnTo>
                </a:path>
                <a:path w="1524000" h="1447800">
                  <a:moveTo>
                    <a:pt x="762000" y="1447800"/>
                  </a:moveTo>
                  <a:lnTo>
                    <a:pt x="1371600" y="1143000"/>
                  </a:lnTo>
                </a:path>
                <a:path w="1524000" h="1447800">
                  <a:moveTo>
                    <a:pt x="1371600" y="1143000"/>
                  </a:moveTo>
                  <a:lnTo>
                    <a:pt x="1524000" y="457200"/>
                  </a:lnTo>
                </a:path>
                <a:path w="1524000" h="1447800">
                  <a:moveTo>
                    <a:pt x="1524000" y="457200"/>
                  </a:moveTo>
                  <a:lnTo>
                    <a:pt x="1066800" y="152400"/>
                  </a:lnTo>
                </a:path>
                <a:path w="1524000" h="1447800">
                  <a:moveTo>
                    <a:pt x="1066800" y="152400"/>
                  </a:moveTo>
                  <a:lnTo>
                    <a:pt x="457200" y="0"/>
                  </a:lnTo>
                </a:path>
                <a:path w="1524000" h="1447800">
                  <a:moveTo>
                    <a:pt x="457200" y="0"/>
                  </a:moveTo>
                  <a:lnTo>
                    <a:pt x="0" y="533400"/>
                  </a:lnTo>
                </a:path>
                <a:path w="1524000" h="1447800">
                  <a:moveTo>
                    <a:pt x="0" y="533400"/>
                  </a:moveTo>
                  <a:lnTo>
                    <a:pt x="1066800" y="152400"/>
                  </a:lnTo>
                </a:path>
                <a:path w="1524000" h="1447800">
                  <a:moveTo>
                    <a:pt x="1066800" y="152400"/>
                  </a:moveTo>
                  <a:lnTo>
                    <a:pt x="1371600" y="1143000"/>
                  </a:lnTo>
                </a:path>
                <a:path w="1524000" h="1447800">
                  <a:moveTo>
                    <a:pt x="1371600" y="1143000"/>
                  </a:moveTo>
                  <a:lnTo>
                    <a:pt x="76200" y="1219200"/>
                  </a:lnTo>
                </a:path>
                <a:path w="1524000" h="1447800">
                  <a:moveTo>
                    <a:pt x="76200" y="1219200"/>
                  </a:moveTo>
                  <a:lnTo>
                    <a:pt x="457200" y="0"/>
                  </a:lnTo>
                </a:path>
                <a:path w="1524000" h="1447800">
                  <a:moveTo>
                    <a:pt x="457200" y="0"/>
                  </a:moveTo>
                  <a:lnTo>
                    <a:pt x="1524000" y="457200"/>
                  </a:lnTo>
                </a:path>
                <a:path w="1524000" h="1447800">
                  <a:moveTo>
                    <a:pt x="1524000" y="457200"/>
                  </a:moveTo>
                  <a:lnTo>
                    <a:pt x="762000" y="1447800"/>
                  </a:lnTo>
                </a:path>
                <a:path w="1524000" h="1447800">
                  <a:moveTo>
                    <a:pt x="762000" y="1447800"/>
                  </a:moveTo>
                  <a:lnTo>
                    <a:pt x="0" y="533400"/>
                  </a:lnTo>
                </a:path>
                <a:path w="1524000" h="1447800">
                  <a:moveTo>
                    <a:pt x="457200" y="0"/>
                  </a:moveTo>
                  <a:lnTo>
                    <a:pt x="1371600" y="1143000"/>
                  </a:lnTo>
                </a:path>
                <a:path w="1524000" h="1447800">
                  <a:moveTo>
                    <a:pt x="1371600" y="1143000"/>
                  </a:moveTo>
                  <a:lnTo>
                    <a:pt x="0" y="533400"/>
                  </a:lnTo>
                </a:path>
                <a:path w="1524000" h="1447800">
                  <a:moveTo>
                    <a:pt x="76200" y="1219200"/>
                  </a:moveTo>
                  <a:lnTo>
                    <a:pt x="1066800" y="152400"/>
                  </a:lnTo>
                </a:path>
                <a:path w="1524000" h="1447800">
                  <a:moveTo>
                    <a:pt x="76200" y="1219200"/>
                  </a:moveTo>
                  <a:lnTo>
                    <a:pt x="1524000" y="457200"/>
                  </a:lnTo>
                </a:path>
                <a:path w="1524000" h="1447800">
                  <a:moveTo>
                    <a:pt x="762000" y="1447800"/>
                  </a:moveTo>
                  <a:lnTo>
                    <a:pt x="457200" y="0"/>
                  </a:lnTo>
                </a:path>
                <a:path w="1524000" h="1447800">
                  <a:moveTo>
                    <a:pt x="762000" y="1447800"/>
                  </a:moveTo>
                  <a:lnTo>
                    <a:pt x="1066800" y="152400"/>
                  </a:lnTo>
                </a:path>
                <a:path w="1524000" h="1447800">
                  <a:moveTo>
                    <a:pt x="0" y="533400"/>
                  </a:moveTo>
                  <a:lnTo>
                    <a:pt x="152400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0" y="2133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3000" y="2133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78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78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800" y="2667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68" y="297033"/>
                  </a:lnTo>
                  <a:lnTo>
                    <a:pt x="242403" y="275405"/>
                  </a:lnTo>
                  <a:lnTo>
                    <a:pt x="275394" y="242419"/>
                  </a:lnTo>
                  <a:lnTo>
                    <a:pt x="297030" y="200582"/>
                  </a:lnTo>
                  <a:lnTo>
                    <a:pt x="304800" y="152400"/>
                  </a:lnTo>
                  <a:lnTo>
                    <a:pt x="297030" y="104217"/>
                  </a:lnTo>
                  <a:lnTo>
                    <a:pt x="275394" y="62380"/>
                  </a:lnTo>
                  <a:lnTo>
                    <a:pt x="242403" y="29394"/>
                  </a:lnTo>
                  <a:lnTo>
                    <a:pt x="200568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800" y="2667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68" y="7766"/>
                  </a:lnTo>
                  <a:lnTo>
                    <a:pt x="242403" y="29394"/>
                  </a:lnTo>
                  <a:lnTo>
                    <a:pt x="275394" y="62380"/>
                  </a:lnTo>
                  <a:lnTo>
                    <a:pt x="297030" y="104217"/>
                  </a:lnTo>
                  <a:lnTo>
                    <a:pt x="304800" y="152400"/>
                  </a:lnTo>
                  <a:lnTo>
                    <a:pt x="297030" y="200582"/>
                  </a:lnTo>
                  <a:lnTo>
                    <a:pt x="275394" y="242419"/>
                  </a:lnTo>
                  <a:lnTo>
                    <a:pt x="242403" y="275405"/>
                  </a:lnTo>
                  <a:lnTo>
                    <a:pt x="200568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2600" y="228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2600" y="228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7400" y="3276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3276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2590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9800" y="2590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000" y="3352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68" y="297033"/>
                  </a:lnTo>
                  <a:lnTo>
                    <a:pt x="242403" y="275405"/>
                  </a:lnTo>
                  <a:lnTo>
                    <a:pt x="275394" y="242419"/>
                  </a:lnTo>
                  <a:lnTo>
                    <a:pt x="297030" y="200582"/>
                  </a:lnTo>
                  <a:lnTo>
                    <a:pt x="304800" y="152400"/>
                  </a:lnTo>
                  <a:lnTo>
                    <a:pt x="297030" y="104217"/>
                  </a:lnTo>
                  <a:lnTo>
                    <a:pt x="275394" y="62380"/>
                  </a:lnTo>
                  <a:lnTo>
                    <a:pt x="242403" y="29394"/>
                  </a:lnTo>
                  <a:lnTo>
                    <a:pt x="200568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000" y="3352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68" y="7766"/>
                  </a:lnTo>
                  <a:lnTo>
                    <a:pt x="242403" y="29394"/>
                  </a:lnTo>
                  <a:lnTo>
                    <a:pt x="275394" y="62380"/>
                  </a:lnTo>
                  <a:lnTo>
                    <a:pt x="297030" y="104217"/>
                  </a:lnTo>
                  <a:lnTo>
                    <a:pt x="304800" y="152400"/>
                  </a:lnTo>
                  <a:lnTo>
                    <a:pt x="297030" y="200582"/>
                  </a:lnTo>
                  <a:lnTo>
                    <a:pt x="275394" y="242419"/>
                  </a:lnTo>
                  <a:lnTo>
                    <a:pt x="242403" y="275405"/>
                  </a:lnTo>
                  <a:lnTo>
                    <a:pt x="200568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7387" y="4350156"/>
            <a:ext cx="1379220" cy="7772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70485" marR="5080" indent="-58419">
              <a:lnSpc>
                <a:spcPts val="2880"/>
              </a:lnSpc>
              <a:spcBef>
                <a:spcPts val="325"/>
              </a:spcBef>
            </a:pPr>
            <a:r>
              <a:rPr sz="2500" i="1" spc="-10" dirty="0">
                <a:latin typeface="Times New Roman"/>
                <a:cs typeface="Times New Roman"/>
              </a:rPr>
              <a:t>co</a:t>
            </a:r>
            <a:r>
              <a:rPr sz="2500" i="1" spc="-35" dirty="0">
                <a:latin typeface="Times New Roman"/>
                <a:cs typeface="Times New Roman"/>
              </a:rPr>
              <a:t>m</a:t>
            </a:r>
            <a:r>
              <a:rPr sz="2500" i="1" spc="-40" dirty="0">
                <a:latin typeface="Times New Roman"/>
                <a:cs typeface="Times New Roman"/>
              </a:rPr>
              <a:t>plete</a:t>
            </a:r>
            <a:r>
              <a:rPr sz="2500" i="1" spc="25" dirty="0">
                <a:latin typeface="Times New Roman"/>
                <a:cs typeface="Times New Roman"/>
              </a:rPr>
              <a:t>ly  </a:t>
            </a:r>
            <a:r>
              <a:rPr sz="2500" i="1" spc="-45" dirty="0">
                <a:latin typeface="Times New Roman"/>
                <a:cs typeface="Times New Roman"/>
              </a:rPr>
              <a:t>connected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22650" y="2051050"/>
            <a:ext cx="1841500" cy="2298700"/>
            <a:chOff x="3422650" y="2051050"/>
            <a:chExt cx="1841500" cy="2298700"/>
          </a:xfrm>
        </p:grpSpPr>
        <p:sp>
          <p:nvSpPr>
            <p:cNvPr id="21" name="object 21"/>
            <p:cNvSpPr/>
            <p:nvPr/>
          </p:nvSpPr>
          <p:spPr>
            <a:xfrm>
              <a:off x="34290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290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76065" y="3352800"/>
              <a:ext cx="462915" cy="689610"/>
            </a:xfrm>
            <a:custGeom>
              <a:avLst/>
              <a:gdLst/>
              <a:ahLst/>
              <a:cxnLst/>
              <a:rect l="l" t="t" r="r" b="b"/>
              <a:pathLst>
                <a:path w="462914" h="689610">
                  <a:moveTo>
                    <a:pt x="429083" y="38744"/>
                  </a:moveTo>
                  <a:lnTo>
                    <a:pt x="0" y="682244"/>
                  </a:lnTo>
                  <a:lnTo>
                    <a:pt x="10668" y="689356"/>
                  </a:lnTo>
                  <a:lnTo>
                    <a:pt x="439607" y="45760"/>
                  </a:lnTo>
                  <a:lnTo>
                    <a:pt x="429083" y="38744"/>
                  </a:lnTo>
                  <a:close/>
                </a:path>
                <a:path w="462914" h="689610">
                  <a:moveTo>
                    <a:pt x="459041" y="28194"/>
                  </a:moveTo>
                  <a:lnTo>
                    <a:pt x="436118" y="28194"/>
                  </a:lnTo>
                  <a:lnTo>
                    <a:pt x="446659" y="35178"/>
                  </a:lnTo>
                  <a:lnTo>
                    <a:pt x="439607" y="45760"/>
                  </a:lnTo>
                  <a:lnTo>
                    <a:pt x="455549" y="56387"/>
                  </a:lnTo>
                  <a:lnTo>
                    <a:pt x="459041" y="28194"/>
                  </a:lnTo>
                  <a:close/>
                </a:path>
                <a:path w="462914" h="689610">
                  <a:moveTo>
                    <a:pt x="436118" y="28194"/>
                  </a:moveTo>
                  <a:lnTo>
                    <a:pt x="429083" y="38744"/>
                  </a:lnTo>
                  <a:lnTo>
                    <a:pt x="439607" y="45760"/>
                  </a:lnTo>
                  <a:lnTo>
                    <a:pt x="446659" y="35178"/>
                  </a:lnTo>
                  <a:lnTo>
                    <a:pt x="436118" y="28194"/>
                  </a:lnTo>
                  <a:close/>
                </a:path>
                <a:path w="462914" h="689610">
                  <a:moveTo>
                    <a:pt x="462534" y="0"/>
                  </a:moveTo>
                  <a:lnTo>
                    <a:pt x="413258" y="28194"/>
                  </a:lnTo>
                  <a:lnTo>
                    <a:pt x="429083" y="38744"/>
                  </a:lnTo>
                  <a:lnTo>
                    <a:pt x="436118" y="28194"/>
                  </a:lnTo>
                  <a:lnTo>
                    <a:pt x="459041" y="28194"/>
                  </a:lnTo>
                  <a:lnTo>
                    <a:pt x="4625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6200" y="3048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86200" y="3048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386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386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24883" y="3352800"/>
              <a:ext cx="172720" cy="687705"/>
            </a:xfrm>
            <a:custGeom>
              <a:avLst/>
              <a:gdLst/>
              <a:ahLst/>
              <a:cxnLst/>
              <a:rect l="l" t="t" r="r" b="b"/>
              <a:pathLst>
                <a:path w="172720" h="687704">
                  <a:moveTo>
                    <a:pt x="30949" y="48213"/>
                  </a:moveTo>
                  <a:lnTo>
                    <a:pt x="18500" y="50991"/>
                  </a:lnTo>
                  <a:lnTo>
                    <a:pt x="159892" y="687197"/>
                  </a:lnTo>
                  <a:lnTo>
                    <a:pt x="172338" y="684402"/>
                  </a:lnTo>
                  <a:lnTo>
                    <a:pt x="30949" y="48213"/>
                  </a:lnTo>
                  <a:close/>
                </a:path>
                <a:path w="172720" h="687704">
                  <a:moveTo>
                    <a:pt x="13715" y="0"/>
                  </a:moveTo>
                  <a:lnTo>
                    <a:pt x="0" y="55117"/>
                  </a:lnTo>
                  <a:lnTo>
                    <a:pt x="18500" y="50991"/>
                  </a:lnTo>
                  <a:lnTo>
                    <a:pt x="15748" y="38608"/>
                  </a:lnTo>
                  <a:lnTo>
                    <a:pt x="28193" y="35813"/>
                  </a:lnTo>
                  <a:lnTo>
                    <a:pt x="42821" y="35813"/>
                  </a:lnTo>
                  <a:lnTo>
                    <a:pt x="13715" y="0"/>
                  </a:lnTo>
                  <a:close/>
                </a:path>
                <a:path w="172720" h="687704">
                  <a:moveTo>
                    <a:pt x="28193" y="35813"/>
                  </a:moveTo>
                  <a:lnTo>
                    <a:pt x="15748" y="38608"/>
                  </a:lnTo>
                  <a:lnTo>
                    <a:pt x="18500" y="50991"/>
                  </a:lnTo>
                  <a:lnTo>
                    <a:pt x="30949" y="48213"/>
                  </a:lnTo>
                  <a:lnTo>
                    <a:pt x="28193" y="35813"/>
                  </a:lnTo>
                  <a:close/>
                </a:path>
                <a:path w="172720" h="687704">
                  <a:moveTo>
                    <a:pt x="42821" y="35813"/>
                  </a:moveTo>
                  <a:lnTo>
                    <a:pt x="28193" y="35813"/>
                  </a:lnTo>
                  <a:lnTo>
                    <a:pt x="30949" y="48213"/>
                  </a:lnTo>
                  <a:lnTo>
                    <a:pt x="49529" y="44069"/>
                  </a:lnTo>
                  <a:lnTo>
                    <a:pt x="42821" y="35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95800" y="3048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95800" y="3048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85666" y="3352800"/>
              <a:ext cx="462915" cy="689610"/>
            </a:xfrm>
            <a:custGeom>
              <a:avLst/>
              <a:gdLst/>
              <a:ahLst/>
              <a:cxnLst/>
              <a:rect l="l" t="t" r="r" b="b"/>
              <a:pathLst>
                <a:path w="462914" h="689610">
                  <a:moveTo>
                    <a:pt x="429083" y="38744"/>
                  </a:moveTo>
                  <a:lnTo>
                    <a:pt x="0" y="682244"/>
                  </a:lnTo>
                  <a:lnTo>
                    <a:pt x="10668" y="689356"/>
                  </a:lnTo>
                  <a:lnTo>
                    <a:pt x="439607" y="45760"/>
                  </a:lnTo>
                  <a:lnTo>
                    <a:pt x="429083" y="38744"/>
                  </a:lnTo>
                  <a:close/>
                </a:path>
                <a:path w="462914" h="689610">
                  <a:moveTo>
                    <a:pt x="459041" y="28194"/>
                  </a:moveTo>
                  <a:lnTo>
                    <a:pt x="436118" y="28194"/>
                  </a:lnTo>
                  <a:lnTo>
                    <a:pt x="446659" y="35178"/>
                  </a:lnTo>
                  <a:lnTo>
                    <a:pt x="439607" y="45760"/>
                  </a:lnTo>
                  <a:lnTo>
                    <a:pt x="455549" y="56387"/>
                  </a:lnTo>
                  <a:lnTo>
                    <a:pt x="459041" y="28194"/>
                  </a:lnTo>
                  <a:close/>
                </a:path>
                <a:path w="462914" h="689610">
                  <a:moveTo>
                    <a:pt x="436118" y="28194"/>
                  </a:moveTo>
                  <a:lnTo>
                    <a:pt x="429083" y="38744"/>
                  </a:lnTo>
                  <a:lnTo>
                    <a:pt x="439607" y="45760"/>
                  </a:lnTo>
                  <a:lnTo>
                    <a:pt x="446659" y="35178"/>
                  </a:lnTo>
                  <a:lnTo>
                    <a:pt x="436118" y="28194"/>
                  </a:lnTo>
                  <a:close/>
                </a:path>
                <a:path w="462914" h="689610">
                  <a:moveTo>
                    <a:pt x="462534" y="0"/>
                  </a:moveTo>
                  <a:lnTo>
                    <a:pt x="413258" y="28194"/>
                  </a:lnTo>
                  <a:lnTo>
                    <a:pt x="429083" y="38744"/>
                  </a:lnTo>
                  <a:lnTo>
                    <a:pt x="436118" y="28194"/>
                  </a:lnTo>
                  <a:lnTo>
                    <a:pt x="459041" y="28194"/>
                  </a:lnTo>
                  <a:lnTo>
                    <a:pt x="4625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244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44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77971" y="3352799"/>
              <a:ext cx="1304925" cy="691515"/>
            </a:xfrm>
            <a:custGeom>
              <a:avLst/>
              <a:gdLst/>
              <a:ahLst/>
              <a:cxnLst/>
              <a:rect l="l" t="t" r="r" b="b"/>
              <a:pathLst>
                <a:path w="1304925" h="691514">
                  <a:moveTo>
                    <a:pt x="1304798" y="683768"/>
                  </a:moveTo>
                  <a:lnTo>
                    <a:pt x="1092263" y="46202"/>
                  </a:lnTo>
                  <a:lnTo>
                    <a:pt x="1110361" y="40132"/>
                  </a:lnTo>
                  <a:lnTo>
                    <a:pt x="1104392" y="34163"/>
                  </a:lnTo>
                  <a:lnTo>
                    <a:pt x="1070229" y="0"/>
                  </a:lnTo>
                  <a:lnTo>
                    <a:pt x="1062228" y="56261"/>
                  </a:lnTo>
                  <a:lnTo>
                    <a:pt x="1080236" y="50228"/>
                  </a:lnTo>
                  <a:lnTo>
                    <a:pt x="1285887" y="666940"/>
                  </a:lnTo>
                  <a:lnTo>
                    <a:pt x="739648" y="220052"/>
                  </a:lnTo>
                  <a:lnTo>
                    <a:pt x="1030909" y="32816"/>
                  </a:lnTo>
                  <a:lnTo>
                    <a:pt x="1041273" y="48895"/>
                  </a:lnTo>
                  <a:lnTo>
                    <a:pt x="1061199" y="15240"/>
                  </a:lnTo>
                  <a:lnTo>
                    <a:pt x="1070229" y="0"/>
                  </a:lnTo>
                  <a:lnTo>
                    <a:pt x="1013714" y="6096"/>
                  </a:lnTo>
                  <a:lnTo>
                    <a:pt x="1024039" y="22148"/>
                  </a:lnTo>
                  <a:lnTo>
                    <a:pt x="729335" y="211607"/>
                  </a:lnTo>
                  <a:lnTo>
                    <a:pt x="503948" y="27203"/>
                  </a:lnTo>
                  <a:lnTo>
                    <a:pt x="510501" y="19177"/>
                  </a:lnTo>
                  <a:lnTo>
                    <a:pt x="516001" y="12446"/>
                  </a:lnTo>
                  <a:lnTo>
                    <a:pt x="460629" y="0"/>
                  </a:lnTo>
                  <a:lnTo>
                    <a:pt x="483870" y="51816"/>
                  </a:lnTo>
                  <a:lnTo>
                    <a:pt x="495896" y="37071"/>
                  </a:lnTo>
                  <a:lnTo>
                    <a:pt x="718045" y="218859"/>
                  </a:lnTo>
                  <a:lnTo>
                    <a:pt x="0" y="680466"/>
                  </a:lnTo>
                  <a:lnTo>
                    <a:pt x="6858" y="691134"/>
                  </a:lnTo>
                  <a:lnTo>
                    <a:pt x="728370" y="227304"/>
                  </a:lnTo>
                  <a:lnTo>
                    <a:pt x="1294765" y="690753"/>
                  </a:lnTo>
                  <a:lnTo>
                    <a:pt x="1298829" y="685800"/>
                  </a:lnTo>
                  <a:lnTo>
                    <a:pt x="1304798" y="683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57600" y="205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57600" y="205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01999" y="2362200"/>
              <a:ext cx="242570" cy="688340"/>
            </a:xfrm>
            <a:custGeom>
              <a:avLst/>
              <a:gdLst/>
              <a:ahLst/>
              <a:cxnLst/>
              <a:rect l="l" t="t" r="r" b="b"/>
              <a:pathLst>
                <a:path w="242570" h="688339">
                  <a:moveTo>
                    <a:pt x="30045" y="46193"/>
                  </a:moveTo>
                  <a:lnTo>
                    <a:pt x="18013" y="50224"/>
                  </a:lnTo>
                  <a:lnTo>
                    <a:pt x="230631" y="687832"/>
                  </a:lnTo>
                  <a:lnTo>
                    <a:pt x="242570" y="683767"/>
                  </a:lnTo>
                  <a:lnTo>
                    <a:pt x="30045" y="46193"/>
                  </a:lnTo>
                  <a:close/>
                </a:path>
                <a:path w="242570" h="688339">
                  <a:moveTo>
                    <a:pt x="8000" y="0"/>
                  </a:moveTo>
                  <a:lnTo>
                    <a:pt x="0" y="56261"/>
                  </a:lnTo>
                  <a:lnTo>
                    <a:pt x="18013" y="50224"/>
                  </a:lnTo>
                  <a:lnTo>
                    <a:pt x="13970" y="38100"/>
                  </a:lnTo>
                  <a:lnTo>
                    <a:pt x="26035" y="34162"/>
                  </a:lnTo>
                  <a:lnTo>
                    <a:pt x="42163" y="34162"/>
                  </a:lnTo>
                  <a:lnTo>
                    <a:pt x="8000" y="0"/>
                  </a:lnTo>
                  <a:close/>
                </a:path>
                <a:path w="242570" h="688339">
                  <a:moveTo>
                    <a:pt x="26035" y="34162"/>
                  </a:moveTo>
                  <a:lnTo>
                    <a:pt x="13970" y="38100"/>
                  </a:lnTo>
                  <a:lnTo>
                    <a:pt x="18013" y="50224"/>
                  </a:lnTo>
                  <a:lnTo>
                    <a:pt x="30045" y="46193"/>
                  </a:lnTo>
                  <a:lnTo>
                    <a:pt x="26035" y="34162"/>
                  </a:lnTo>
                  <a:close/>
                </a:path>
                <a:path w="242570" h="688339">
                  <a:moveTo>
                    <a:pt x="42163" y="34162"/>
                  </a:moveTo>
                  <a:lnTo>
                    <a:pt x="26035" y="34162"/>
                  </a:lnTo>
                  <a:lnTo>
                    <a:pt x="30045" y="46193"/>
                  </a:lnTo>
                  <a:lnTo>
                    <a:pt x="48133" y="40132"/>
                  </a:lnTo>
                  <a:lnTo>
                    <a:pt x="42163" y="34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67200" y="205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67200" y="205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33012" y="2362200"/>
              <a:ext cx="386715" cy="688975"/>
            </a:xfrm>
            <a:custGeom>
              <a:avLst/>
              <a:gdLst/>
              <a:ahLst/>
              <a:cxnLst/>
              <a:rect l="l" t="t" r="r" b="b"/>
              <a:pathLst>
                <a:path w="386714" h="688975">
                  <a:moveTo>
                    <a:pt x="356392" y="41369"/>
                  </a:moveTo>
                  <a:lnTo>
                    <a:pt x="0" y="682751"/>
                  </a:lnTo>
                  <a:lnTo>
                    <a:pt x="11175" y="688848"/>
                  </a:lnTo>
                  <a:lnTo>
                    <a:pt x="367484" y="47517"/>
                  </a:lnTo>
                  <a:lnTo>
                    <a:pt x="356392" y="41369"/>
                  </a:lnTo>
                  <a:close/>
                </a:path>
                <a:path w="386714" h="688975">
                  <a:moveTo>
                    <a:pt x="385303" y="30225"/>
                  </a:moveTo>
                  <a:lnTo>
                    <a:pt x="362585" y="30225"/>
                  </a:lnTo>
                  <a:lnTo>
                    <a:pt x="373634" y="36449"/>
                  </a:lnTo>
                  <a:lnTo>
                    <a:pt x="367484" y="47517"/>
                  </a:lnTo>
                  <a:lnTo>
                    <a:pt x="384175" y="56769"/>
                  </a:lnTo>
                  <a:lnTo>
                    <a:pt x="385303" y="30225"/>
                  </a:lnTo>
                  <a:close/>
                </a:path>
                <a:path w="386714" h="688975">
                  <a:moveTo>
                    <a:pt x="362585" y="30225"/>
                  </a:moveTo>
                  <a:lnTo>
                    <a:pt x="356392" y="41369"/>
                  </a:lnTo>
                  <a:lnTo>
                    <a:pt x="367484" y="47517"/>
                  </a:lnTo>
                  <a:lnTo>
                    <a:pt x="373634" y="36449"/>
                  </a:lnTo>
                  <a:lnTo>
                    <a:pt x="362585" y="30225"/>
                  </a:lnTo>
                  <a:close/>
                </a:path>
                <a:path w="386714" h="688975">
                  <a:moveTo>
                    <a:pt x="386588" y="0"/>
                  </a:moveTo>
                  <a:lnTo>
                    <a:pt x="339725" y="32130"/>
                  </a:lnTo>
                  <a:lnTo>
                    <a:pt x="356392" y="41369"/>
                  </a:lnTo>
                  <a:lnTo>
                    <a:pt x="362585" y="30225"/>
                  </a:lnTo>
                  <a:lnTo>
                    <a:pt x="385303" y="30225"/>
                  </a:lnTo>
                  <a:lnTo>
                    <a:pt x="386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53000" y="205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53000" y="205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10000" y="2362199"/>
              <a:ext cx="1295400" cy="691515"/>
            </a:xfrm>
            <a:custGeom>
              <a:avLst/>
              <a:gdLst/>
              <a:ahLst/>
              <a:cxnLst/>
              <a:rect l="l" t="t" r="r" b="b"/>
              <a:pathLst>
                <a:path w="1295400" h="691514">
                  <a:moveTo>
                    <a:pt x="1295400" y="0"/>
                  </a:moveTo>
                  <a:lnTo>
                    <a:pt x="1260906" y="3721"/>
                  </a:lnTo>
                  <a:lnTo>
                    <a:pt x="1260906" y="40309"/>
                  </a:lnTo>
                  <a:lnTo>
                    <a:pt x="840054" y="671461"/>
                  </a:lnTo>
                  <a:lnTo>
                    <a:pt x="825258" y="627087"/>
                  </a:lnTo>
                  <a:lnTo>
                    <a:pt x="825258" y="666940"/>
                  </a:lnTo>
                  <a:lnTo>
                    <a:pt x="580783" y="466928"/>
                  </a:lnTo>
                  <a:lnTo>
                    <a:pt x="727176" y="372821"/>
                  </a:lnTo>
                  <a:lnTo>
                    <a:pt x="825258" y="666940"/>
                  </a:lnTo>
                  <a:lnTo>
                    <a:pt x="825258" y="627087"/>
                  </a:lnTo>
                  <a:lnTo>
                    <a:pt x="738149" y="365772"/>
                  </a:lnTo>
                  <a:lnTo>
                    <a:pt x="1254531" y="33807"/>
                  </a:lnTo>
                  <a:lnTo>
                    <a:pt x="1258354" y="36360"/>
                  </a:lnTo>
                  <a:lnTo>
                    <a:pt x="1260906" y="40309"/>
                  </a:lnTo>
                  <a:lnTo>
                    <a:pt x="1260906" y="3721"/>
                  </a:lnTo>
                  <a:lnTo>
                    <a:pt x="1238885" y="6096"/>
                  </a:lnTo>
                  <a:lnTo>
                    <a:pt x="1249210" y="22148"/>
                  </a:lnTo>
                  <a:lnTo>
                    <a:pt x="734009" y="353352"/>
                  </a:lnTo>
                  <a:lnTo>
                    <a:pt x="631634" y="46202"/>
                  </a:lnTo>
                  <a:lnTo>
                    <a:pt x="649732" y="40132"/>
                  </a:lnTo>
                  <a:lnTo>
                    <a:pt x="643763" y="34163"/>
                  </a:lnTo>
                  <a:lnTo>
                    <a:pt x="609600" y="0"/>
                  </a:lnTo>
                  <a:lnTo>
                    <a:pt x="601599" y="56261"/>
                  </a:lnTo>
                  <a:lnTo>
                    <a:pt x="619607" y="50228"/>
                  </a:lnTo>
                  <a:lnTo>
                    <a:pt x="723036" y="360413"/>
                  </a:lnTo>
                  <a:lnTo>
                    <a:pt x="570471" y="458495"/>
                  </a:lnTo>
                  <a:lnTo>
                    <a:pt x="43319" y="27203"/>
                  </a:lnTo>
                  <a:lnTo>
                    <a:pt x="49872" y="19177"/>
                  </a:lnTo>
                  <a:lnTo>
                    <a:pt x="55372" y="12446"/>
                  </a:lnTo>
                  <a:lnTo>
                    <a:pt x="0" y="0"/>
                  </a:lnTo>
                  <a:lnTo>
                    <a:pt x="23241" y="51816"/>
                  </a:lnTo>
                  <a:lnTo>
                    <a:pt x="35267" y="37071"/>
                  </a:lnTo>
                  <a:lnTo>
                    <a:pt x="559155" y="465759"/>
                  </a:lnTo>
                  <a:lnTo>
                    <a:pt x="225171" y="680466"/>
                  </a:lnTo>
                  <a:lnTo>
                    <a:pt x="232029" y="691134"/>
                  </a:lnTo>
                  <a:lnTo>
                    <a:pt x="569480" y="474205"/>
                  </a:lnTo>
                  <a:lnTo>
                    <a:pt x="834136" y="690753"/>
                  </a:lnTo>
                  <a:lnTo>
                    <a:pt x="838200" y="685800"/>
                  </a:lnTo>
                  <a:lnTo>
                    <a:pt x="843534" y="689356"/>
                  </a:lnTo>
                  <a:lnTo>
                    <a:pt x="1272463" y="45770"/>
                  </a:lnTo>
                  <a:lnTo>
                    <a:pt x="1288415" y="56388"/>
                  </a:lnTo>
                  <a:lnTo>
                    <a:pt x="1291894" y="2819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89529" y="4807737"/>
            <a:ext cx="2326005" cy="7772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406400">
              <a:lnSpc>
                <a:spcPts val="2880"/>
              </a:lnSpc>
              <a:spcBef>
                <a:spcPts val="325"/>
              </a:spcBef>
            </a:pPr>
            <a:r>
              <a:rPr sz="2500" i="1" spc="-50" dirty="0">
                <a:latin typeface="Times New Roman"/>
                <a:cs typeface="Times New Roman"/>
              </a:rPr>
              <a:t>feedforward </a:t>
            </a:r>
            <a:r>
              <a:rPr sz="2500" i="1" spc="-45" dirty="0">
                <a:latin typeface="Times New Roman"/>
                <a:cs typeface="Times New Roman"/>
              </a:rPr>
              <a:t> (d</a:t>
            </a:r>
            <a:r>
              <a:rPr sz="2500" i="1" spc="-25" dirty="0">
                <a:latin typeface="Times New Roman"/>
                <a:cs typeface="Times New Roman"/>
              </a:rPr>
              <a:t>i</a:t>
            </a:r>
            <a:r>
              <a:rPr sz="2500" i="1" spc="-110" dirty="0">
                <a:latin typeface="Times New Roman"/>
                <a:cs typeface="Times New Roman"/>
              </a:rPr>
              <a:t>re</a:t>
            </a:r>
            <a:r>
              <a:rPr sz="2500" i="1" spc="-45" dirty="0">
                <a:latin typeface="Times New Roman"/>
                <a:cs typeface="Times New Roman"/>
              </a:rPr>
              <a:t>c</a:t>
            </a:r>
            <a:r>
              <a:rPr sz="2500" i="1" spc="-25" dirty="0">
                <a:latin typeface="Times New Roman"/>
                <a:cs typeface="Times New Roman"/>
              </a:rPr>
              <a:t>t</a:t>
            </a:r>
            <a:r>
              <a:rPr sz="2500" i="1" spc="-55" dirty="0">
                <a:latin typeface="Times New Roman"/>
                <a:cs typeface="Times New Roman"/>
              </a:rPr>
              <a:t>e</a:t>
            </a:r>
            <a:r>
              <a:rPr sz="2500" i="1" spc="-40" dirty="0">
                <a:latin typeface="Times New Roman"/>
                <a:cs typeface="Times New Roman"/>
              </a:rPr>
              <a:t>d,</a:t>
            </a:r>
            <a:r>
              <a:rPr sz="2500" i="1" spc="-75" dirty="0">
                <a:latin typeface="Times New Roman"/>
                <a:cs typeface="Times New Roman"/>
              </a:rPr>
              <a:t> </a:t>
            </a:r>
            <a:r>
              <a:rPr sz="2500" i="1" spc="-175" dirty="0">
                <a:latin typeface="Times New Roman"/>
                <a:cs typeface="Times New Roman"/>
              </a:rPr>
              <a:t>a</a:t>
            </a:r>
            <a:r>
              <a:rPr sz="2500" i="1" spc="-35" dirty="0">
                <a:latin typeface="Times New Roman"/>
                <a:cs typeface="Times New Roman"/>
              </a:rPr>
              <a:t>-</a:t>
            </a:r>
            <a:r>
              <a:rPr sz="2500" i="1" spc="-10" dirty="0">
                <a:latin typeface="Times New Roman"/>
                <a:cs typeface="Times New Roman"/>
              </a:rPr>
              <a:t>cyc</a:t>
            </a:r>
            <a:r>
              <a:rPr sz="2500" i="1" dirty="0">
                <a:latin typeface="Times New Roman"/>
                <a:cs typeface="Times New Roman"/>
              </a:rPr>
              <a:t>l</a:t>
            </a:r>
            <a:r>
              <a:rPr sz="2500" i="1" spc="-30" dirty="0">
                <a:latin typeface="Times New Roman"/>
                <a:cs typeface="Times New Roman"/>
              </a:rPr>
              <a:t>i</a:t>
            </a:r>
            <a:r>
              <a:rPr sz="2500" i="1" spc="-40" dirty="0">
                <a:latin typeface="Times New Roman"/>
                <a:cs typeface="Times New Roman"/>
              </a:rPr>
              <a:t>c</a:t>
            </a:r>
            <a:r>
              <a:rPr sz="2500" i="1" spc="-3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817" y="2049779"/>
            <a:ext cx="1999932" cy="229997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787644" y="4696485"/>
            <a:ext cx="2858135" cy="7772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863600">
              <a:lnSpc>
                <a:spcPts val="2880"/>
              </a:lnSpc>
              <a:spcBef>
                <a:spcPts val="325"/>
              </a:spcBef>
            </a:pPr>
            <a:r>
              <a:rPr sz="2500" i="1" spc="-90" dirty="0">
                <a:latin typeface="Times New Roman"/>
                <a:cs typeface="Times New Roman"/>
              </a:rPr>
              <a:t>recurrent </a:t>
            </a:r>
            <a:r>
              <a:rPr sz="2500" i="1" spc="-85" dirty="0">
                <a:latin typeface="Times New Roman"/>
                <a:cs typeface="Times New Roman"/>
              </a:rPr>
              <a:t> </a:t>
            </a:r>
            <a:r>
              <a:rPr sz="2500" i="1" spc="-30" dirty="0">
                <a:latin typeface="Times New Roman"/>
                <a:cs typeface="Times New Roman"/>
              </a:rPr>
              <a:t>(feedback</a:t>
            </a:r>
            <a:r>
              <a:rPr sz="2500" i="1" spc="-114" dirty="0">
                <a:latin typeface="Times New Roman"/>
                <a:cs typeface="Times New Roman"/>
              </a:rPr>
              <a:t> </a:t>
            </a:r>
            <a:r>
              <a:rPr sz="2500" i="1" spc="-45" dirty="0">
                <a:latin typeface="Times New Roman"/>
                <a:cs typeface="Times New Roman"/>
              </a:rPr>
              <a:t>connections)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482" y="484073"/>
            <a:ext cx="7313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Feed-forward</a:t>
            </a:r>
            <a:r>
              <a:rPr sz="3600" spc="-60" dirty="0"/>
              <a:t> </a:t>
            </a:r>
            <a:r>
              <a:rPr sz="3600" spc="-15" dirty="0"/>
              <a:t>Neural</a:t>
            </a:r>
            <a:r>
              <a:rPr sz="3600" spc="-30" dirty="0"/>
              <a:t> </a:t>
            </a:r>
            <a:r>
              <a:rPr sz="3600" spc="-20" dirty="0"/>
              <a:t>Networks</a:t>
            </a:r>
            <a:r>
              <a:rPr sz="3600" dirty="0"/>
              <a:t> </a:t>
            </a:r>
            <a:r>
              <a:rPr sz="3600" spc="-5" dirty="0"/>
              <a:t>(FFNNs)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5860" y="1420842"/>
            <a:ext cx="3528837" cy="48880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5287" y="2276475"/>
            <a:ext cx="3456304" cy="28816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840"/>
              </a:spcBef>
            </a:pPr>
            <a:r>
              <a:rPr sz="1600" spc="-10" dirty="0">
                <a:latin typeface="Calibri"/>
                <a:cs typeface="Calibri"/>
              </a:rPr>
              <a:t>Information flow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uni-directional</a:t>
            </a:r>
            <a:endParaRPr sz="1600">
              <a:latin typeface="Calibri"/>
              <a:cs typeface="Calibri"/>
            </a:endParaRPr>
          </a:p>
          <a:p>
            <a:pPr marL="659765" marR="514984">
              <a:lnSpc>
                <a:spcPct val="15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presented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i="1" spc="-5" dirty="0">
                <a:latin typeface="Calibri"/>
                <a:cs typeface="Calibri"/>
              </a:rPr>
              <a:t>Input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layer </a:t>
            </a:r>
            <a:r>
              <a:rPr sz="1400" i="1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Passed on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i="1" spc="-5" dirty="0">
                <a:latin typeface="Calibri"/>
                <a:cs typeface="Calibri"/>
              </a:rPr>
              <a:t>Hidden Layer 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Output </a:t>
            </a:r>
            <a:r>
              <a:rPr sz="1400" i="1" dirty="0">
                <a:latin typeface="Calibri"/>
                <a:cs typeface="Calibri"/>
              </a:rPr>
              <a:t>layer</a:t>
            </a:r>
            <a:endParaRPr sz="1400">
              <a:latin typeface="Calibri"/>
              <a:cs typeface="Calibri"/>
            </a:endParaRPr>
          </a:p>
          <a:p>
            <a:pPr marL="208279" marR="514350">
              <a:lnSpc>
                <a:spcPts val="5760"/>
              </a:lnSpc>
              <a:spcBef>
                <a:spcPts val="465"/>
              </a:spcBef>
            </a:pPr>
            <a:r>
              <a:rPr sz="1600" spc="-10" dirty="0">
                <a:latin typeface="Calibri"/>
                <a:cs typeface="Calibri"/>
              </a:rPr>
              <a:t>Information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distributed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processing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parallel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8744" y="5765393"/>
            <a:ext cx="2561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Internal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representation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(interpretation)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51275" y="4868798"/>
            <a:ext cx="2305050" cy="865505"/>
          </a:xfrm>
          <a:custGeom>
            <a:avLst/>
            <a:gdLst/>
            <a:ahLst/>
            <a:cxnLst/>
            <a:rect l="l" t="t" r="r" b="b"/>
            <a:pathLst>
              <a:path w="2305050" h="865504">
                <a:moveTo>
                  <a:pt x="0" y="865251"/>
                </a:moveTo>
                <a:lnTo>
                  <a:pt x="2305050" y="0"/>
                </a:lnTo>
              </a:path>
            </a:pathLst>
          </a:custGeom>
          <a:ln w="127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292" y="112598"/>
            <a:ext cx="3908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Why</a:t>
            </a:r>
            <a:r>
              <a:rPr sz="3600" spc="-55" dirty="0"/>
              <a:t> </a:t>
            </a:r>
            <a:r>
              <a:rPr sz="3600" spc="-25" dirty="0"/>
              <a:t>we </a:t>
            </a:r>
            <a:r>
              <a:rPr sz="3600" dirty="0"/>
              <a:t>need</a:t>
            </a:r>
            <a:r>
              <a:rPr sz="3600" spc="-50" dirty="0"/>
              <a:t> </a:t>
            </a:r>
            <a:r>
              <a:rPr sz="3600" dirty="0"/>
              <a:t>ANNs?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4642" y="884300"/>
            <a:ext cx="8541385" cy="42506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There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advanced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(like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recognition,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writing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recognition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…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etc)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our </a:t>
            </a:r>
            <a:r>
              <a:rPr sz="2200" spc="-15" dirty="0">
                <a:latin typeface="Calibri"/>
                <a:cs typeface="Calibri"/>
              </a:rPr>
              <a:t>brain,</a:t>
            </a:r>
            <a:r>
              <a:rPr sz="2200" spc="-10" dirty="0">
                <a:latin typeface="Calibri"/>
                <a:cs typeface="Calibri"/>
              </a:rPr>
              <a:t> but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don’t know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how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exactly/internally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done.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0" dirty="0">
                <a:latin typeface="Calibri"/>
                <a:cs typeface="Calibri"/>
              </a:rPr>
              <a:t>We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successfully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after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sufficient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amount</a:t>
            </a:r>
            <a:r>
              <a:rPr sz="2200" dirty="0">
                <a:latin typeface="Calibri"/>
                <a:cs typeface="Calibri"/>
              </a:rPr>
              <a:t> of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training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practice.</a:t>
            </a:r>
            <a:endParaRPr sz="2200">
              <a:latin typeface="Calibri"/>
              <a:cs typeface="Calibri"/>
            </a:endParaRPr>
          </a:p>
          <a:p>
            <a:pPr marL="355600" marR="617855" indent="-342900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25" dirty="0">
                <a:latin typeface="Calibri"/>
                <a:cs typeface="Calibri"/>
              </a:rPr>
              <a:t>Unfortunately,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hard</a:t>
            </a:r>
            <a:r>
              <a:rPr sz="2200" spc="-20" dirty="0">
                <a:latin typeface="Calibri"/>
                <a:cs typeface="Calibri"/>
              </a:rPr>
              <a:t> 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writing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such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program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recognize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faces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hand-written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text.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342265" marR="236854" indent="-34226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Here,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ANNs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comes.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mimics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training</a:t>
            </a:r>
            <a:r>
              <a:rPr sz="2200" spc="-5" dirty="0">
                <a:latin typeface="Calibri"/>
                <a:cs typeface="Calibri"/>
              </a:rPr>
              <a:t> activities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that</a:t>
            </a:r>
            <a:endParaRPr sz="2200">
              <a:latin typeface="Calibri"/>
              <a:cs typeface="Calibri"/>
            </a:endParaRPr>
          </a:p>
          <a:p>
            <a:pPr marR="172085" algn="ctr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internally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Nerve</a:t>
            </a:r>
            <a:r>
              <a:rPr sz="2200" b="1" i="1" spc="15" dirty="0">
                <a:latin typeface="Calibri"/>
                <a:cs typeface="Calibri"/>
              </a:rPr>
              <a:t> </a:t>
            </a:r>
            <a:r>
              <a:rPr sz="2200" b="1" i="1" spc="-25" dirty="0">
                <a:latin typeface="Calibri"/>
                <a:cs typeface="Calibri"/>
              </a:rPr>
              <a:t>System</a:t>
            </a:r>
            <a:r>
              <a:rPr sz="2200" b="1" i="1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inside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human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brain!</a:t>
            </a:r>
            <a:endParaRPr sz="2200">
              <a:latin typeface="Calibri"/>
              <a:cs typeface="Calibri"/>
            </a:endParaRPr>
          </a:p>
          <a:p>
            <a:pPr marL="355600" marR="941069" indent="-342900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25" dirty="0">
                <a:latin typeface="Calibri"/>
                <a:cs typeface="Calibri"/>
              </a:rPr>
              <a:t>Training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occurs</a:t>
            </a:r>
            <a:r>
              <a:rPr sz="2200" spc="-10" dirty="0">
                <a:latin typeface="Calibri"/>
                <a:cs typeface="Calibri"/>
              </a:rPr>
              <a:t> through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learning</a:t>
            </a:r>
            <a:r>
              <a:rPr sz="2200" spc="-15" dirty="0">
                <a:latin typeface="Calibri"/>
                <a:cs typeface="Calibri"/>
              </a:rPr>
              <a:t> 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many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already-known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past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37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well-trained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able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yield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correct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results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new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unknown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5" dirty="0">
                <a:latin typeface="Calibri"/>
                <a:cs typeface="Calibri"/>
              </a:rPr>
              <a:t>problem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instances.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0123" y="5572137"/>
            <a:ext cx="2143760" cy="1071880"/>
            <a:chOff x="2000123" y="5572137"/>
            <a:chExt cx="2143760" cy="10718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9426" y="5572137"/>
              <a:ext cx="1123924" cy="1071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00123" y="5878931"/>
              <a:ext cx="2143760" cy="528955"/>
            </a:xfrm>
            <a:custGeom>
              <a:avLst/>
              <a:gdLst/>
              <a:ahLst/>
              <a:cxnLst/>
              <a:rect l="l" t="t" r="r" b="b"/>
              <a:pathLst>
                <a:path w="2143760" h="528954">
                  <a:moveTo>
                    <a:pt x="500253" y="479018"/>
                  </a:moveTo>
                  <a:lnTo>
                    <a:pt x="415671" y="427202"/>
                  </a:lnTo>
                  <a:lnTo>
                    <a:pt x="412750" y="425361"/>
                  </a:lnTo>
                  <a:lnTo>
                    <a:pt x="408813" y="426300"/>
                  </a:lnTo>
                  <a:lnTo>
                    <a:pt x="407035" y="429285"/>
                  </a:lnTo>
                  <a:lnTo>
                    <a:pt x="405130" y="432282"/>
                  </a:lnTo>
                  <a:lnTo>
                    <a:pt x="406146" y="436194"/>
                  </a:lnTo>
                  <a:lnTo>
                    <a:pt x="409067" y="438023"/>
                  </a:lnTo>
                  <a:lnTo>
                    <a:pt x="464223" y="471881"/>
                  </a:lnTo>
                  <a:lnTo>
                    <a:pt x="254" y="461568"/>
                  </a:lnTo>
                  <a:lnTo>
                    <a:pt x="0" y="474256"/>
                  </a:lnTo>
                  <a:lnTo>
                    <a:pt x="463981" y="484568"/>
                  </a:lnTo>
                  <a:lnTo>
                    <a:pt x="407416" y="515937"/>
                  </a:lnTo>
                  <a:lnTo>
                    <a:pt x="404241" y="517639"/>
                  </a:lnTo>
                  <a:lnTo>
                    <a:pt x="403225" y="521500"/>
                  </a:lnTo>
                  <a:lnTo>
                    <a:pt x="406527" y="527634"/>
                  </a:lnTo>
                  <a:lnTo>
                    <a:pt x="410464" y="528739"/>
                  </a:lnTo>
                  <a:lnTo>
                    <a:pt x="489280" y="485089"/>
                  </a:lnTo>
                  <a:lnTo>
                    <a:pt x="500253" y="479018"/>
                  </a:lnTo>
                  <a:close/>
                </a:path>
                <a:path w="2143760" h="528954">
                  <a:moveTo>
                    <a:pt x="500253" y="326618"/>
                  </a:moveTo>
                  <a:lnTo>
                    <a:pt x="411734" y="274637"/>
                  </a:lnTo>
                  <a:lnTo>
                    <a:pt x="407797" y="275653"/>
                  </a:lnTo>
                  <a:lnTo>
                    <a:pt x="404241" y="281698"/>
                  </a:lnTo>
                  <a:lnTo>
                    <a:pt x="405257" y="285584"/>
                  </a:lnTo>
                  <a:lnTo>
                    <a:pt x="464108" y="320167"/>
                  </a:lnTo>
                  <a:lnTo>
                    <a:pt x="127" y="318681"/>
                  </a:lnTo>
                  <a:lnTo>
                    <a:pt x="127" y="331381"/>
                  </a:lnTo>
                  <a:lnTo>
                    <a:pt x="464058" y="332867"/>
                  </a:lnTo>
                  <a:lnTo>
                    <a:pt x="405003" y="367055"/>
                  </a:lnTo>
                  <a:lnTo>
                    <a:pt x="403987" y="370941"/>
                  </a:lnTo>
                  <a:lnTo>
                    <a:pt x="407543" y="377012"/>
                  </a:lnTo>
                  <a:lnTo>
                    <a:pt x="411353" y="378040"/>
                  </a:lnTo>
                  <a:lnTo>
                    <a:pt x="489331" y="332930"/>
                  </a:lnTo>
                  <a:lnTo>
                    <a:pt x="500253" y="326618"/>
                  </a:lnTo>
                  <a:close/>
                </a:path>
                <a:path w="2143760" h="528954">
                  <a:moveTo>
                    <a:pt x="500253" y="204381"/>
                  </a:moveTo>
                  <a:lnTo>
                    <a:pt x="415671" y="152552"/>
                  </a:lnTo>
                  <a:lnTo>
                    <a:pt x="412750" y="150723"/>
                  </a:lnTo>
                  <a:lnTo>
                    <a:pt x="408813" y="151663"/>
                  </a:lnTo>
                  <a:lnTo>
                    <a:pt x="407035" y="154647"/>
                  </a:lnTo>
                  <a:lnTo>
                    <a:pt x="405130" y="157645"/>
                  </a:lnTo>
                  <a:lnTo>
                    <a:pt x="406146" y="161544"/>
                  </a:lnTo>
                  <a:lnTo>
                    <a:pt x="409067" y="163385"/>
                  </a:lnTo>
                  <a:lnTo>
                    <a:pt x="464223" y="197231"/>
                  </a:lnTo>
                  <a:lnTo>
                    <a:pt x="254" y="186918"/>
                  </a:lnTo>
                  <a:lnTo>
                    <a:pt x="0" y="199618"/>
                  </a:lnTo>
                  <a:lnTo>
                    <a:pt x="463981" y="209931"/>
                  </a:lnTo>
                  <a:lnTo>
                    <a:pt x="407416" y="241300"/>
                  </a:lnTo>
                  <a:lnTo>
                    <a:pt x="404241" y="242989"/>
                  </a:lnTo>
                  <a:lnTo>
                    <a:pt x="403225" y="246862"/>
                  </a:lnTo>
                  <a:lnTo>
                    <a:pt x="406527" y="252996"/>
                  </a:lnTo>
                  <a:lnTo>
                    <a:pt x="410464" y="254101"/>
                  </a:lnTo>
                  <a:lnTo>
                    <a:pt x="489280" y="210451"/>
                  </a:lnTo>
                  <a:lnTo>
                    <a:pt x="500253" y="204381"/>
                  </a:lnTo>
                  <a:close/>
                </a:path>
                <a:path w="2143760" h="528954">
                  <a:moveTo>
                    <a:pt x="500253" y="51981"/>
                  </a:moveTo>
                  <a:lnTo>
                    <a:pt x="411734" y="0"/>
                  </a:lnTo>
                  <a:lnTo>
                    <a:pt x="407797" y="1016"/>
                  </a:lnTo>
                  <a:lnTo>
                    <a:pt x="404241" y="7061"/>
                  </a:lnTo>
                  <a:lnTo>
                    <a:pt x="405257" y="10947"/>
                  </a:lnTo>
                  <a:lnTo>
                    <a:pt x="464108" y="45529"/>
                  </a:lnTo>
                  <a:lnTo>
                    <a:pt x="127" y="44043"/>
                  </a:lnTo>
                  <a:lnTo>
                    <a:pt x="127" y="56743"/>
                  </a:lnTo>
                  <a:lnTo>
                    <a:pt x="464045" y="58229"/>
                  </a:lnTo>
                  <a:lnTo>
                    <a:pt x="405003" y="92417"/>
                  </a:lnTo>
                  <a:lnTo>
                    <a:pt x="403987" y="96304"/>
                  </a:lnTo>
                  <a:lnTo>
                    <a:pt x="407543" y="102374"/>
                  </a:lnTo>
                  <a:lnTo>
                    <a:pt x="411353" y="103403"/>
                  </a:lnTo>
                  <a:lnTo>
                    <a:pt x="489331" y="58293"/>
                  </a:lnTo>
                  <a:lnTo>
                    <a:pt x="500253" y="51981"/>
                  </a:lnTo>
                  <a:close/>
                </a:path>
                <a:path w="2143760" h="528954">
                  <a:moveTo>
                    <a:pt x="2143252" y="204381"/>
                  </a:moveTo>
                  <a:lnTo>
                    <a:pt x="2057781" y="154178"/>
                  </a:lnTo>
                  <a:lnTo>
                    <a:pt x="2054860" y="152400"/>
                  </a:lnTo>
                  <a:lnTo>
                    <a:pt x="2050923" y="153416"/>
                  </a:lnTo>
                  <a:lnTo>
                    <a:pt x="2047367" y="159461"/>
                  </a:lnTo>
                  <a:lnTo>
                    <a:pt x="2048383" y="163347"/>
                  </a:lnTo>
                  <a:lnTo>
                    <a:pt x="2107234" y="197929"/>
                  </a:lnTo>
                  <a:lnTo>
                    <a:pt x="1643253" y="196443"/>
                  </a:lnTo>
                  <a:lnTo>
                    <a:pt x="1643126" y="209143"/>
                  </a:lnTo>
                  <a:lnTo>
                    <a:pt x="2107171" y="210629"/>
                  </a:lnTo>
                  <a:lnTo>
                    <a:pt x="2048129" y="244817"/>
                  </a:lnTo>
                  <a:lnTo>
                    <a:pt x="2047113" y="248704"/>
                  </a:lnTo>
                  <a:lnTo>
                    <a:pt x="2048891" y="251739"/>
                  </a:lnTo>
                  <a:lnTo>
                    <a:pt x="2050542" y="254774"/>
                  </a:lnTo>
                  <a:lnTo>
                    <a:pt x="2054479" y="255803"/>
                  </a:lnTo>
                  <a:lnTo>
                    <a:pt x="2132355" y="210693"/>
                  </a:lnTo>
                  <a:lnTo>
                    <a:pt x="2143252" y="204381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72251" y="5786463"/>
            <a:ext cx="929005" cy="78613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249554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29250" y="5878931"/>
            <a:ext cx="500380" cy="235585"/>
          </a:xfrm>
          <a:custGeom>
            <a:avLst/>
            <a:gdLst/>
            <a:ahLst/>
            <a:cxnLst/>
            <a:rect l="l" t="t" r="r" b="b"/>
            <a:pathLst>
              <a:path w="500379" h="235585">
                <a:moveTo>
                  <a:pt x="500126" y="183743"/>
                </a:moveTo>
                <a:lnTo>
                  <a:pt x="411607" y="131762"/>
                </a:lnTo>
                <a:lnTo>
                  <a:pt x="407797" y="132778"/>
                </a:lnTo>
                <a:lnTo>
                  <a:pt x="404241" y="138823"/>
                </a:lnTo>
                <a:lnTo>
                  <a:pt x="405257" y="142709"/>
                </a:lnTo>
                <a:lnTo>
                  <a:pt x="408178" y="144487"/>
                </a:lnTo>
                <a:lnTo>
                  <a:pt x="463994" y="177292"/>
                </a:lnTo>
                <a:lnTo>
                  <a:pt x="0" y="175806"/>
                </a:lnTo>
                <a:lnTo>
                  <a:pt x="0" y="188506"/>
                </a:lnTo>
                <a:lnTo>
                  <a:pt x="464007" y="189992"/>
                </a:lnTo>
                <a:lnTo>
                  <a:pt x="404876" y="224180"/>
                </a:lnTo>
                <a:lnTo>
                  <a:pt x="403860" y="228066"/>
                </a:lnTo>
                <a:lnTo>
                  <a:pt x="407416" y="234137"/>
                </a:lnTo>
                <a:lnTo>
                  <a:pt x="411353" y="235165"/>
                </a:lnTo>
                <a:lnTo>
                  <a:pt x="489229" y="190055"/>
                </a:lnTo>
                <a:lnTo>
                  <a:pt x="500126" y="183743"/>
                </a:lnTo>
                <a:close/>
              </a:path>
              <a:path w="500379" h="235585">
                <a:moveTo>
                  <a:pt x="500126" y="51981"/>
                </a:moveTo>
                <a:lnTo>
                  <a:pt x="411607" y="0"/>
                </a:lnTo>
                <a:lnTo>
                  <a:pt x="407797" y="1016"/>
                </a:lnTo>
                <a:lnTo>
                  <a:pt x="404241" y="7061"/>
                </a:lnTo>
                <a:lnTo>
                  <a:pt x="405257" y="10947"/>
                </a:lnTo>
                <a:lnTo>
                  <a:pt x="408178" y="12725"/>
                </a:lnTo>
                <a:lnTo>
                  <a:pt x="463994" y="45529"/>
                </a:lnTo>
                <a:lnTo>
                  <a:pt x="0" y="44043"/>
                </a:lnTo>
                <a:lnTo>
                  <a:pt x="0" y="56743"/>
                </a:lnTo>
                <a:lnTo>
                  <a:pt x="464007" y="58229"/>
                </a:lnTo>
                <a:lnTo>
                  <a:pt x="404876" y="92417"/>
                </a:lnTo>
                <a:lnTo>
                  <a:pt x="403860" y="96304"/>
                </a:lnTo>
                <a:lnTo>
                  <a:pt x="407416" y="102374"/>
                </a:lnTo>
                <a:lnTo>
                  <a:pt x="411353" y="103403"/>
                </a:lnTo>
                <a:lnTo>
                  <a:pt x="489229" y="58293"/>
                </a:lnTo>
                <a:lnTo>
                  <a:pt x="500126" y="5198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9123" y="6161417"/>
            <a:ext cx="500380" cy="246379"/>
          </a:xfrm>
          <a:custGeom>
            <a:avLst/>
            <a:gdLst/>
            <a:ahLst/>
            <a:cxnLst/>
            <a:rect l="l" t="t" r="r" b="b"/>
            <a:pathLst>
              <a:path w="500379" h="246379">
                <a:moveTo>
                  <a:pt x="500253" y="196532"/>
                </a:moveTo>
                <a:lnTo>
                  <a:pt x="412750" y="142875"/>
                </a:lnTo>
                <a:lnTo>
                  <a:pt x="408813" y="143814"/>
                </a:lnTo>
                <a:lnTo>
                  <a:pt x="407035" y="146799"/>
                </a:lnTo>
                <a:lnTo>
                  <a:pt x="405130" y="149796"/>
                </a:lnTo>
                <a:lnTo>
                  <a:pt x="406146" y="153708"/>
                </a:lnTo>
                <a:lnTo>
                  <a:pt x="409067" y="155536"/>
                </a:lnTo>
                <a:lnTo>
                  <a:pt x="464223" y="189395"/>
                </a:lnTo>
                <a:lnTo>
                  <a:pt x="254" y="179082"/>
                </a:lnTo>
                <a:lnTo>
                  <a:pt x="0" y="191770"/>
                </a:lnTo>
                <a:lnTo>
                  <a:pt x="463981" y="202082"/>
                </a:lnTo>
                <a:lnTo>
                  <a:pt x="404368" y="235153"/>
                </a:lnTo>
                <a:lnTo>
                  <a:pt x="403225" y="239014"/>
                </a:lnTo>
                <a:lnTo>
                  <a:pt x="404876" y="242074"/>
                </a:lnTo>
                <a:lnTo>
                  <a:pt x="406654" y="245148"/>
                </a:lnTo>
                <a:lnTo>
                  <a:pt x="410464" y="246253"/>
                </a:lnTo>
                <a:lnTo>
                  <a:pt x="489280" y="202603"/>
                </a:lnTo>
                <a:lnTo>
                  <a:pt x="500253" y="196532"/>
                </a:lnTo>
                <a:close/>
              </a:path>
              <a:path w="500379" h="246379">
                <a:moveTo>
                  <a:pt x="500253" y="53657"/>
                </a:moveTo>
                <a:lnTo>
                  <a:pt x="412750" y="0"/>
                </a:lnTo>
                <a:lnTo>
                  <a:pt x="408813" y="939"/>
                </a:lnTo>
                <a:lnTo>
                  <a:pt x="407035" y="3924"/>
                </a:lnTo>
                <a:lnTo>
                  <a:pt x="405130" y="6921"/>
                </a:lnTo>
                <a:lnTo>
                  <a:pt x="406146" y="10833"/>
                </a:lnTo>
                <a:lnTo>
                  <a:pt x="409067" y="12661"/>
                </a:lnTo>
                <a:lnTo>
                  <a:pt x="464210" y="46507"/>
                </a:lnTo>
                <a:lnTo>
                  <a:pt x="254" y="36207"/>
                </a:lnTo>
                <a:lnTo>
                  <a:pt x="0" y="48895"/>
                </a:lnTo>
                <a:lnTo>
                  <a:pt x="463981" y="59207"/>
                </a:lnTo>
                <a:lnTo>
                  <a:pt x="404368" y="92278"/>
                </a:lnTo>
                <a:lnTo>
                  <a:pt x="403225" y="96139"/>
                </a:lnTo>
                <a:lnTo>
                  <a:pt x="404876" y="99199"/>
                </a:lnTo>
                <a:lnTo>
                  <a:pt x="406654" y="102273"/>
                </a:lnTo>
                <a:lnTo>
                  <a:pt x="410464" y="103378"/>
                </a:lnTo>
                <a:lnTo>
                  <a:pt x="489280" y="59728"/>
                </a:lnTo>
                <a:lnTo>
                  <a:pt x="500253" y="5365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72248" y="6029655"/>
            <a:ext cx="500380" cy="103505"/>
          </a:xfrm>
          <a:custGeom>
            <a:avLst/>
            <a:gdLst/>
            <a:ahLst/>
            <a:cxnLst/>
            <a:rect l="l" t="t" r="r" b="b"/>
            <a:pathLst>
              <a:path w="500379" h="103504">
                <a:moveTo>
                  <a:pt x="463953" y="59206"/>
                </a:moveTo>
                <a:lnTo>
                  <a:pt x="404241" y="92265"/>
                </a:lnTo>
                <a:lnTo>
                  <a:pt x="403098" y="96138"/>
                </a:lnTo>
                <a:lnTo>
                  <a:pt x="404875" y="99199"/>
                </a:lnTo>
                <a:lnTo>
                  <a:pt x="406526" y="102273"/>
                </a:lnTo>
                <a:lnTo>
                  <a:pt x="410464" y="103377"/>
                </a:lnTo>
                <a:lnTo>
                  <a:pt x="489178" y="59728"/>
                </a:lnTo>
                <a:lnTo>
                  <a:pt x="487425" y="59728"/>
                </a:lnTo>
                <a:lnTo>
                  <a:pt x="463953" y="59206"/>
                </a:lnTo>
                <a:close/>
              </a:path>
              <a:path w="500379" h="103504">
                <a:moveTo>
                  <a:pt x="474981" y="53101"/>
                </a:moveTo>
                <a:lnTo>
                  <a:pt x="463953" y="59206"/>
                </a:lnTo>
                <a:lnTo>
                  <a:pt x="487425" y="59728"/>
                </a:lnTo>
                <a:lnTo>
                  <a:pt x="487444" y="58788"/>
                </a:lnTo>
                <a:lnTo>
                  <a:pt x="484250" y="58788"/>
                </a:lnTo>
                <a:lnTo>
                  <a:pt x="474981" y="53101"/>
                </a:lnTo>
                <a:close/>
              </a:path>
              <a:path w="500379" h="103504">
                <a:moveTo>
                  <a:pt x="412750" y="0"/>
                </a:moveTo>
                <a:lnTo>
                  <a:pt x="408812" y="939"/>
                </a:lnTo>
                <a:lnTo>
                  <a:pt x="406907" y="3924"/>
                </a:lnTo>
                <a:lnTo>
                  <a:pt x="405129" y="6921"/>
                </a:lnTo>
                <a:lnTo>
                  <a:pt x="406019" y="10820"/>
                </a:lnTo>
                <a:lnTo>
                  <a:pt x="464233" y="46506"/>
                </a:lnTo>
                <a:lnTo>
                  <a:pt x="487679" y="47028"/>
                </a:lnTo>
                <a:lnTo>
                  <a:pt x="487425" y="59728"/>
                </a:lnTo>
                <a:lnTo>
                  <a:pt x="489178" y="59728"/>
                </a:lnTo>
                <a:lnTo>
                  <a:pt x="500125" y="53657"/>
                </a:lnTo>
                <a:lnTo>
                  <a:pt x="415671" y="1828"/>
                </a:lnTo>
                <a:lnTo>
                  <a:pt x="412750" y="0"/>
                </a:lnTo>
                <a:close/>
              </a:path>
              <a:path w="500379" h="103504">
                <a:moveTo>
                  <a:pt x="253" y="36194"/>
                </a:moveTo>
                <a:lnTo>
                  <a:pt x="0" y="48894"/>
                </a:lnTo>
                <a:lnTo>
                  <a:pt x="463953" y="59206"/>
                </a:lnTo>
                <a:lnTo>
                  <a:pt x="474981" y="53101"/>
                </a:lnTo>
                <a:lnTo>
                  <a:pt x="464233" y="46506"/>
                </a:lnTo>
                <a:lnTo>
                  <a:pt x="253" y="36194"/>
                </a:lnTo>
                <a:close/>
              </a:path>
              <a:path w="500379" h="103504">
                <a:moveTo>
                  <a:pt x="484504" y="47828"/>
                </a:moveTo>
                <a:lnTo>
                  <a:pt x="474981" y="53101"/>
                </a:lnTo>
                <a:lnTo>
                  <a:pt x="484250" y="58788"/>
                </a:lnTo>
                <a:lnTo>
                  <a:pt x="484504" y="47828"/>
                </a:lnTo>
                <a:close/>
              </a:path>
              <a:path w="500379" h="103504">
                <a:moveTo>
                  <a:pt x="487663" y="47828"/>
                </a:moveTo>
                <a:lnTo>
                  <a:pt x="484504" y="47828"/>
                </a:lnTo>
                <a:lnTo>
                  <a:pt x="484250" y="58788"/>
                </a:lnTo>
                <a:lnTo>
                  <a:pt x="487444" y="58788"/>
                </a:lnTo>
                <a:lnTo>
                  <a:pt x="487663" y="47828"/>
                </a:lnTo>
                <a:close/>
              </a:path>
              <a:path w="500379" h="103504">
                <a:moveTo>
                  <a:pt x="464233" y="46506"/>
                </a:moveTo>
                <a:lnTo>
                  <a:pt x="474981" y="53101"/>
                </a:lnTo>
                <a:lnTo>
                  <a:pt x="484504" y="47828"/>
                </a:lnTo>
                <a:lnTo>
                  <a:pt x="487663" y="47828"/>
                </a:lnTo>
                <a:lnTo>
                  <a:pt x="487679" y="47028"/>
                </a:lnTo>
                <a:lnTo>
                  <a:pt x="464233" y="465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434" y="44018"/>
            <a:ext cx="7930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Different</a:t>
            </a:r>
            <a:r>
              <a:rPr spc="-40" dirty="0"/>
              <a:t> </a:t>
            </a:r>
            <a:r>
              <a:rPr dirty="0"/>
              <a:t>types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15" dirty="0"/>
              <a:t>Neural</a:t>
            </a:r>
            <a:r>
              <a:rPr spc="-25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714" y="1295898"/>
            <a:ext cx="6403340" cy="50257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20" dirty="0">
                <a:latin typeface="Calibri"/>
                <a:cs typeface="Calibri"/>
              </a:rPr>
              <a:t>Feed-forward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Neural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Network: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(FFNN)</a:t>
            </a:r>
            <a:endParaRPr sz="2800" dirty="0">
              <a:latin typeface="Calibri"/>
              <a:cs typeface="Calibri"/>
            </a:endParaRPr>
          </a:p>
          <a:p>
            <a:pPr marL="756285" marR="179070" lvl="1" indent="-287020">
              <a:lnSpc>
                <a:spcPts val="2590"/>
              </a:lnSpc>
              <a:spcBef>
                <a:spcPts val="64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spc="-5" dirty="0">
                <a:latin typeface="Calibri"/>
                <a:cs typeface="Calibri"/>
              </a:rPr>
              <a:t>signals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travel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25" dirty="0">
                <a:latin typeface="Calibri"/>
                <a:cs typeface="Calibri"/>
              </a:rPr>
              <a:t>way </a:t>
            </a:r>
            <a:r>
              <a:rPr sz="2400" spc="-5" dirty="0">
                <a:latin typeface="Calibri"/>
                <a:cs typeface="Calibri"/>
              </a:rPr>
              <a:t>only;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output.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735"/>
              </a:lnSpc>
              <a:spcBef>
                <a:spcPts val="25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feedback (loops)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output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735"/>
              </a:lnSpc>
            </a:pP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15" dirty="0">
                <a:latin typeface="Calibri"/>
                <a:cs typeface="Calibri"/>
              </a:rPr>
              <a:t> layer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20" dirty="0">
                <a:latin typeface="Calibri"/>
                <a:cs typeface="Calibri"/>
              </a:rPr>
              <a:t>affect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layer.</a:t>
            </a:r>
            <a:endParaRPr sz="2400" dirty="0">
              <a:latin typeface="Calibri"/>
              <a:cs typeface="Calibri"/>
            </a:endParaRPr>
          </a:p>
          <a:p>
            <a:pPr marL="756285" marR="155575" lvl="1" indent="-287020">
              <a:lnSpc>
                <a:spcPct val="901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tends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straight </a:t>
            </a:r>
            <a:r>
              <a:rPr sz="2400" spc="-20" dirty="0">
                <a:latin typeface="Calibri"/>
                <a:cs typeface="Calibri"/>
              </a:rPr>
              <a:t>forward </a:t>
            </a:r>
            <a:r>
              <a:rPr sz="2400" spc="-15" dirty="0">
                <a:latin typeface="Calibri"/>
                <a:cs typeface="Calibri"/>
              </a:rPr>
              <a:t>networks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associate </a:t>
            </a:r>
            <a:r>
              <a:rPr sz="2400" dirty="0">
                <a:latin typeface="Calibri"/>
                <a:cs typeface="Calibri"/>
              </a:rPr>
              <a:t>inputs with </a:t>
            </a:r>
            <a:r>
              <a:rPr sz="2400" spc="-5" dirty="0">
                <a:latin typeface="Calibri"/>
                <a:cs typeface="Calibri"/>
              </a:rPr>
              <a:t>outputs. </a:t>
            </a:r>
            <a:r>
              <a:rPr sz="2400" spc="-10" dirty="0">
                <a:latin typeface="Calibri"/>
                <a:cs typeface="Calibri"/>
              </a:rPr>
              <a:t>They are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extensively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pattern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recognition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756285" marR="42545" lvl="1" indent="-287020">
              <a:lnSpc>
                <a:spcPts val="259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organization </a:t>
            </a:r>
            <a:r>
              <a:rPr sz="2400" dirty="0">
                <a:latin typeface="Calibri"/>
                <a:cs typeface="Calibri"/>
              </a:rPr>
              <a:t>is also </a:t>
            </a:r>
            <a:r>
              <a:rPr sz="2400" spc="-20" dirty="0">
                <a:latin typeface="Calibri"/>
                <a:cs typeface="Calibri"/>
              </a:rPr>
              <a:t>referred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bottom-up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top-down.</a:t>
            </a:r>
            <a:endParaRPr lang="en-US" sz="2400" spc="-10" dirty="0">
              <a:latin typeface="Calibri"/>
              <a:cs typeface="Calibri"/>
            </a:endParaRPr>
          </a:p>
          <a:p>
            <a:pPr marL="812165" marR="42545" lvl="1" indent="-342900">
              <a:lnSpc>
                <a:spcPts val="2590"/>
              </a:lnSpc>
              <a:spcBef>
                <a:spcPts val="615"/>
              </a:spcBef>
              <a:buFont typeface="Wingdings" panose="05000000000000000000" pitchFamily="2" charset="2"/>
              <a:buChar char="Ø"/>
              <a:tabLst>
                <a:tab pos="756920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354965" marR="42545" indent="-342900">
              <a:lnSpc>
                <a:spcPts val="2590"/>
              </a:lnSpc>
              <a:spcBef>
                <a:spcPts val="61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endParaRPr lang="en-US" sz="2800" b="1" spc="-5" dirty="0">
              <a:latin typeface="Calibri"/>
              <a:cs typeface="Calibri"/>
            </a:endParaRPr>
          </a:p>
          <a:p>
            <a:pPr marL="354965" marR="42545" indent="-342900">
              <a:lnSpc>
                <a:spcPts val="2590"/>
              </a:lnSpc>
              <a:spcBef>
                <a:spcPts val="61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b="1" spc="-5" dirty="0">
                <a:latin typeface="Calibri"/>
                <a:cs typeface="Calibri"/>
              </a:rPr>
              <a:t>Feedback NN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4964531"/>
            <a:ext cx="2457450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FFNN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Multilayer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FFNN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858" y="1919223"/>
            <a:ext cx="2438976" cy="3248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38009" y="5379821"/>
            <a:ext cx="168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Layer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FFNN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017" y="466166"/>
            <a:ext cx="2757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Perceptrons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84479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8834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Networks </a:t>
            </a:r>
            <a:r>
              <a:rPr sz="3200" spc="-5" dirty="0">
                <a:latin typeface="Calibri"/>
                <a:cs typeface="Calibri"/>
              </a:rPr>
              <a:t>without hidden </a:t>
            </a:r>
            <a:r>
              <a:rPr sz="3200" spc="-20" dirty="0">
                <a:latin typeface="Calibri"/>
                <a:cs typeface="Calibri"/>
              </a:rPr>
              <a:t>layer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called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perceptrons.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Perceptrons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very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limited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makes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their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learning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simpler.</a:t>
            </a:r>
            <a:endParaRPr sz="3200">
              <a:latin typeface="Calibri"/>
              <a:cs typeface="Calibri"/>
            </a:endParaRPr>
          </a:p>
          <a:p>
            <a:pPr marL="355600" marR="43370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0" dirty="0">
                <a:latin typeface="Calibri"/>
                <a:cs typeface="Calibri"/>
              </a:rPr>
              <a:t>Today,</a:t>
            </a:r>
            <a:r>
              <a:rPr sz="3200" spc="-5" dirty="0">
                <a:latin typeface="Calibri"/>
                <a:cs typeface="Calibri"/>
              </a:rPr>
              <a:t> used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synonym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single-layer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feed-forward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12/2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450" y="6427114"/>
            <a:ext cx="1941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thor: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2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Mohammad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Nass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6957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469" y="115570"/>
            <a:ext cx="62109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Phases</a:t>
            </a:r>
            <a:r>
              <a:rPr spc="-3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dirty="0"/>
              <a:t>ANN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9378"/>
            <a:ext cx="7921625" cy="523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Phases: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100" spc="-5" dirty="0">
                <a:latin typeface="Calibri"/>
                <a:cs typeface="Calibri"/>
              </a:rPr>
              <a:t>Learning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(training)</a:t>
            </a:r>
            <a:endParaRPr sz="2100">
              <a:latin typeface="Calibri"/>
              <a:cs typeface="Calibri"/>
            </a:endParaRPr>
          </a:p>
          <a:p>
            <a:pPr marL="1155700" marR="360045" lvl="2" indent="-228600">
              <a:lnSpc>
                <a:spcPct val="80000"/>
              </a:lnSpc>
              <a:spcBef>
                <a:spcPts val="4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25" dirty="0">
                <a:latin typeface="Calibri"/>
                <a:cs typeface="Calibri"/>
              </a:rPr>
              <a:t>Training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Back-propagation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(will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later).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25" dirty="0">
                <a:latin typeface="Calibri"/>
                <a:cs typeface="Calibri"/>
              </a:rPr>
              <a:t>Training</a:t>
            </a:r>
            <a:r>
              <a:rPr sz="1800" dirty="0">
                <a:latin typeface="Calibri"/>
                <a:cs typeface="Calibri"/>
              </a:rPr>
              <a:t> is </a:t>
            </a:r>
            <a:r>
              <a:rPr sz="1800" spc="-5" dirty="0">
                <a:latin typeface="Calibri"/>
                <a:cs typeface="Calibri"/>
              </a:rPr>
              <a:t>done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big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known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(labeled)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–</a:t>
            </a:r>
            <a:r>
              <a:rPr sz="1800" spc="305" dirty="0">
                <a:latin typeface="Arial MT"/>
                <a:cs typeface="Arial MT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dataset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output(s).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ts val="215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AF50"/>
                </a:solidFill>
                <a:latin typeface="Calibri"/>
                <a:cs typeface="Calibri"/>
              </a:rPr>
              <a:t>time</a:t>
            </a:r>
            <a:r>
              <a:rPr sz="1800" i="1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AF50"/>
                </a:solidFill>
                <a:latin typeface="Calibri"/>
                <a:cs typeface="Calibri"/>
              </a:rPr>
              <a:t>consuming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ts val="251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100" spc="-35" dirty="0">
                <a:latin typeface="Calibri"/>
                <a:cs typeface="Calibri"/>
              </a:rPr>
              <a:t>Testing</a:t>
            </a:r>
            <a:endParaRPr sz="21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30" dirty="0">
                <a:latin typeface="Calibri"/>
                <a:cs typeface="Calibri"/>
              </a:rPr>
              <a:t>Testing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Feed-forward</a:t>
            </a:r>
            <a:r>
              <a:rPr sz="18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technique.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ts val="215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known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phase.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ts val="251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100" spc="-10" dirty="0">
                <a:latin typeface="Calibri"/>
                <a:cs typeface="Calibri"/>
              </a:rPr>
              <a:t>Execution</a:t>
            </a:r>
            <a:endParaRPr sz="21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Feed-forward</a:t>
            </a:r>
            <a:r>
              <a:rPr sz="18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used.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ts val="215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New unlabeled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(inputs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unknown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outputs)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87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Labeled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100" b="1" spc="-15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usually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dataset(s)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divided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 two</a:t>
            </a:r>
            <a:r>
              <a:rPr sz="1800" spc="-5" dirty="0">
                <a:latin typeface="Calibri"/>
                <a:cs typeface="Calibri"/>
              </a:rPr>
              <a:t> parts: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training/learning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phase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phase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606" y="44018"/>
            <a:ext cx="6711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Example:</a:t>
            </a:r>
            <a:r>
              <a:rPr spc="-45" dirty="0"/>
              <a:t> </a:t>
            </a:r>
            <a:r>
              <a:rPr spc="-35" dirty="0"/>
              <a:t>Pattern</a:t>
            </a:r>
            <a:r>
              <a:rPr spc="-15" dirty="0"/>
              <a:t> </a:t>
            </a:r>
            <a:r>
              <a:rPr spc="-10"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21409"/>
            <a:ext cx="8020684" cy="49333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114935" indent="-342900">
              <a:lnSpc>
                <a:spcPts val="2480"/>
              </a:lnSpc>
              <a:spcBef>
                <a:spcPts val="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An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important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application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spc="-10" dirty="0">
                <a:latin typeface="Calibri"/>
                <a:cs typeface="Calibri"/>
              </a:rPr>
              <a:t>neural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networks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pattern </a:t>
            </a:r>
            <a:r>
              <a:rPr sz="2300" spc="-10" dirty="0">
                <a:latin typeface="Calibri"/>
                <a:cs typeface="Calibri"/>
              </a:rPr>
              <a:t> recognition.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Pattern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recognition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implemented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by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using</a:t>
            </a:r>
            <a:r>
              <a:rPr sz="2300" dirty="0">
                <a:latin typeface="Calibri"/>
                <a:cs typeface="Calibri"/>
              </a:rPr>
              <a:t> a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feed-forward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neural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network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that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has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been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trained</a:t>
            </a:r>
            <a:r>
              <a:rPr sz="2300" b="1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accordingly.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5600" marR="59055" indent="-342900">
              <a:lnSpc>
                <a:spcPts val="248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300" spc="-5" dirty="0">
                <a:latin typeface="Calibri"/>
                <a:cs typeface="Calibri"/>
              </a:rPr>
              <a:t>During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training,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network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trained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to</a:t>
            </a:r>
            <a:r>
              <a:rPr sz="2300" spc="-5" dirty="0">
                <a:latin typeface="Calibri"/>
                <a:cs typeface="Calibri"/>
              </a:rPr>
              <a:t> associate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outputs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with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input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patterns.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ts val="2620"/>
              </a:lnSpc>
              <a:spcBef>
                <a:spcPts val="18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When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network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used,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 </a:t>
            </a:r>
            <a:r>
              <a:rPr sz="2300" spc="-5" dirty="0">
                <a:latin typeface="Calibri"/>
                <a:cs typeface="Calibri"/>
              </a:rPr>
              <a:t>identifies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input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pattern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endParaRPr sz="2300">
              <a:latin typeface="Calibri"/>
              <a:cs typeface="Calibri"/>
            </a:endParaRPr>
          </a:p>
          <a:p>
            <a:pPr marL="355600">
              <a:lnSpc>
                <a:spcPts val="2620"/>
              </a:lnSpc>
            </a:pPr>
            <a:r>
              <a:rPr sz="2300" dirty="0">
                <a:latin typeface="Calibri"/>
                <a:cs typeface="Calibri"/>
              </a:rPr>
              <a:t>tries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to</a:t>
            </a:r>
            <a:r>
              <a:rPr sz="2300" spc="-5" dirty="0">
                <a:latin typeface="Calibri"/>
                <a:cs typeface="Calibri"/>
              </a:rPr>
              <a:t> output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associated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output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pattern.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ts val="2620"/>
              </a:lnSpc>
              <a:spcBef>
                <a:spcPts val="18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10" dirty="0">
                <a:latin typeface="Calibri"/>
                <a:cs typeface="Calibri"/>
              </a:rPr>
              <a:t> power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spc="-10" dirty="0">
                <a:latin typeface="Calibri"/>
                <a:cs typeface="Calibri"/>
              </a:rPr>
              <a:t>neural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networks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comes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to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life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15" dirty="0">
                <a:latin typeface="Calibri"/>
                <a:cs typeface="Calibri"/>
              </a:rPr>
              <a:t>pattern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that</a:t>
            </a:r>
            <a:endParaRPr sz="2300">
              <a:latin typeface="Calibri"/>
              <a:cs typeface="Calibri"/>
            </a:endParaRPr>
          </a:p>
          <a:p>
            <a:pPr marL="355600">
              <a:lnSpc>
                <a:spcPts val="2620"/>
              </a:lnSpc>
            </a:pPr>
            <a:r>
              <a:rPr sz="2300" spc="-5" dirty="0">
                <a:latin typeface="Calibri"/>
                <a:cs typeface="Calibri"/>
              </a:rPr>
              <a:t>has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</a:t>
            </a:r>
            <a:r>
              <a:rPr sz="2300" spc="-5" dirty="0">
                <a:latin typeface="Calibri"/>
                <a:cs typeface="Calibri"/>
              </a:rPr>
              <a:t> output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associated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it,</a:t>
            </a:r>
            <a:r>
              <a:rPr sz="2300" dirty="0">
                <a:latin typeface="Calibri"/>
                <a:cs typeface="Calibri"/>
              </a:rPr>
              <a:t> is </a:t>
            </a:r>
            <a:r>
              <a:rPr sz="2300" spc="-5" dirty="0">
                <a:latin typeface="Calibri"/>
                <a:cs typeface="Calibri"/>
              </a:rPr>
              <a:t>given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input.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355600" marR="5080" indent="-342900">
              <a:lnSpc>
                <a:spcPts val="248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In</a:t>
            </a:r>
            <a:r>
              <a:rPr sz="2300" spc="-5" dirty="0">
                <a:latin typeface="Calibri"/>
                <a:cs typeface="Calibri"/>
              </a:rPr>
              <a:t> this case,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the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network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gives </a:t>
            </a:r>
            <a:r>
              <a:rPr sz="2300" b="1" dirty="0">
                <a:latin typeface="Calibri"/>
                <a:cs typeface="Calibri"/>
              </a:rPr>
              <a:t>the output</a:t>
            </a:r>
            <a:r>
              <a:rPr sz="2300" b="1" spc="1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that corresponds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to</a:t>
            </a:r>
            <a:r>
              <a:rPr sz="2300" b="1" dirty="0">
                <a:latin typeface="Calibri"/>
                <a:cs typeface="Calibri"/>
              </a:rPr>
              <a:t> a </a:t>
            </a:r>
            <a:r>
              <a:rPr sz="2300" b="1" spc="-50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taught </a:t>
            </a:r>
            <a:r>
              <a:rPr sz="2300" b="1" dirty="0">
                <a:latin typeface="Calibri"/>
                <a:cs typeface="Calibri"/>
              </a:rPr>
              <a:t>input </a:t>
            </a:r>
            <a:r>
              <a:rPr sz="2300" b="1" spc="-10" dirty="0">
                <a:latin typeface="Calibri"/>
                <a:cs typeface="Calibri"/>
              </a:rPr>
              <a:t>pattern </a:t>
            </a:r>
            <a:r>
              <a:rPr sz="2300" b="1" spc="-5" dirty="0">
                <a:latin typeface="Calibri"/>
                <a:cs typeface="Calibri"/>
              </a:rPr>
              <a:t>that </a:t>
            </a:r>
            <a:r>
              <a:rPr sz="2300" b="1" dirty="0">
                <a:latin typeface="Calibri"/>
                <a:cs typeface="Calibri"/>
              </a:rPr>
              <a:t>is </a:t>
            </a:r>
            <a:r>
              <a:rPr sz="2300" b="1" spc="-5" dirty="0">
                <a:latin typeface="Calibri"/>
                <a:cs typeface="Calibri"/>
              </a:rPr>
              <a:t>least </a:t>
            </a:r>
            <a:r>
              <a:rPr sz="2300" b="1" spc="-10" dirty="0">
                <a:latin typeface="Calibri"/>
                <a:cs typeface="Calibri"/>
              </a:rPr>
              <a:t>different </a:t>
            </a:r>
            <a:r>
              <a:rPr sz="2300" b="1" spc="-5" dirty="0">
                <a:latin typeface="Calibri"/>
                <a:cs typeface="Calibri"/>
              </a:rPr>
              <a:t>(more </a:t>
            </a:r>
            <a:r>
              <a:rPr sz="2300" b="1" dirty="0">
                <a:latin typeface="Calibri"/>
                <a:cs typeface="Calibri"/>
              </a:rPr>
              <a:t>similar) </a:t>
            </a:r>
            <a:r>
              <a:rPr sz="2300" b="1" spc="-10" dirty="0">
                <a:latin typeface="Calibri"/>
                <a:cs typeface="Calibri"/>
              </a:rPr>
              <a:t>from 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the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given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pattern</a:t>
            </a:r>
            <a:r>
              <a:rPr sz="2300" spc="-10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Pattern </a:t>
            </a:r>
            <a:r>
              <a:rPr spc="-10" dirty="0"/>
              <a:t>Recognition</a:t>
            </a:r>
            <a:r>
              <a:rPr spc="-5" dirty="0"/>
              <a:t> </a:t>
            </a:r>
            <a:r>
              <a:rPr spc="-1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363544"/>
            <a:ext cx="790067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Suppose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network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trained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recognize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patterns</a:t>
            </a:r>
            <a:r>
              <a:rPr sz="3200" dirty="0">
                <a:latin typeface="Calibri"/>
                <a:cs typeface="Calibri"/>
              </a:rPr>
              <a:t> T 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H.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associated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patterns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black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white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respectively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shown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above.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286000"/>
            <a:ext cx="5400675" cy="914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Pattern </a:t>
            </a:r>
            <a:r>
              <a:rPr spc="-10" dirty="0"/>
              <a:t>Recognition</a:t>
            </a:r>
            <a:r>
              <a:rPr spc="-5" dirty="0"/>
              <a:t> </a:t>
            </a:r>
            <a:r>
              <a:rPr spc="-1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3377565"/>
            <a:ext cx="7319009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Since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15" dirty="0">
                <a:latin typeface="Calibri"/>
                <a:cs typeface="Calibri"/>
              </a:rPr>
              <a:t> pattern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looks </a:t>
            </a:r>
            <a:r>
              <a:rPr sz="2400" spc="-15" dirty="0">
                <a:latin typeface="Calibri"/>
                <a:cs typeface="Calibri"/>
              </a:rPr>
              <a:t>more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‘T’,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285"/>
              </a:spcBef>
            </a:pP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spc="-5" dirty="0">
                <a:latin typeface="Calibri"/>
                <a:cs typeface="Calibri"/>
              </a:rPr>
              <a:t>classifies </a:t>
            </a:r>
            <a:r>
              <a:rPr sz="2400" dirty="0">
                <a:latin typeface="Calibri"/>
                <a:cs typeface="Calibri"/>
              </a:rPr>
              <a:t>it, it </a:t>
            </a:r>
            <a:r>
              <a:rPr sz="2400" spc="-5" dirty="0">
                <a:latin typeface="Calibri"/>
                <a:cs typeface="Calibri"/>
              </a:rPr>
              <a:t>sees </a:t>
            </a:r>
            <a:r>
              <a:rPr sz="2400" dirty="0">
                <a:latin typeface="Calibri"/>
                <a:cs typeface="Calibri"/>
              </a:rPr>
              <a:t>the input closely </a:t>
            </a:r>
            <a:r>
              <a:rPr sz="2400" spc="-5" dirty="0">
                <a:latin typeface="Calibri"/>
                <a:cs typeface="Calibri"/>
              </a:rPr>
              <a:t>resembling </a:t>
            </a:r>
            <a:r>
              <a:rPr sz="2400" spc="50" dirty="0">
                <a:latin typeface="Calibri"/>
                <a:cs typeface="Calibri"/>
              </a:rPr>
              <a:t>‘T’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pattern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‘T’.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141" y="1600200"/>
            <a:ext cx="3376246" cy="15040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Pattern </a:t>
            </a:r>
            <a:r>
              <a:rPr spc="-10" dirty="0"/>
              <a:t>Recognition</a:t>
            </a:r>
            <a:r>
              <a:rPr spc="-5" dirty="0"/>
              <a:t> </a:t>
            </a:r>
            <a:r>
              <a:rPr spc="-1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3363544"/>
            <a:ext cx="731139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pattern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here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closely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resembles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‘H’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slight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difference.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classifies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‘H’ and</a:t>
            </a:r>
            <a:r>
              <a:rPr sz="3200" spc="-5" dirty="0">
                <a:latin typeface="Calibri"/>
                <a:cs typeface="Calibri"/>
              </a:rPr>
              <a:t> outputs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pattern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75" dirty="0">
                <a:latin typeface="Calibri"/>
                <a:cs typeface="Calibri"/>
              </a:rPr>
              <a:t>‘H’.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2133600"/>
            <a:ext cx="2286000" cy="914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Pattern </a:t>
            </a:r>
            <a:r>
              <a:rPr spc="-10" dirty="0"/>
              <a:t>Recognition</a:t>
            </a:r>
            <a:r>
              <a:rPr spc="-5" dirty="0"/>
              <a:t> </a:t>
            </a:r>
            <a:r>
              <a:rPr spc="-1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996006"/>
            <a:ext cx="8031480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59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Here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errors </a:t>
            </a:r>
            <a:r>
              <a:rPr sz="2400" spc="-25" dirty="0">
                <a:latin typeface="Calibri"/>
                <a:cs typeface="Calibri"/>
              </a:rPr>
              <a:t>away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‘T’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errors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away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595"/>
              </a:lnSpc>
            </a:pP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H. 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output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black.</a:t>
            </a:r>
            <a:endParaRPr sz="2400">
              <a:latin typeface="Calibri"/>
              <a:cs typeface="Calibri"/>
            </a:endParaRPr>
          </a:p>
          <a:p>
            <a:pPr marL="355600" marR="624205" indent="-342900">
              <a:lnSpc>
                <a:spcPts val="23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middle </a:t>
            </a:r>
            <a:r>
              <a:rPr sz="2400" spc="-20" dirty="0">
                <a:latin typeface="Calibri"/>
                <a:cs typeface="Calibri"/>
              </a:rPr>
              <a:t>row </a:t>
            </a:r>
            <a:r>
              <a:rPr sz="2400" dirty="0">
                <a:latin typeface="Calibri"/>
                <a:cs typeface="Calibri"/>
              </a:rPr>
              <a:t>is 1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spc="-25" dirty="0">
                <a:latin typeface="Calibri"/>
                <a:cs typeface="Calibri"/>
              </a:rPr>
              <a:t>away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and H, so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random.</a:t>
            </a:r>
            <a:endParaRPr sz="2400">
              <a:latin typeface="Calibri"/>
              <a:cs typeface="Calibri"/>
            </a:endParaRPr>
          </a:p>
          <a:p>
            <a:pPr marL="355600" marR="444500" indent="-342900">
              <a:lnSpc>
                <a:spcPts val="231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bottom</a:t>
            </a:r>
            <a:r>
              <a:rPr sz="2400" spc="-20" dirty="0">
                <a:latin typeface="Calibri"/>
                <a:cs typeface="Calibri"/>
              </a:rPr>
              <a:t> row</a:t>
            </a:r>
            <a:r>
              <a:rPr sz="2400" dirty="0">
                <a:latin typeface="Calibri"/>
                <a:cs typeface="Calibri"/>
              </a:rPr>
              <a:t> is 1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away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away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H.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Therefore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output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black.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3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Since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resembles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‘T’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‘H’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output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5" dirty="0">
                <a:latin typeface="Calibri"/>
                <a:cs typeface="Calibri"/>
              </a:rPr>
              <a:t>favor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‘T’.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1600200"/>
            <a:ext cx="2857500" cy="914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7" y="160020"/>
            <a:ext cx="5274563" cy="8168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5901" y="277494"/>
            <a:ext cx="4632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Calibri"/>
                <a:cs typeface="Calibri"/>
              </a:rPr>
              <a:t>Issues</a:t>
            </a:r>
            <a:r>
              <a:rPr sz="4000" b="1" spc="-4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to </a:t>
            </a:r>
            <a:r>
              <a:rPr sz="4000" b="1" dirty="0">
                <a:latin typeface="Calibri"/>
                <a:cs typeface="Calibri"/>
              </a:rPr>
              <a:t>be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discussed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15821"/>
            <a:ext cx="6459855" cy="418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300" spc="-5" dirty="0">
                <a:latin typeface="Calibri"/>
                <a:cs typeface="Calibri"/>
              </a:rPr>
              <a:t>Initializing</a:t>
            </a:r>
            <a:r>
              <a:rPr sz="3300" dirty="0">
                <a:latin typeface="Calibri"/>
                <a:cs typeface="Calibri"/>
              </a:rPr>
              <a:t> the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weights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Use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learning </a:t>
            </a:r>
            <a:r>
              <a:rPr sz="3000" spc="-10" dirty="0">
                <a:latin typeface="Calibri"/>
                <a:cs typeface="Calibri"/>
              </a:rPr>
              <a:t>algorithm.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Set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training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examples.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Encode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examples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Convert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output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meaningful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results.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334" y="461594"/>
            <a:ext cx="80079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</a:rPr>
              <a:t>Example: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Hand-writing</a:t>
            </a:r>
            <a:r>
              <a:rPr spc="-15" dirty="0">
                <a:solidFill>
                  <a:srgbClr val="FF0000"/>
                </a:solidFill>
              </a:rPr>
              <a:t> 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7844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very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hard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develop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20" dirty="0">
                <a:latin typeface="Calibri"/>
                <a:cs typeface="Calibri"/>
              </a:rPr>
              <a:t>program</a:t>
            </a:r>
            <a:r>
              <a:rPr sz="3200" spc="-10" dirty="0">
                <a:latin typeface="Calibri"/>
                <a:cs typeface="Calibri"/>
              </a:rPr>
              <a:t> 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tells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spc="-25" dirty="0">
                <a:latin typeface="Calibri"/>
                <a:cs typeface="Calibri"/>
              </a:rPr>
              <a:t>makes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7067" y="2525267"/>
            <a:ext cx="5770245" cy="4032885"/>
            <a:chOff x="1687067" y="2525267"/>
            <a:chExt cx="5770245" cy="40328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7067" y="2525267"/>
              <a:ext cx="5769863" cy="40325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799" y="2666999"/>
              <a:ext cx="5486400" cy="374878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726" y="112598"/>
            <a:ext cx="3623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ANN</a:t>
            </a:r>
            <a:r>
              <a:rPr sz="3600" spc="-55" dirty="0"/>
              <a:t> </a:t>
            </a:r>
            <a:r>
              <a:rPr sz="3600" spc="-5" dirty="0"/>
              <a:t>vs.</a:t>
            </a:r>
            <a:r>
              <a:rPr sz="3600" spc="-35" dirty="0"/>
              <a:t> </a:t>
            </a:r>
            <a:r>
              <a:rPr sz="3600" spc="-15" dirty="0"/>
              <a:t>Computers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948969"/>
            <a:ext cx="8023859" cy="5391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Computers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-10" dirty="0">
                <a:latin typeface="Calibri"/>
                <a:cs typeface="Calibri"/>
              </a:rPr>
              <a:t> explicitly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programmed: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Analyze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problem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solved.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20" dirty="0">
                <a:latin typeface="Calibri"/>
                <a:cs typeface="Calibri"/>
              </a:rPr>
              <a:t>Write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code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programming</a:t>
            </a:r>
            <a:r>
              <a:rPr sz="2200" spc="-5" dirty="0">
                <a:latin typeface="Calibri"/>
                <a:cs typeface="Calibri"/>
              </a:rPr>
              <a:t> language.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Neural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networks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learn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examples: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spc="-10" dirty="0">
                <a:latin typeface="Calibri"/>
                <a:cs typeface="Calibri"/>
              </a:rPr>
              <a:t> requirements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explicit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description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problem.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spc="-10" dirty="0">
                <a:latin typeface="Calibri"/>
                <a:cs typeface="Calibri"/>
              </a:rPr>
              <a:t>need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programmer.</a:t>
            </a:r>
            <a:endParaRPr sz="2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neural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adapts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itself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during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E36C09"/>
                </a:solidFill>
                <a:latin typeface="Calibri"/>
                <a:cs typeface="Calibri"/>
              </a:rPr>
              <a:t>training</a:t>
            </a:r>
            <a:r>
              <a:rPr sz="2200" b="1" i="1" spc="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E36C09"/>
                </a:solidFill>
                <a:latin typeface="Calibri"/>
                <a:cs typeface="Calibri"/>
              </a:rPr>
              <a:t>period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examples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similar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problems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even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without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desired </a:t>
            </a:r>
            <a:r>
              <a:rPr sz="2200" spc="-5" dirty="0">
                <a:latin typeface="Calibri"/>
                <a:cs typeface="Calibri"/>
              </a:rPr>
              <a:t> solution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problem.</a:t>
            </a:r>
            <a:endParaRPr sz="2200">
              <a:latin typeface="Calibri"/>
              <a:cs typeface="Calibri"/>
            </a:endParaRPr>
          </a:p>
          <a:p>
            <a:pPr marL="756285" marR="86360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After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sufficient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training,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neural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relate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problem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solutions,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outputs,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 able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offer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viable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solution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problems.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Able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generalize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handle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incomplete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969" y="191465"/>
            <a:ext cx="6591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Definition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Neural</a:t>
            </a:r>
            <a:r>
              <a:rPr spc="-40" dirty="0"/>
              <a:t> </a:t>
            </a:r>
            <a:r>
              <a:rPr spc="-10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6170"/>
            <a:ext cx="8074025" cy="48729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spc="-10" dirty="0">
                <a:latin typeface="Calibri"/>
                <a:cs typeface="Calibri"/>
              </a:rPr>
              <a:t>Neural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network: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C0504D"/>
                </a:solidFill>
                <a:latin typeface="Calibri"/>
                <a:cs typeface="Calibri"/>
              </a:rPr>
              <a:t>information</a:t>
            </a:r>
            <a:r>
              <a:rPr sz="3000" i="1" spc="66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C0504D"/>
                </a:solidFill>
                <a:latin typeface="Calibri"/>
                <a:cs typeface="Calibri"/>
              </a:rPr>
              <a:t>processing </a:t>
            </a:r>
            <a:r>
              <a:rPr sz="3000" i="1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C0504D"/>
                </a:solidFill>
                <a:latin typeface="Calibri"/>
                <a:cs typeface="Calibri"/>
              </a:rPr>
              <a:t>paradigm </a:t>
            </a:r>
            <a:r>
              <a:rPr sz="3000" i="1" spc="-5" dirty="0">
                <a:solidFill>
                  <a:srgbClr val="C0504D"/>
                </a:solidFill>
                <a:latin typeface="Calibri"/>
                <a:cs typeface="Calibri"/>
              </a:rPr>
              <a:t>inspired </a:t>
            </a:r>
            <a:r>
              <a:rPr sz="3000" i="1" spc="-10" dirty="0">
                <a:solidFill>
                  <a:srgbClr val="C0504D"/>
                </a:solidFill>
                <a:latin typeface="Calibri"/>
                <a:cs typeface="Calibri"/>
              </a:rPr>
              <a:t>by biological </a:t>
            </a:r>
            <a:r>
              <a:rPr sz="3000" i="1" spc="-5" dirty="0">
                <a:solidFill>
                  <a:srgbClr val="C0504D"/>
                </a:solidFill>
                <a:latin typeface="Calibri"/>
                <a:cs typeface="Calibri"/>
              </a:rPr>
              <a:t>nervous </a:t>
            </a:r>
            <a:r>
              <a:rPr sz="3000" i="1" spc="-20" dirty="0">
                <a:solidFill>
                  <a:srgbClr val="C0504D"/>
                </a:solidFill>
                <a:latin typeface="Calibri"/>
                <a:cs typeface="Calibri"/>
              </a:rPr>
              <a:t>systems, </a:t>
            </a:r>
            <a:r>
              <a:rPr sz="3000" i="1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i="1" spc="-5" dirty="0">
                <a:solidFill>
                  <a:srgbClr val="C0504D"/>
                </a:solidFill>
                <a:latin typeface="Calibri"/>
                <a:cs typeface="Calibri"/>
              </a:rPr>
              <a:t>such</a:t>
            </a:r>
            <a:r>
              <a:rPr sz="3000" i="1" spc="-3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C0504D"/>
                </a:solidFill>
                <a:latin typeface="Calibri"/>
                <a:cs typeface="Calibri"/>
              </a:rPr>
              <a:t>as</a:t>
            </a:r>
            <a:r>
              <a:rPr sz="3000" i="1" spc="-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i="1" spc="-5" dirty="0">
                <a:solidFill>
                  <a:srgbClr val="C0504D"/>
                </a:solidFill>
                <a:latin typeface="Calibri"/>
                <a:cs typeface="Calibri"/>
              </a:rPr>
              <a:t>our</a:t>
            </a:r>
            <a:r>
              <a:rPr sz="3000" i="1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C0504D"/>
                </a:solidFill>
                <a:latin typeface="Calibri"/>
                <a:cs typeface="Calibri"/>
              </a:rPr>
              <a:t>brain</a:t>
            </a:r>
            <a:endParaRPr sz="30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Neural </a:t>
            </a:r>
            <a:r>
              <a:rPr sz="3000" spc="-10" dirty="0">
                <a:latin typeface="Calibri"/>
                <a:cs typeface="Calibri"/>
              </a:rPr>
              <a:t>Network is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system </a:t>
            </a:r>
            <a:r>
              <a:rPr sz="3000" spc="-10" dirty="0">
                <a:latin typeface="Calibri"/>
                <a:cs typeface="Calibri"/>
              </a:rPr>
              <a:t>composed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5" dirty="0">
                <a:solidFill>
                  <a:srgbClr val="C0504D"/>
                </a:solidFill>
                <a:latin typeface="Calibri"/>
                <a:cs typeface="Calibri"/>
              </a:rPr>
              <a:t>many </a:t>
            </a:r>
            <a:r>
              <a:rPr sz="3000" spc="-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C0504D"/>
                </a:solidFill>
                <a:latin typeface="Calibri"/>
                <a:cs typeface="Calibri"/>
              </a:rPr>
              <a:t>simple </a:t>
            </a:r>
            <a:r>
              <a:rPr sz="3000" spc="-10" dirty="0">
                <a:solidFill>
                  <a:srgbClr val="C0504D"/>
                </a:solidFill>
                <a:latin typeface="Calibri"/>
                <a:cs typeface="Calibri"/>
              </a:rPr>
              <a:t>processing elements </a:t>
            </a:r>
            <a:r>
              <a:rPr sz="3000" spc="-15" dirty="0">
                <a:solidFill>
                  <a:srgbClr val="0000FF"/>
                </a:solidFill>
                <a:latin typeface="Calibri"/>
                <a:cs typeface="Calibri"/>
              </a:rPr>
              <a:t>operating </a:t>
            </a: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sz="3000" spc="-15" dirty="0">
                <a:solidFill>
                  <a:srgbClr val="0000FF"/>
                </a:solidFill>
                <a:latin typeface="Calibri"/>
                <a:cs typeface="Calibri"/>
              </a:rPr>
              <a:t>parallel </a:t>
            </a: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which </a:t>
            </a:r>
            <a:r>
              <a:rPr sz="3000" spc="-15" dirty="0">
                <a:latin typeface="Calibri"/>
                <a:cs typeface="Calibri"/>
              </a:rPr>
              <a:t>can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acquire,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store,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utilize </a:t>
            </a:r>
            <a:r>
              <a:rPr sz="3000" spc="-10" dirty="0">
                <a:latin typeface="Calibri"/>
                <a:cs typeface="Calibri"/>
              </a:rPr>
              <a:t>experiential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knowledge.</a:t>
            </a:r>
            <a:endParaRPr sz="3000">
              <a:latin typeface="Calibri"/>
              <a:cs typeface="Calibri"/>
            </a:endParaRPr>
          </a:p>
          <a:p>
            <a:pPr marL="355600" marR="5715" indent="-342900" algn="just">
              <a:lnSpc>
                <a:spcPts val="324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Structure: </a:t>
            </a:r>
            <a:r>
              <a:rPr sz="3000" spc="-15" dirty="0">
                <a:latin typeface="Calibri"/>
                <a:cs typeface="Calibri"/>
              </a:rPr>
              <a:t>large </a:t>
            </a:r>
            <a:r>
              <a:rPr sz="3000" spc="-5" dirty="0">
                <a:latin typeface="Calibri"/>
                <a:cs typeface="Calibri"/>
              </a:rPr>
              <a:t>number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highly </a:t>
            </a:r>
            <a:r>
              <a:rPr sz="3000" spc="-15" dirty="0">
                <a:latin typeface="Calibri"/>
                <a:cs typeface="Calibri"/>
              </a:rPr>
              <a:t>interconnected </a:t>
            </a:r>
            <a:r>
              <a:rPr sz="3000" spc="-10" dirty="0">
                <a:latin typeface="Calibri"/>
                <a:cs typeface="Calibri"/>
              </a:rPr>
              <a:t> processing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elements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</a:t>
            </a:r>
            <a:r>
              <a:rPr sz="3000" i="1" spc="-5" dirty="0">
                <a:solidFill>
                  <a:srgbClr val="C0504D"/>
                </a:solidFill>
                <a:latin typeface="Calibri"/>
                <a:cs typeface="Calibri"/>
              </a:rPr>
              <a:t>neurons</a:t>
            </a:r>
            <a:r>
              <a:rPr sz="3000" spc="-5" dirty="0">
                <a:latin typeface="Calibri"/>
                <a:cs typeface="Calibri"/>
              </a:rPr>
              <a:t>)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working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together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30" dirty="0">
                <a:latin typeface="Calibri"/>
                <a:cs typeface="Calibri"/>
              </a:rPr>
              <a:t>Like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people,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they</a:t>
            </a:r>
            <a:r>
              <a:rPr sz="3000" spc="-5" dirty="0">
                <a:latin typeface="Calibri"/>
                <a:cs typeface="Calibri"/>
              </a:rPr>
              <a:t> learn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i="1" spc="-5" dirty="0">
                <a:solidFill>
                  <a:srgbClr val="C0504D"/>
                </a:solidFill>
                <a:latin typeface="Calibri"/>
                <a:cs typeface="Calibri"/>
              </a:rPr>
              <a:t>from</a:t>
            </a:r>
            <a:r>
              <a:rPr sz="3000" i="1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i="1" spc="-15" dirty="0">
                <a:solidFill>
                  <a:srgbClr val="C0504D"/>
                </a:solidFill>
                <a:latin typeface="Calibri"/>
                <a:cs typeface="Calibri"/>
              </a:rPr>
              <a:t>experience</a:t>
            </a:r>
            <a:r>
              <a:rPr sz="3000" i="1" spc="65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(by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example)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50" dirty="0"/>
              <a:t> </a:t>
            </a:r>
            <a:r>
              <a:rPr dirty="0"/>
              <a:t>ANN</a:t>
            </a:r>
            <a:r>
              <a:rPr spc="-3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442466"/>
            <a:ext cx="8387080" cy="399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b="1" i="1" spc="-5" dirty="0">
                <a:latin typeface="Calibri"/>
                <a:cs typeface="Calibri"/>
              </a:rPr>
              <a:t>Classification</a:t>
            </a:r>
            <a:r>
              <a:rPr sz="2300" b="1" i="1" spc="-5" dirty="0">
                <a:latin typeface="Calibri"/>
                <a:cs typeface="Calibri"/>
              </a:rPr>
              <a:t>:</a:t>
            </a:r>
            <a:r>
              <a:rPr sz="2300" b="1" i="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aim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predict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 </a:t>
            </a:r>
            <a:r>
              <a:rPr sz="2200" spc="-15" dirty="0">
                <a:latin typeface="Calibri"/>
                <a:cs typeface="Calibri"/>
              </a:rPr>
              <a:t>vector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sz="3050">
              <a:latin typeface="Calibri"/>
              <a:cs typeface="Calibri"/>
            </a:endParaRPr>
          </a:p>
          <a:p>
            <a:pPr marL="527685" marR="112395" indent="-515620">
              <a:lnSpc>
                <a:spcPct val="100899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b="1" i="1" spc="-15" dirty="0">
                <a:latin typeface="Calibri"/>
                <a:cs typeface="Calibri"/>
              </a:rPr>
              <a:t>Pattern</a:t>
            </a:r>
            <a:r>
              <a:rPr sz="2500" b="1" i="1" spc="-2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matching</a:t>
            </a:r>
            <a:r>
              <a:rPr sz="2300" b="1" i="1" spc="-5" dirty="0">
                <a:latin typeface="Calibri"/>
                <a:cs typeface="Calibri"/>
              </a:rPr>
              <a:t>:</a:t>
            </a:r>
            <a:r>
              <a:rPr sz="2300" b="1" i="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aim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produce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pattern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best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associated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vector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30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b="1" i="1" spc="-15" dirty="0">
                <a:latin typeface="Calibri"/>
                <a:cs typeface="Calibri"/>
              </a:rPr>
              <a:t>Pattern</a:t>
            </a:r>
            <a:r>
              <a:rPr sz="2500" b="1" i="1" spc="-20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completion</a:t>
            </a:r>
            <a:r>
              <a:rPr sz="2300" b="1" i="1" spc="-10" dirty="0">
                <a:latin typeface="Calibri"/>
                <a:cs typeface="Calibri"/>
              </a:rPr>
              <a:t>:</a:t>
            </a:r>
            <a:r>
              <a:rPr sz="2300" b="1" i="1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aim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complete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missing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  <a:spcBef>
                <a:spcPts val="25"/>
              </a:spcBef>
            </a:pP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vector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libri"/>
              <a:cs typeface="Calibri"/>
            </a:endParaRPr>
          </a:p>
          <a:p>
            <a:pPr marL="527685" marR="5080" indent="-515620">
              <a:lnSpc>
                <a:spcPct val="100800"/>
              </a:lnSpc>
              <a:buAutoNum type="arabicPeriod" startAt="4"/>
              <a:tabLst>
                <a:tab pos="527685" algn="l"/>
                <a:tab pos="528320" algn="l"/>
              </a:tabLst>
            </a:pPr>
            <a:r>
              <a:rPr sz="2500" b="1" i="1" spc="-10" dirty="0">
                <a:latin typeface="Calibri"/>
                <a:cs typeface="Calibri"/>
              </a:rPr>
              <a:t>Optimization</a:t>
            </a:r>
            <a:r>
              <a:rPr sz="2300" b="1" i="1" spc="-10" dirty="0">
                <a:latin typeface="Calibri"/>
                <a:cs typeface="Calibri"/>
              </a:rPr>
              <a:t>:</a:t>
            </a:r>
            <a:r>
              <a:rPr sz="2300" b="1" i="1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aim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optimal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parameters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optimization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problem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50" dirty="0"/>
              <a:t> </a:t>
            </a:r>
            <a:r>
              <a:rPr dirty="0"/>
              <a:t>ANN</a:t>
            </a:r>
            <a:r>
              <a:rPr spc="-3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299463"/>
            <a:ext cx="8237220" cy="186756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27685" marR="288290" indent="-515620">
              <a:lnSpc>
                <a:spcPct val="100800"/>
              </a:lnSpc>
              <a:spcBef>
                <a:spcPts val="70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500" b="1" i="1" spc="-5" dirty="0">
                <a:latin typeface="Calibri"/>
                <a:cs typeface="Calibri"/>
              </a:rPr>
              <a:t>Control</a:t>
            </a:r>
            <a:r>
              <a:rPr sz="2300" b="1" i="1" spc="-5" dirty="0">
                <a:latin typeface="Calibri"/>
                <a:cs typeface="Calibri"/>
              </a:rPr>
              <a:t>:</a:t>
            </a:r>
            <a:r>
              <a:rPr sz="2300" b="1" i="1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appropriate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suggested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based 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-5" dirty="0">
                <a:latin typeface="Calibri"/>
                <a:cs typeface="Calibri"/>
              </a:rPr>
              <a:t> input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vectors</a:t>
            </a:r>
            <a:endParaRPr lang="en-US" sz="2200" dirty="0">
              <a:latin typeface="Calibri"/>
              <a:cs typeface="Calibri"/>
            </a:endParaRPr>
          </a:p>
          <a:p>
            <a:pPr marL="527685" marR="288290" indent="-515620">
              <a:lnSpc>
                <a:spcPct val="100800"/>
              </a:lnSpc>
              <a:spcBef>
                <a:spcPts val="70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500" b="1" i="1" spc="-15" dirty="0">
                <a:latin typeface="Calibri"/>
                <a:cs typeface="Calibri"/>
              </a:rPr>
              <a:t>Data</a:t>
            </a:r>
            <a:r>
              <a:rPr sz="2500" b="1" i="1" spc="1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mining</a:t>
            </a:r>
            <a:r>
              <a:rPr sz="2300" b="1" i="1" spc="-5" dirty="0">
                <a:latin typeface="Calibri"/>
                <a:cs typeface="Calibri"/>
              </a:rPr>
              <a:t>:</a:t>
            </a:r>
            <a:r>
              <a:rPr sz="2300" b="1" i="1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aim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discovering hidden </a:t>
            </a:r>
            <a:r>
              <a:rPr sz="2200" spc="-15" dirty="0">
                <a:latin typeface="Calibri"/>
                <a:cs typeface="Calibri"/>
              </a:rPr>
              <a:t>patterns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(knowledge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discovery)</a:t>
            </a:r>
            <a:endParaRPr sz="3050" dirty="0">
              <a:latin typeface="Calibri"/>
              <a:cs typeface="Calibri"/>
            </a:endParaRPr>
          </a:p>
          <a:p>
            <a:pPr marL="326390" indent="-314325">
              <a:lnSpc>
                <a:spcPct val="100000"/>
              </a:lnSpc>
              <a:buAutoNum type="arabicPeriod" startAt="5"/>
              <a:tabLst>
                <a:tab pos="327025" algn="l"/>
              </a:tabLst>
            </a:pPr>
            <a:r>
              <a:rPr sz="2500" b="1" i="1" spc="-5" dirty="0">
                <a:latin typeface="Calibri"/>
                <a:cs typeface="Calibri"/>
              </a:rPr>
              <a:t>Noise</a:t>
            </a:r>
            <a:r>
              <a:rPr sz="2500" b="1" i="1" spc="-10" dirty="0">
                <a:latin typeface="Calibri"/>
                <a:cs typeface="Calibri"/>
              </a:rPr>
              <a:t> Reduction:</a:t>
            </a:r>
            <a:r>
              <a:rPr sz="2500" b="1" i="1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removing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non-significant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features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585" y="461594"/>
            <a:ext cx="1291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13661"/>
            <a:ext cx="7184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ANNs </a:t>
            </a:r>
            <a:r>
              <a:rPr sz="2400" spc="-15" dirty="0">
                <a:latin typeface="Calibri"/>
                <a:cs typeface="Calibri"/>
              </a:rPr>
              <a:t>incorporate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fundamental </a:t>
            </a:r>
            <a:r>
              <a:rPr sz="2400" spc="-10" dirty="0">
                <a:latin typeface="Calibri"/>
                <a:cs typeface="Calibri"/>
              </a:rPr>
              <a:t>components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biological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neural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53703" y="2499368"/>
            <a:ext cx="4227830" cy="3919854"/>
            <a:chOff x="4553703" y="2499368"/>
            <a:chExt cx="4227830" cy="39198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3703" y="2499368"/>
              <a:ext cx="4227592" cy="3919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199" y="2593974"/>
              <a:ext cx="4038600" cy="37306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41849" y="2587624"/>
              <a:ext cx="4051300" cy="3743325"/>
            </a:xfrm>
            <a:custGeom>
              <a:avLst/>
              <a:gdLst/>
              <a:ahLst/>
              <a:cxnLst/>
              <a:rect l="l" t="t" r="r" b="b"/>
              <a:pathLst>
                <a:path w="4051300" h="3743325">
                  <a:moveTo>
                    <a:pt x="0" y="3743325"/>
                  </a:moveTo>
                  <a:lnTo>
                    <a:pt x="4051300" y="3743325"/>
                  </a:lnTo>
                  <a:lnTo>
                    <a:pt x="4051300" y="0"/>
                  </a:lnTo>
                  <a:lnTo>
                    <a:pt x="0" y="0"/>
                  </a:lnTo>
                  <a:lnTo>
                    <a:pt x="0" y="3743325"/>
                  </a:lnTo>
                  <a:close/>
                </a:path>
              </a:pathLst>
            </a:custGeom>
            <a:ln w="12700">
              <a:solidFill>
                <a:srgbClr val="8EB4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86499" y="3345941"/>
              <a:ext cx="1022350" cy="2597150"/>
            </a:xfrm>
            <a:custGeom>
              <a:avLst/>
              <a:gdLst/>
              <a:ahLst/>
              <a:cxnLst/>
              <a:rect l="l" t="t" r="r" b="b"/>
              <a:pathLst>
                <a:path w="1022350" h="2597150">
                  <a:moveTo>
                    <a:pt x="791845" y="2239264"/>
                  </a:moveTo>
                  <a:lnTo>
                    <a:pt x="780034" y="2213229"/>
                  </a:lnTo>
                  <a:lnTo>
                    <a:pt x="68033" y="2536812"/>
                  </a:lnTo>
                  <a:lnTo>
                    <a:pt x="99441" y="2492502"/>
                  </a:lnTo>
                  <a:lnTo>
                    <a:pt x="97917" y="2483586"/>
                  </a:lnTo>
                  <a:lnTo>
                    <a:pt x="84963" y="2474455"/>
                  </a:lnTo>
                  <a:lnTo>
                    <a:pt x="76073" y="2475979"/>
                  </a:lnTo>
                  <a:lnTo>
                    <a:pt x="0" y="2583408"/>
                  </a:lnTo>
                  <a:lnTo>
                    <a:pt x="130937" y="2596743"/>
                  </a:lnTo>
                  <a:lnTo>
                    <a:pt x="137922" y="2591028"/>
                  </a:lnTo>
                  <a:lnTo>
                    <a:pt x="138633" y="2584691"/>
                  </a:lnTo>
                  <a:lnTo>
                    <a:pt x="138811" y="2583180"/>
                  </a:lnTo>
                  <a:lnTo>
                    <a:pt x="139573" y="2575331"/>
                  </a:lnTo>
                  <a:lnTo>
                    <a:pt x="133858" y="2568308"/>
                  </a:lnTo>
                  <a:lnTo>
                    <a:pt x="79870" y="2562822"/>
                  </a:lnTo>
                  <a:lnTo>
                    <a:pt x="791845" y="2239264"/>
                  </a:lnTo>
                  <a:close/>
                </a:path>
                <a:path w="1022350" h="2597150">
                  <a:moveTo>
                    <a:pt x="799211" y="16637"/>
                  </a:moveTo>
                  <a:lnTo>
                    <a:pt x="785952" y="11658"/>
                  </a:lnTo>
                  <a:lnTo>
                    <a:pt x="777621" y="0"/>
                  </a:lnTo>
                  <a:lnTo>
                    <a:pt x="343547" y="309981"/>
                  </a:lnTo>
                  <a:lnTo>
                    <a:pt x="362585" y="267716"/>
                  </a:lnTo>
                  <a:lnTo>
                    <a:pt x="365760" y="260489"/>
                  </a:lnTo>
                  <a:lnTo>
                    <a:pt x="362585" y="252095"/>
                  </a:lnTo>
                  <a:lnTo>
                    <a:pt x="348234" y="245618"/>
                  </a:lnTo>
                  <a:lnTo>
                    <a:pt x="339725" y="248793"/>
                  </a:lnTo>
                  <a:lnTo>
                    <a:pt x="336550" y="256032"/>
                  </a:lnTo>
                  <a:lnTo>
                    <a:pt x="285750" y="368808"/>
                  </a:lnTo>
                  <a:lnTo>
                    <a:pt x="338340" y="363982"/>
                  </a:lnTo>
                  <a:lnTo>
                    <a:pt x="416814" y="356743"/>
                  </a:lnTo>
                  <a:lnTo>
                    <a:pt x="422656" y="349758"/>
                  </a:lnTo>
                  <a:lnTo>
                    <a:pt x="421132" y="334010"/>
                  </a:lnTo>
                  <a:lnTo>
                    <a:pt x="414274" y="328295"/>
                  </a:lnTo>
                  <a:lnTo>
                    <a:pt x="360006" y="333362"/>
                  </a:lnTo>
                  <a:lnTo>
                    <a:pt x="756069" y="50507"/>
                  </a:lnTo>
                  <a:lnTo>
                    <a:pt x="586701" y="502196"/>
                  </a:lnTo>
                  <a:lnTo>
                    <a:pt x="578866" y="456438"/>
                  </a:lnTo>
                  <a:lnTo>
                    <a:pt x="577596" y="448564"/>
                  </a:lnTo>
                  <a:lnTo>
                    <a:pt x="570103" y="443357"/>
                  </a:lnTo>
                  <a:lnTo>
                    <a:pt x="562356" y="444754"/>
                  </a:lnTo>
                  <a:lnTo>
                    <a:pt x="554609" y="446024"/>
                  </a:lnTo>
                  <a:lnTo>
                    <a:pt x="549402" y="453390"/>
                  </a:lnTo>
                  <a:lnTo>
                    <a:pt x="550672" y="461264"/>
                  </a:lnTo>
                  <a:lnTo>
                    <a:pt x="571500" y="583184"/>
                  </a:lnTo>
                  <a:lnTo>
                    <a:pt x="597992" y="561594"/>
                  </a:lnTo>
                  <a:lnTo>
                    <a:pt x="673608" y="499999"/>
                  </a:lnTo>
                  <a:lnTo>
                    <a:pt x="674497" y="490982"/>
                  </a:lnTo>
                  <a:lnTo>
                    <a:pt x="669544" y="484886"/>
                  </a:lnTo>
                  <a:lnTo>
                    <a:pt x="664464" y="478790"/>
                  </a:lnTo>
                  <a:lnTo>
                    <a:pt x="655574" y="477901"/>
                  </a:lnTo>
                  <a:lnTo>
                    <a:pt x="649351" y="482854"/>
                  </a:lnTo>
                  <a:lnTo>
                    <a:pt x="613371" y="512229"/>
                  </a:lnTo>
                  <a:lnTo>
                    <a:pt x="799211" y="16637"/>
                  </a:lnTo>
                  <a:close/>
                </a:path>
                <a:path w="1022350" h="2597150">
                  <a:moveTo>
                    <a:pt x="1022350" y="1712976"/>
                  </a:moveTo>
                  <a:lnTo>
                    <a:pt x="1021080" y="1705102"/>
                  </a:lnTo>
                  <a:lnTo>
                    <a:pt x="1003935" y="1604772"/>
                  </a:lnTo>
                  <a:lnTo>
                    <a:pt x="1000252" y="1583182"/>
                  </a:lnTo>
                  <a:lnTo>
                    <a:pt x="898271" y="1666367"/>
                  </a:lnTo>
                  <a:lnTo>
                    <a:pt x="897255" y="1675384"/>
                  </a:lnTo>
                  <a:lnTo>
                    <a:pt x="902335" y="1681480"/>
                  </a:lnTo>
                  <a:lnTo>
                    <a:pt x="907288" y="1687576"/>
                  </a:lnTo>
                  <a:lnTo>
                    <a:pt x="916305" y="1688465"/>
                  </a:lnTo>
                  <a:lnTo>
                    <a:pt x="958342" y="1654200"/>
                  </a:lnTo>
                  <a:lnTo>
                    <a:pt x="772541" y="2149729"/>
                  </a:lnTo>
                  <a:lnTo>
                    <a:pt x="799211" y="2159762"/>
                  </a:lnTo>
                  <a:lnTo>
                    <a:pt x="985113" y="1664284"/>
                  </a:lnTo>
                  <a:lnTo>
                    <a:pt x="992886" y="1709928"/>
                  </a:lnTo>
                  <a:lnTo>
                    <a:pt x="994283" y="1717802"/>
                  </a:lnTo>
                  <a:lnTo>
                    <a:pt x="1001649" y="1723009"/>
                  </a:lnTo>
                  <a:lnTo>
                    <a:pt x="1009396" y="1721612"/>
                  </a:lnTo>
                  <a:lnTo>
                    <a:pt x="1017143" y="1720342"/>
                  </a:lnTo>
                  <a:lnTo>
                    <a:pt x="1022350" y="1712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4540" y="3227298"/>
            <a:ext cx="277368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38480" indent="-52641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538480" algn="l"/>
                <a:tab pos="539115" algn="l"/>
              </a:tabLst>
            </a:pPr>
            <a:r>
              <a:rPr sz="2000" dirty="0">
                <a:latin typeface="Arial MT"/>
                <a:cs typeface="Arial MT"/>
              </a:rPr>
              <a:t>Neurons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(nodes)</a:t>
            </a:r>
            <a:endParaRPr sz="2000">
              <a:latin typeface="Arial MT"/>
              <a:cs typeface="Arial MT"/>
            </a:endParaRPr>
          </a:p>
          <a:p>
            <a:pPr marL="538480" indent="-52641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38480" algn="l"/>
                <a:tab pos="539115" algn="l"/>
              </a:tabLst>
            </a:pPr>
            <a:r>
              <a:rPr sz="2000" dirty="0">
                <a:latin typeface="Arial MT"/>
                <a:cs typeface="Arial MT"/>
              </a:rPr>
              <a:t>Synapses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(weights)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1557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398" y="339293"/>
            <a:ext cx="3536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Network</a:t>
            </a:r>
            <a:r>
              <a:rPr spc="-80" dirty="0"/>
              <a:t> </a:t>
            </a:r>
            <a:r>
              <a:rPr spc="-35" dirty="0"/>
              <a:t>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684" y="3665601"/>
            <a:ext cx="7892415" cy="280416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marR="487680" indent="-342900">
              <a:lnSpc>
                <a:spcPct val="70000"/>
              </a:lnSpc>
              <a:spcBef>
                <a:spcPts val="8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00AFEF"/>
                </a:solidFill>
                <a:latin typeface="Calibri"/>
                <a:cs typeface="Calibri"/>
              </a:rPr>
              <a:t>Input</a:t>
            </a:r>
            <a:r>
              <a:rPr sz="22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00AFEF"/>
                </a:solidFill>
                <a:latin typeface="Calibri"/>
                <a:cs typeface="Calibri"/>
              </a:rPr>
              <a:t>Layer</a:t>
            </a:r>
            <a:r>
              <a:rPr sz="2200" b="1" spc="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activity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0" dirty="0">
                <a:latin typeface="Calibri"/>
                <a:cs typeface="Calibri"/>
              </a:rPr>
              <a:t> units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raw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network.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AFEF"/>
              </a:buClr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ts val="252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00AFEF"/>
                </a:solidFill>
                <a:latin typeface="Calibri"/>
                <a:cs typeface="Calibri"/>
              </a:rPr>
              <a:t>Hidden </a:t>
            </a:r>
            <a:r>
              <a:rPr sz="2200" b="1" spc="-20" dirty="0">
                <a:solidFill>
                  <a:srgbClr val="00AFEF"/>
                </a:solidFill>
                <a:latin typeface="Calibri"/>
                <a:cs typeface="Calibri"/>
              </a:rPr>
              <a:t>Layer</a:t>
            </a:r>
            <a:r>
              <a:rPr sz="22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activity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 hidden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unit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determined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by: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205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activities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input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units</a:t>
            </a:r>
            <a:r>
              <a:rPr sz="1900" spc="-5" dirty="0">
                <a:latin typeface="Calibri"/>
                <a:cs typeface="Calibri"/>
              </a:rPr>
              <a:t> and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ts val="216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weights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connections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between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input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hidden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units.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ts val="2525"/>
              </a:lnSpc>
              <a:spcBef>
                <a:spcPts val="178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solidFill>
                  <a:srgbClr val="00AFEF"/>
                </a:solidFill>
                <a:latin typeface="Calibri"/>
                <a:cs typeface="Calibri"/>
              </a:rPr>
              <a:t>Output </a:t>
            </a:r>
            <a:r>
              <a:rPr sz="2200" b="1" spc="-20" dirty="0">
                <a:solidFill>
                  <a:srgbClr val="00AFEF"/>
                </a:solidFill>
                <a:latin typeface="Calibri"/>
                <a:cs typeface="Calibri"/>
              </a:rPr>
              <a:t>Layer</a:t>
            </a:r>
            <a:r>
              <a:rPr sz="2200" b="1" spc="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behavior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output </a:t>
            </a:r>
            <a:r>
              <a:rPr sz="2200" spc="-10" dirty="0">
                <a:latin typeface="Calibri"/>
                <a:cs typeface="Calibri"/>
              </a:rPr>
              <a:t>units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depends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on: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205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activity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hidden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units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ts val="216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weights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between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hidden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output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units.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352" y="996314"/>
            <a:ext cx="4947666" cy="26612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79281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46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1607</Words>
  <Application>Microsoft Office PowerPoint</Application>
  <PresentationFormat>On-screen Show (4:3)</PresentationFormat>
  <Paragraphs>216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MT</vt:lpstr>
      <vt:lpstr>Calibri</vt:lpstr>
      <vt:lpstr>Symbol</vt:lpstr>
      <vt:lpstr>Times New Roman</vt:lpstr>
      <vt:lpstr>Wingdings</vt:lpstr>
      <vt:lpstr>Office Theme</vt:lpstr>
      <vt:lpstr>Lecture 12 Artificial Neural Networks (ANNs)  Introduction</vt:lpstr>
      <vt:lpstr>Why we need ANNs?</vt:lpstr>
      <vt:lpstr>Example: Hand-writing Recognition</vt:lpstr>
      <vt:lpstr>ANN vs. Computers</vt:lpstr>
      <vt:lpstr>Definition of Neural Network</vt:lpstr>
      <vt:lpstr>The ANN applications</vt:lpstr>
      <vt:lpstr>The ANN applications</vt:lpstr>
      <vt:lpstr>ANNs</vt:lpstr>
      <vt:lpstr>Network Layers</vt:lpstr>
      <vt:lpstr>The Key Elements of Neural Networks</vt:lpstr>
      <vt:lpstr>Structure of a node</vt:lpstr>
      <vt:lpstr>1- Threshold function(Binary step function)</vt:lpstr>
      <vt:lpstr>2- Sigmoid function</vt:lpstr>
      <vt:lpstr>3-Bibolar step function</vt:lpstr>
      <vt:lpstr>Threshold versus Sigmoid</vt:lpstr>
      <vt:lpstr>Feeding data through the Network</vt:lpstr>
      <vt:lpstr>Example</vt:lpstr>
      <vt:lpstr>Topologies of Neural Networks</vt:lpstr>
      <vt:lpstr>Feed-forward Neural Networks (FFNNs)</vt:lpstr>
      <vt:lpstr>Different types of Neural Networks</vt:lpstr>
      <vt:lpstr>Perceptrons</vt:lpstr>
      <vt:lpstr>Phases and Data of an ANN</vt:lpstr>
      <vt:lpstr>Example: Pattern Recognition</vt:lpstr>
      <vt:lpstr>Pattern Recognition (cont.)</vt:lpstr>
      <vt:lpstr>Pattern Recognition (cont.)</vt:lpstr>
      <vt:lpstr>Pattern Recognition (cont.)</vt:lpstr>
      <vt:lpstr>Pattern Recognition (cont.)</vt:lpstr>
      <vt:lpstr>Issues to be discussed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Approach for Biological Sequences</dc:title>
  <dc:creator>mnassef</dc:creator>
  <cp:lastModifiedBy>Samar Hesham Ahmed Hassan</cp:lastModifiedBy>
  <cp:revision>4</cp:revision>
  <dcterms:created xsi:type="dcterms:W3CDTF">2022-12-06T11:34:41Z</dcterms:created>
  <dcterms:modified xsi:type="dcterms:W3CDTF">2022-12-06T13:48:00Z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2022-12-06T00:00:00Z</vt:filetime>
  </property>
</Properties>
</file>