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32399288" cy="50399950"/>
  <p:notesSz cx="6858000" cy="9144000"/>
  <p:defaultTextStyle>
    <a:defPPr>
      <a:defRPr lang="en-US"/>
    </a:defPPr>
    <a:lvl1pPr marL="0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1pPr>
    <a:lvl2pPr marL="1987174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2pPr>
    <a:lvl3pPr marL="3974348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3pPr>
    <a:lvl4pPr marL="5961522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4pPr>
    <a:lvl5pPr marL="7948696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5pPr>
    <a:lvl6pPr marL="9935870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6pPr>
    <a:lvl7pPr marL="11923044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7pPr>
    <a:lvl8pPr marL="13910219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8pPr>
    <a:lvl9pPr marL="15897393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1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75"/>
    <a:srgbClr val="002060"/>
    <a:srgbClr val="10005E"/>
    <a:srgbClr val="110052"/>
    <a:srgbClr val="FDF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 showGuides="1">
      <p:cViewPr varScale="1">
        <p:scale>
          <a:sx n="10" d="100"/>
          <a:sy n="10" d="100"/>
        </p:scale>
        <p:origin x="2760" y="86"/>
      </p:cViewPr>
      <p:guideLst>
        <p:guide orient="horz" pos="15851"/>
        <p:guide pos="10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8248329"/>
            <a:ext cx="27539395" cy="17546649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6471644"/>
            <a:ext cx="24299466" cy="12168318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FB4A-3225-4393-B5C4-50E51FE1431F}" type="datetimeFigureOut">
              <a:rPr lang="en-US" smtClean="0"/>
              <a:t>27-Jun-24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9113-CA02-47D7-9D6F-0535DACB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3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683342"/>
            <a:ext cx="27944386" cy="974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3416653"/>
            <a:ext cx="27944386" cy="3197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6713298"/>
            <a:ext cx="7289840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FB4A-3225-4393-B5C4-50E51FE1431F}" type="datetimeFigureOut">
              <a:rPr lang="en-US" smtClean="0"/>
              <a:t>27-Jun-24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6713298"/>
            <a:ext cx="10934760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6713298"/>
            <a:ext cx="7289840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9113-CA02-47D7-9D6F-0535DACB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9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0"/>
            <a:ext cx="32476723" cy="50503016"/>
          </a:xfrm>
          <a:prstGeom prst="rect">
            <a:avLst/>
          </a:prstGeom>
          <a:solidFill>
            <a:srgbClr val="003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00" b="22194"/>
          <a:stretch/>
        </p:blipFill>
        <p:spPr>
          <a:xfrm>
            <a:off x="0" y="32157328"/>
            <a:ext cx="32496369" cy="183456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2438400"/>
            <a:ext cx="32399288" cy="4817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969985" y="2891580"/>
            <a:ext cx="3597293" cy="361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rgbClr val="00327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6282" y="2961139"/>
            <a:ext cx="21157929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" sz="16000" spc="600" dirty="0">
                <a:solidFill>
                  <a:srgbClr val="003275"/>
                </a:solidFill>
                <a:latin typeface="Swis721 BlkCn BT" panose="020B0806030502040204" pitchFamily="34" charset="0"/>
              </a:rPr>
              <a:t>PROJECT TITLE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5307" y="5733409"/>
            <a:ext cx="2115792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" sz="8000" spc="-150" dirty="0">
                <a:solidFill>
                  <a:srgbClr val="003275"/>
                </a:solidFill>
                <a:latin typeface="Swis721 BlkCn BT" panose="020B0806030502040204" pitchFamily="34" charset="0"/>
              </a:rPr>
              <a:t>Supervisor(s):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49824" y="8034089"/>
            <a:ext cx="21157929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" sz="7200" dirty="0">
                <a:solidFill>
                  <a:schemeClr val="bg1"/>
                </a:solidFill>
                <a:latin typeface="Swis721 BlkCn BT" panose="020B0806030502040204" pitchFamily="34" charset="0"/>
              </a:rPr>
              <a:t>Team members: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Swis721 BlkCn BT" panose="020B0806030502040204" pitchFamily="34" charset="0"/>
              </a:rPr>
              <a:t>N</a:t>
            </a:r>
            <a:r>
              <a:rPr lang="" sz="7200" dirty="0">
                <a:solidFill>
                  <a:schemeClr val="bg1"/>
                </a:solidFill>
                <a:latin typeface="Swis721 BlkCn BT" panose="020B0806030502040204" pitchFamily="34" charset="0"/>
              </a:rPr>
              <a:t>ame 1, </a:t>
            </a:r>
            <a:r>
              <a:rPr lang="en-US" sz="7200" dirty="0">
                <a:solidFill>
                  <a:schemeClr val="bg1"/>
                </a:solidFill>
                <a:latin typeface="Swis721 BlkCn BT" panose="020B0806030502040204" pitchFamily="34" charset="0"/>
              </a:rPr>
              <a:t>N</a:t>
            </a:r>
            <a:r>
              <a:rPr lang="" sz="7200">
                <a:solidFill>
                  <a:schemeClr val="bg1"/>
                </a:solidFill>
                <a:latin typeface="Swis721 BlkCn BT" panose="020B0806030502040204" pitchFamily="34" charset="0"/>
              </a:rPr>
              <a:t>ame 2 </a:t>
            </a:r>
            <a:r>
              <a:rPr lang="" sz="7200" dirty="0">
                <a:solidFill>
                  <a:schemeClr val="bg1"/>
                </a:solidFill>
                <a:latin typeface="Swis721 BlkCn BT" panose="020B0806030502040204" pitchFamily="34" charset="0"/>
              </a:rPr>
              <a:t>,…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49824" y="10497062"/>
            <a:ext cx="21114387" cy="151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532184" y="38373022"/>
            <a:ext cx="13012616" cy="9873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1080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Text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846384" y="37561931"/>
            <a:ext cx="12924693" cy="9882831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hape">
            <a:extLst>
              <a:ext uri="{FF2B5EF4-FFF2-40B4-BE49-F238E27FC236}">
                <a16:creationId xmlns:a16="http://schemas.microsoft.com/office/drawing/2014/main" id="{838A0D2F-5FFC-4A08-A335-6D47B15F14AF}"/>
              </a:ext>
            </a:extLst>
          </p:cNvPr>
          <p:cNvSpPr/>
          <p:nvPr/>
        </p:nvSpPr>
        <p:spPr>
          <a:xfrm>
            <a:off x="3065746" y="36775037"/>
            <a:ext cx="8168038" cy="209431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0" tIns="38100" rIns="38100" bIns="38100" anchor="ctr"/>
          <a:lstStyle/>
          <a:p>
            <a:r>
              <a:rPr lang="fr-CA" sz="6000" b="1" dirty="0">
                <a:solidFill>
                  <a:srgbClr val="F1EEEF"/>
                </a:solidFill>
                <a:latin typeface="Swis721 Cn BT" panose="020B0506020202030204" pitchFamily="34" charset="0"/>
              </a:rPr>
              <a:t>USED TECHNOLOGIES</a:t>
            </a:r>
            <a:endParaRPr sz="6000" b="1" dirty="0">
              <a:solidFill>
                <a:srgbClr val="F1EEEF"/>
              </a:solidFill>
              <a:latin typeface="Swis721 Cn BT" panose="020B050602020203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7554662" y="38373022"/>
            <a:ext cx="13012616" cy="9873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1080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Text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6868862" y="37561931"/>
            <a:ext cx="12924693" cy="9882831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hape">
            <a:extLst>
              <a:ext uri="{FF2B5EF4-FFF2-40B4-BE49-F238E27FC236}">
                <a16:creationId xmlns:a16="http://schemas.microsoft.com/office/drawing/2014/main" id="{838A0D2F-5FFC-4A08-A335-6D47B15F14AF}"/>
              </a:ext>
            </a:extLst>
          </p:cNvPr>
          <p:cNvSpPr/>
          <p:nvPr/>
        </p:nvSpPr>
        <p:spPr>
          <a:xfrm>
            <a:off x="18088223" y="36775038"/>
            <a:ext cx="9112291" cy="209431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0" tIns="38100" rIns="38100" bIns="38100" anchor="ctr"/>
          <a:lstStyle/>
          <a:p>
            <a:r>
              <a:rPr lang="fr-CA" sz="6000" b="1" dirty="0">
                <a:solidFill>
                  <a:srgbClr val="F1EEEF"/>
                </a:solidFill>
                <a:latin typeface="Swis721 Cn BT" panose="020B0506020202030204" pitchFamily="34" charset="0"/>
              </a:rPr>
              <a:t>DELIVERABLES / OUTPUT</a:t>
            </a:r>
            <a:endParaRPr sz="6000" b="1" dirty="0">
              <a:solidFill>
                <a:srgbClr val="F1EEEF"/>
              </a:solidFill>
              <a:latin typeface="Swis721 Cn BT" panose="020B050602020203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7554662" y="13900639"/>
            <a:ext cx="13012616" cy="22138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1080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Text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868862" y="13089549"/>
            <a:ext cx="12924693" cy="22138651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hape">
            <a:extLst>
              <a:ext uri="{FF2B5EF4-FFF2-40B4-BE49-F238E27FC236}">
                <a16:creationId xmlns:a16="http://schemas.microsoft.com/office/drawing/2014/main" id="{838A0D2F-5FFC-4A08-A335-6D47B15F14AF}"/>
              </a:ext>
            </a:extLst>
          </p:cNvPr>
          <p:cNvSpPr/>
          <p:nvPr/>
        </p:nvSpPr>
        <p:spPr>
          <a:xfrm>
            <a:off x="18088224" y="12302655"/>
            <a:ext cx="9112290" cy="208733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0" tIns="38100" rIns="38100" bIns="38100" anchor="ctr"/>
          <a:lstStyle/>
          <a:p>
            <a:r>
              <a:rPr lang="fr-CA" sz="6000" b="1" dirty="0">
                <a:solidFill>
                  <a:srgbClr val="F1EEEF"/>
                </a:solidFill>
                <a:latin typeface="Swis721 Cn BT" panose="020B0506020202030204" pitchFamily="34" charset="0"/>
              </a:rPr>
              <a:t>METHODOLOGY</a:t>
            </a:r>
            <a:endParaRPr sz="6000" b="1" dirty="0">
              <a:solidFill>
                <a:srgbClr val="F1EEEF"/>
              </a:solidFill>
              <a:latin typeface="Swis721 Cn BT" panose="020B050602020203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532184" y="13859154"/>
            <a:ext cx="13012616" cy="9873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1080000" rtlCol="0" anchor="t"/>
          <a:lstStyle/>
          <a:p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Text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846384" y="13048063"/>
            <a:ext cx="12924693" cy="9882831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Shape">
            <a:extLst>
              <a:ext uri="{FF2B5EF4-FFF2-40B4-BE49-F238E27FC236}">
                <a16:creationId xmlns:a16="http://schemas.microsoft.com/office/drawing/2014/main" id="{838A0D2F-5FFC-4A08-A335-6D47B15F14AF}"/>
              </a:ext>
            </a:extLst>
          </p:cNvPr>
          <p:cNvSpPr/>
          <p:nvPr/>
        </p:nvSpPr>
        <p:spPr>
          <a:xfrm>
            <a:off x="3065746" y="12261169"/>
            <a:ext cx="8168038" cy="209431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rPr lang="fr-CA" sz="6000" b="1" dirty="0">
                <a:solidFill>
                  <a:srgbClr val="F1EEEF"/>
                </a:solidFill>
                <a:latin typeface="Swis721 Cn BT" panose="020B0506020202030204" pitchFamily="34" charset="0"/>
              </a:rPr>
              <a:t>VISION / OBJECTIVES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532184" y="26165530"/>
            <a:ext cx="13012616" cy="9873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1080000" rtlCol="0" anchor="t"/>
          <a:lstStyle/>
          <a:p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Text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846384" y="25354439"/>
            <a:ext cx="12924693" cy="9882831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Shape">
            <a:extLst>
              <a:ext uri="{FF2B5EF4-FFF2-40B4-BE49-F238E27FC236}">
                <a16:creationId xmlns:a16="http://schemas.microsoft.com/office/drawing/2014/main" id="{838A0D2F-5FFC-4A08-A335-6D47B15F14AF}"/>
              </a:ext>
            </a:extLst>
          </p:cNvPr>
          <p:cNvSpPr/>
          <p:nvPr/>
        </p:nvSpPr>
        <p:spPr>
          <a:xfrm>
            <a:off x="3065746" y="24567545"/>
            <a:ext cx="8168038" cy="209431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0" tIns="38100" rIns="38100" bIns="38100" anchor="ctr"/>
          <a:lstStyle/>
          <a:p>
            <a:r>
              <a:rPr lang="fr-CA" sz="6000" b="1" dirty="0">
                <a:solidFill>
                  <a:srgbClr val="F1EEEF"/>
                </a:solidFill>
                <a:latin typeface="Swis721 Cn BT" panose="020B0506020202030204" pitchFamily="34" charset="0"/>
              </a:rPr>
              <a:t>BENEFICIARIES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0665836" y="43528560"/>
            <a:ext cx="3597293" cy="361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Image if needed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58051" y="43528560"/>
            <a:ext cx="3597293" cy="361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Image if needed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050266" y="43528560"/>
            <a:ext cx="3597293" cy="361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Image if needed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5667428" y="43528560"/>
            <a:ext cx="3597293" cy="361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Image if needed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1859643" y="43528560"/>
            <a:ext cx="3597293" cy="361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Image if needed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8051858" y="43528560"/>
            <a:ext cx="3597293" cy="361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Image if needed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0681316" y="31187028"/>
            <a:ext cx="3597293" cy="361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Image if needed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873531" y="31187028"/>
            <a:ext cx="3597293" cy="361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Image if needed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065746" y="31187028"/>
            <a:ext cx="3597293" cy="361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Image if needed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939" y="2890801"/>
            <a:ext cx="2896364" cy="37537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29433" y="6259376"/>
            <a:ext cx="430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Cairo University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0716691-534D-69BE-CB6F-CE1EFA229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006" y="2846279"/>
            <a:ext cx="4201329" cy="379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2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61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Swis721 BlkCn BT</vt:lpstr>
      <vt:lpstr>Swis721 Cn BT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Khaled Tawfic Hassan Wassif</cp:lastModifiedBy>
  <cp:revision>36</cp:revision>
  <dcterms:created xsi:type="dcterms:W3CDTF">2022-11-18T10:07:41Z</dcterms:created>
  <dcterms:modified xsi:type="dcterms:W3CDTF">2024-06-27T11:55:34Z</dcterms:modified>
</cp:coreProperties>
</file>