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79" r:id="rId2"/>
  </p:sldMasterIdLst>
  <p:notesMasterIdLst>
    <p:notesMasterId r:id="rId14"/>
  </p:notesMasterIdLst>
  <p:sldIdLst>
    <p:sldId id="256" r:id="rId3"/>
    <p:sldId id="282" r:id="rId4"/>
    <p:sldId id="283" r:id="rId5"/>
    <p:sldId id="284" r:id="rId6"/>
    <p:sldId id="287" r:id="rId7"/>
    <p:sldId id="285" r:id="rId8"/>
    <p:sldId id="286" r:id="rId9"/>
    <p:sldId id="290" r:id="rId10"/>
    <p:sldId id="289" r:id="rId11"/>
    <p:sldId id="288" r:id="rId12"/>
    <p:sldId id="276" r:id="rId1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99"/>
    <a:srgbClr val="0000FF"/>
    <a:srgbClr val="00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BF18D-1421-60A6-73F5-2D482C7673E8}" v="136" dt="2024-10-24T02:50:23.663"/>
    <p1510:client id="{6F89F01A-973E-31B4-D7AA-F4AC759B3093}" v="32" dt="2024-10-24T05:42:40.099"/>
    <p1510:client id="{9832CF68-C9DB-D2E5-2BF3-5A4288964D9B}" v="45" dt="2024-10-24T11:46:49.040"/>
    <p1510:client id="{B415199B-8CBC-B0F1-4508-1AE2F43CDD4B}" v="157" dt="2024-10-24T06:03:23.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8" autoAdjust="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4A3EE25-75A7-4C23-B872-9E8CCF81F10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1507" name="Rectangle 3">
            <a:extLst>
              <a:ext uri="{FF2B5EF4-FFF2-40B4-BE49-F238E27FC236}">
                <a16:creationId xmlns:a16="http://schemas.microsoft.com/office/drawing/2014/main" id="{D2EF4895-E49C-41E5-AE37-EA2542CE863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2F64A315-6B60-47B1-A2E8-C1EEB754089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81F564EC-71F7-415D-BEFA-4E043DB1C83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1510" name="Rectangle 6">
            <a:extLst>
              <a:ext uri="{FF2B5EF4-FFF2-40B4-BE49-F238E27FC236}">
                <a16:creationId xmlns:a16="http://schemas.microsoft.com/office/drawing/2014/main" id="{43F4621B-37FF-4131-8F80-12EE6562999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1511" name="Rectangle 7">
            <a:extLst>
              <a:ext uri="{FF2B5EF4-FFF2-40B4-BE49-F238E27FC236}">
                <a16:creationId xmlns:a16="http://schemas.microsoft.com/office/drawing/2014/main" id="{065213B6-940A-45E2-85DF-FAA0E2D8CA3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924F674-F7D1-4786-876A-D4CD89E870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A77DC83-92A7-4A91-973E-3840FD1F4B28}"/>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B1EEED08-E418-403A-81FE-7B66531C9D95}"/>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en-US" altLang="en-US" sz="2400">
                <a:latin typeface="Times New Roman" panose="02020603050405020304" pitchFamily="18" charset="0"/>
              </a:endParaRPr>
            </a:p>
          </p:txBody>
        </p:sp>
        <p:sp>
          <p:nvSpPr>
            <p:cNvPr id="6" name="AutoShape 4">
              <a:extLst>
                <a:ext uri="{FF2B5EF4-FFF2-40B4-BE49-F238E27FC236}">
                  <a16:creationId xmlns:a16="http://schemas.microsoft.com/office/drawing/2014/main" id="{61176F52-31BA-4E1D-8565-54A1E9B05A8D}"/>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en-US" altLang="en-US"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0CC4A4D3-8579-4FB8-9610-B154338805F6}"/>
              </a:ext>
            </a:extLst>
          </p:cNvPr>
          <p:cNvGrpSpPr>
            <a:grpSpLocks/>
          </p:cNvGrpSpPr>
          <p:nvPr/>
        </p:nvGrpSpPr>
        <p:grpSpPr bwMode="auto">
          <a:xfrm>
            <a:off x="3810000" y="5867400"/>
            <a:ext cx="4876800" cy="319088"/>
            <a:chOff x="2288" y="3080"/>
            <a:chExt cx="3072" cy="201"/>
          </a:xfrm>
        </p:grpSpPr>
        <p:sp>
          <p:nvSpPr>
            <p:cNvPr id="8" name="AutoShape 6">
              <a:extLst>
                <a:ext uri="{FF2B5EF4-FFF2-40B4-BE49-F238E27FC236}">
                  <a16:creationId xmlns:a16="http://schemas.microsoft.com/office/drawing/2014/main" id="{9488D6D1-40BB-4727-968A-B2F438EFA1C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9" name="AutoShape 7">
              <a:extLst>
                <a:ext uri="{FF2B5EF4-FFF2-40B4-BE49-F238E27FC236}">
                  <a16:creationId xmlns:a16="http://schemas.microsoft.com/office/drawing/2014/main" id="{12B43B5D-E04E-4B61-962A-F8842CE53967}"/>
                </a:ext>
              </a:extLst>
            </p:cNvPr>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sp>
        <p:nvSpPr>
          <p:cNvPr id="14344" name="Rectangle 8">
            <a:extLst>
              <a:ext uri="{FF2B5EF4-FFF2-40B4-BE49-F238E27FC236}">
                <a16:creationId xmlns:a16="http://schemas.microsoft.com/office/drawing/2014/main" id="{005DE9E5-1815-493D-BB39-BAA7D791152C}"/>
              </a:ext>
            </a:extLst>
          </p:cNvPr>
          <p:cNvSpPr>
            <a:spLocks noGrp="1" noChangeArrowheads="1"/>
          </p:cNvSpPr>
          <p:nvPr>
            <p:ph type="subTitle" idx="1"/>
          </p:nvPr>
        </p:nvSpPr>
        <p:spPr>
          <a:xfrm>
            <a:off x="4704179" y="3787775"/>
            <a:ext cx="4013200" cy="1822450"/>
          </a:xfrm>
        </p:spPr>
        <p:txBody>
          <a:bodyPr anchor="b"/>
          <a:lstStyle>
            <a:lvl1pPr marL="0" indent="0">
              <a:buFont typeface="Wingdings" panose="05000000000000000000" pitchFamily="2" charset="2"/>
              <a:buNone/>
              <a:defRPr>
                <a:solidFill>
                  <a:schemeClr val="tx2"/>
                </a:solidFill>
              </a:defRPr>
            </a:lvl1pPr>
          </a:lstStyle>
          <a:p>
            <a:pPr lvl="0"/>
            <a:r>
              <a:rPr lang="en-US" altLang="zh-CN" noProof="0"/>
              <a:t>Click to edit Master subtitle style</a:t>
            </a:r>
          </a:p>
        </p:txBody>
      </p:sp>
      <p:sp>
        <p:nvSpPr>
          <p:cNvPr id="14348" name="AutoShape 12">
            <a:extLst>
              <a:ext uri="{FF2B5EF4-FFF2-40B4-BE49-F238E27FC236}">
                <a16:creationId xmlns:a16="http://schemas.microsoft.com/office/drawing/2014/main" id="{2AF6DA48-C91C-45D6-9902-C5DE2125F7EA}"/>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zh-CN" noProof="0"/>
              <a:t>Click to edit Master title style</a:t>
            </a:r>
          </a:p>
        </p:txBody>
      </p:sp>
      <p:sp>
        <p:nvSpPr>
          <p:cNvPr id="10" name="Date Placeholder 9">
            <a:extLst>
              <a:ext uri="{FF2B5EF4-FFF2-40B4-BE49-F238E27FC236}">
                <a16:creationId xmlns:a16="http://schemas.microsoft.com/office/drawing/2014/main" id="{659FA3BA-2929-4248-B08B-E033ED0C3EBE}"/>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ltLang="zh-CN"/>
          </a:p>
        </p:txBody>
      </p:sp>
      <p:sp>
        <p:nvSpPr>
          <p:cNvPr id="11" name="Footer Placeholder 10">
            <a:extLst>
              <a:ext uri="{FF2B5EF4-FFF2-40B4-BE49-F238E27FC236}">
                <a16:creationId xmlns:a16="http://schemas.microsoft.com/office/drawing/2014/main" id="{B6BAF52D-D65B-4A78-B35C-716D19452F12}"/>
              </a:ext>
            </a:extLst>
          </p:cNvPr>
          <p:cNvSpPr>
            <a:spLocks noGrp="1" noChangeArrowheads="1"/>
          </p:cNvSpPr>
          <p:nvPr>
            <p:ph type="ftr" sz="quarter" idx="11"/>
          </p:nvPr>
        </p:nvSpPr>
        <p:spPr/>
        <p:txBody>
          <a:bodyPr/>
          <a:lstStyle>
            <a:lvl1pPr algn="r">
              <a:defRPr/>
            </a:lvl1pPr>
          </a:lstStyle>
          <a:p>
            <a:pPr>
              <a:defRPr/>
            </a:pPr>
            <a:endParaRPr lang="en-US" altLang="zh-CN"/>
          </a:p>
        </p:txBody>
      </p:sp>
      <p:sp>
        <p:nvSpPr>
          <p:cNvPr id="12" name="Slide Number Placeholder 11">
            <a:extLst>
              <a:ext uri="{FF2B5EF4-FFF2-40B4-BE49-F238E27FC236}">
                <a16:creationId xmlns:a16="http://schemas.microsoft.com/office/drawing/2014/main" id="{F7846CE8-C9FB-4B68-8F53-794139E3EC0B}"/>
              </a:ext>
            </a:extLst>
          </p:cNvPr>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19DE1D1B-2827-41CB-8FCF-2E720513A436}" type="slidenum">
              <a:rPr lang="en-US" altLang="zh-CN"/>
              <a:pPr>
                <a:defRPr/>
              </a:pPr>
              <a:t>‹#›</a:t>
            </a:fld>
            <a:endParaRPr lang="en-US" altLang="zh-CN" dirty="0"/>
          </a:p>
        </p:txBody>
      </p:sp>
    </p:spTree>
    <p:extLst>
      <p:ext uri="{BB962C8B-B14F-4D97-AF65-F5344CB8AC3E}">
        <p14:creationId xmlns:p14="http://schemas.microsoft.com/office/powerpoint/2010/main" val="58196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1413-B74A-426C-B6E3-8F55DDB63A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61E30C-5C99-450A-B5D5-7B7BC9DD98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DF75A67-814D-4089-AAAA-97F64F3127E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32242D54-3DAE-4FCE-838B-483AE6B70F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A706EB4-0A81-4EBE-8D0E-5EFB3FC339B7}"/>
              </a:ext>
            </a:extLst>
          </p:cNvPr>
          <p:cNvSpPr>
            <a:spLocks noGrp="1" noChangeArrowheads="1"/>
          </p:cNvSpPr>
          <p:nvPr>
            <p:ph type="sldNum" sz="quarter" idx="12"/>
          </p:nvPr>
        </p:nvSpPr>
        <p:spPr>
          <a:ln/>
        </p:spPr>
        <p:txBody>
          <a:bodyPr/>
          <a:lstStyle>
            <a:lvl1pPr>
              <a:defRPr/>
            </a:lvl1pPr>
          </a:lstStyle>
          <a:p>
            <a:pPr>
              <a:defRPr/>
            </a:pPr>
            <a:fld id="{51506593-ED85-4764-A24F-43C886444AD4}" type="slidenum">
              <a:rPr lang="en-US" altLang="zh-CN"/>
              <a:pPr>
                <a:defRPr/>
              </a:pPr>
              <a:t>‹#›</a:t>
            </a:fld>
            <a:endParaRPr lang="en-US" altLang="zh-CN"/>
          </a:p>
        </p:txBody>
      </p:sp>
    </p:spTree>
    <p:extLst>
      <p:ext uri="{BB962C8B-B14F-4D97-AF65-F5344CB8AC3E}">
        <p14:creationId xmlns:p14="http://schemas.microsoft.com/office/powerpoint/2010/main" val="55989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C6FFC-161C-4139-B7FD-A6C275816D34}"/>
              </a:ext>
            </a:extLst>
          </p:cNvPr>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EA53CC-2077-45FB-8A19-907BD904BE8A}"/>
              </a:ext>
            </a:extLst>
          </p:cNvPr>
          <p:cNvSpPr>
            <a:spLocks noGrp="1"/>
          </p:cNvSpPr>
          <p:nvPr>
            <p:ph type="body" orient="vert" idx="1"/>
          </p:nvPr>
        </p:nvSpPr>
        <p:spPr>
          <a:xfrm>
            <a:off x="762000" y="762000"/>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717D2BFD-182C-458E-A122-B2FF6E7C835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610B6941-36AF-4729-9570-591D417268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E574458-6EC1-4EDC-B9C5-3A08015EBFE6}"/>
              </a:ext>
            </a:extLst>
          </p:cNvPr>
          <p:cNvSpPr>
            <a:spLocks noGrp="1" noChangeArrowheads="1"/>
          </p:cNvSpPr>
          <p:nvPr>
            <p:ph type="sldNum" sz="quarter" idx="12"/>
          </p:nvPr>
        </p:nvSpPr>
        <p:spPr>
          <a:ln/>
        </p:spPr>
        <p:txBody>
          <a:bodyPr/>
          <a:lstStyle>
            <a:lvl1pPr>
              <a:defRPr/>
            </a:lvl1pPr>
          </a:lstStyle>
          <a:p>
            <a:pPr>
              <a:defRPr/>
            </a:pPr>
            <a:fld id="{0529D150-A4A6-4FBF-88A9-59C60B8C04DD}" type="slidenum">
              <a:rPr lang="en-US" altLang="zh-CN"/>
              <a:pPr>
                <a:defRPr/>
              </a:pPr>
              <a:t>‹#›</a:t>
            </a:fld>
            <a:endParaRPr lang="en-US" altLang="zh-CN"/>
          </a:p>
        </p:txBody>
      </p:sp>
    </p:spTree>
    <p:extLst>
      <p:ext uri="{BB962C8B-B14F-4D97-AF65-F5344CB8AC3E}">
        <p14:creationId xmlns:p14="http://schemas.microsoft.com/office/powerpoint/2010/main" val="56157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E241-1ED6-498D-B82C-9D77D63B7F14}"/>
              </a:ext>
            </a:extLst>
          </p:cNvPr>
          <p:cNvSpPr>
            <a:spLocks noGrp="1"/>
          </p:cNvSpPr>
          <p:nvPr>
            <p:ph type="ctrTitle"/>
          </p:nvPr>
        </p:nvSpPr>
        <p:spPr>
          <a:xfrm>
            <a:off x="5334000" y="1524000"/>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0AE53A-154D-4F1C-B354-4F46D360CD06}"/>
              </a:ext>
            </a:extLst>
          </p:cNvPr>
          <p:cNvSpPr>
            <a:spLocks noGrp="1"/>
          </p:cNvSpPr>
          <p:nvPr>
            <p:ph type="subTitle" idx="1"/>
          </p:nvPr>
        </p:nvSpPr>
        <p:spPr>
          <a:xfrm>
            <a:off x="2666075" y="4038600"/>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B6093F-E394-4264-ADBC-D340B470A130}"/>
              </a:ext>
            </a:extLst>
          </p:cNvPr>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CE71369-163D-4F8F-A99B-BE815D8AD254}"/>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129D06-CA57-4C49-9B86-95D6269147E8}"/>
              </a:ext>
            </a:extLst>
          </p:cNvPr>
          <p:cNvSpPr>
            <a:spLocks noGrp="1"/>
          </p:cNvSpPr>
          <p:nvPr>
            <p:ph type="sldNum" sz="quarter" idx="12"/>
          </p:nvPr>
        </p:nvSpPr>
        <p:spPr>
          <a:xfrm>
            <a:off x="6457950" y="6356350"/>
            <a:ext cx="2057400" cy="365125"/>
          </a:xfrm>
          <a:prstGeom prst="rect">
            <a:avLst/>
          </a:prstGeom>
        </p:spPr>
        <p:txBody>
          <a:bodyPr/>
          <a:lstStyle/>
          <a:p>
            <a:fld id="{B38C7999-CCD6-4468-A0E6-AD35FEE30368}" type="slidenum">
              <a:rPr lang="en-US" smtClean="0"/>
              <a:t>‹#›</a:t>
            </a:fld>
            <a:endParaRPr lang="en-US"/>
          </a:p>
        </p:txBody>
      </p:sp>
    </p:spTree>
    <p:extLst>
      <p:ext uri="{BB962C8B-B14F-4D97-AF65-F5344CB8AC3E}">
        <p14:creationId xmlns:p14="http://schemas.microsoft.com/office/powerpoint/2010/main" val="271411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197C-BDAC-422C-A8FF-84A154AB55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A3E37-FA30-49B9-A4D6-941C0196E5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9CC8D9F9-082A-4DE9-A29C-128684C311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A4DC6AE7-35B9-423C-BF73-59F416503E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C4313676-87F0-45DA-9681-768DED7E3BC8}"/>
              </a:ext>
            </a:extLst>
          </p:cNvPr>
          <p:cNvSpPr>
            <a:spLocks noGrp="1" noChangeArrowheads="1"/>
          </p:cNvSpPr>
          <p:nvPr>
            <p:ph type="sldNum" sz="quarter" idx="12"/>
          </p:nvPr>
        </p:nvSpPr>
        <p:spPr>
          <a:xfrm>
            <a:off x="84138" y="6242050"/>
            <a:ext cx="754062" cy="488950"/>
          </a:xfrm>
          <a:ln/>
        </p:spPr>
        <p:txBody>
          <a:bodyPr/>
          <a:lstStyle>
            <a:lvl1pPr>
              <a:defRPr sz="2000" b="0">
                <a:solidFill>
                  <a:schemeClr val="bg1"/>
                </a:solidFill>
              </a:defRPr>
            </a:lvl1pPr>
          </a:lstStyle>
          <a:p>
            <a:pPr>
              <a:defRPr/>
            </a:pPr>
            <a:fld id="{D6D38C2C-2E79-4C52-ABC3-A5A666036FD9}" type="slidenum">
              <a:rPr lang="en-US" altLang="zh-CN" smtClean="0"/>
              <a:pPr>
                <a:defRPr/>
              </a:pPr>
              <a:t>‹#›</a:t>
            </a:fld>
            <a:r>
              <a:rPr lang="en-US" altLang="zh-CN" dirty="0"/>
              <a:t>/16</a:t>
            </a:r>
          </a:p>
        </p:txBody>
      </p:sp>
    </p:spTree>
    <p:extLst>
      <p:ext uri="{BB962C8B-B14F-4D97-AF65-F5344CB8AC3E}">
        <p14:creationId xmlns:p14="http://schemas.microsoft.com/office/powerpoint/2010/main" val="367346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BABF-B5BE-4A23-8C75-62A93ABF3564}"/>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1FF698-4A9C-434E-A5D2-F6A9768B925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1">
            <a:extLst>
              <a:ext uri="{FF2B5EF4-FFF2-40B4-BE49-F238E27FC236}">
                <a16:creationId xmlns:a16="http://schemas.microsoft.com/office/drawing/2014/main" id="{0811FD04-2848-4AC3-A580-A3E030D529F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C476EB98-1EF8-4973-BE84-935B239482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255E0F6-F449-40C5-9F2C-391E2EAB2255}"/>
              </a:ext>
            </a:extLst>
          </p:cNvPr>
          <p:cNvSpPr>
            <a:spLocks noGrp="1" noChangeArrowheads="1"/>
          </p:cNvSpPr>
          <p:nvPr>
            <p:ph type="sldNum" sz="quarter" idx="12"/>
          </p:nvPr>
        </p:nvSpPr>
        <p:spPr>
          <a:ln/>
        </p:spPr>
        <p:txBody>
          <a:bodyPr/>
          <a:lstStyle>
            <a:lvl1pPr>
              <a:defRPr/>
            </a:lvl1pPr>
          </a:lstStyle>
          <a:p>
            <a:pPr>
              <a:defRPr/>
            </a:pPr>
            <a:fld id="{4EC30B68-0A7A-47EE-A06E-102E6D132E3B}" type="slidenum">
              <a:rPr lang="en-US" altLang="zh-CN"/>
              <a:pPr>
                <a:defRPr/>
              </a:pPr>
              <a:t>‹#›</a:t>
            </a:fld>
            <a:endParaRPr lang="en-US" altLang="zh-CN"/>
          </a:p>
        </p:txBody>
      </p:sp>
    </p:spTree>
    <p:extLst>
      <p:ext uri="{BB962C8B-B14F-4D97-AF65-F5344CB8AC3E}">
        <p14:creationId xmlns:p14="http://schemas.microsoft.com/office/powerpoint/2010/main" val="253244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28AB-88B6-47E6-8BB8-DAF83FEA6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B5F1-2F64-48FB-AE10-DCA690E6866B}"/>
              </a:ext>
            </a:extLst>
          </p:cNvPr>
          <p:cNvSpPr>
            <a:spLocks noGrp="1"/>
          </p:cNvSpPr>
          <p:nvPr>
            <p:ph sz="half" idx="1"/>
          </p:nvPr>
        </p:nvSpPr>
        <p:spPr>
          <a:xfrm>
            <a:off x="838200" y="2362200"/>
            <a:ext cx="3770313" cy="3724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7F87B-F243-44AA-91D2-7542C64DECA1}"/>
              </a:ext>
            </a:extLst>
          </p:cNvPr>
          <p:cNvSpPr>
            <a:spLocks noGrp="1"/>
          </p:cNvSpPr>
          <p:nvPr>
            <p:ph sz="half" idx="2"/>
          </p:nvPr>
        </p:nvSpPr>
        <p:spPr>
          <a:xfrm>
            <a:off x="4760913" y="2362200"/>
            <a:ext cx="3770312" cy="3724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4C9B32A6-93EB-47A2-B553-74FC71F97E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36B29603-F2A0-4030-844F-1BCCB60145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90EACA00-2C13-4D7E-92AC-0BACA6C56C1B}"/>
              </a:ext>
            </a:extLst>
          </p:cNvPr>
          <p:cNvSpPr>
            <a:spLocks noGrp="1" noChangeArrowheads="1"/>
          </p:cNvSpPr>
          <p:nvPr>
            <p:ph type="sldNum" sz="quarter" idx="12"/>
          </p:nvPr>
        </p:nvSpPr>
        <p:spPr>
          <a:ln/>
        </p:spPr>
        <p:txBody>
          <a:bodyPr/>
          <a:lstStyle>
            <a:lvl1pPr>
              <a:defRPr/>
            </a:lvl1pPr>
          </a:lstStyle>
          <a:p>
            <a:pPr>
              <a:defRPr/>
            </a:pPr>
            <a:fld id="{6C9A62CC-7ECD-4302-A5E9-7866CF2F4A8C}" type="slidenum">
              <a:rPr lang="en-US" altLang="zh-CN"/>
              <a:pPr>
                <a:defRPr/>
              </a:pPr>
              <a:t>‹#›</a:t>
            </a:fld>
            <a:endParaRPr lang="en-US" altLang="zh-CN"/>
          </a:p>
        </p:txBody>
      </p:sp>
    </p:spTree>
    <p:extLst>
      <p:ext uri="{BB962C8B-B14F-4D97-AF65-F5344CB8AC3E}">
        <p14:creationId xmlns:p14="http://schemas.microsoft.com/office/powerpoint/2010/main" val="324456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C675-9F4B-41FE-8F09-E65FA334891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061187-6182-4E96-B578-56AEBE247C6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7AE31C-7AD2-41E6-8149-2C3C30FA1E33}"/>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49AF0C-E112-4D89-AB35-BEE2E82FC6F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13DE38-6A12-498F-A4B2-B9CD435D603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76D970B9-9321-4F1E-8E41-6937B99213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8944CF38-01DD-417A-B54E-67B0028EAF2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B81F9F5C-3E1F-47E7-B173-5A38FE60FDB6}"/>
              </a:ext>
            </a:extLst>
          </p:cNvPr>
          <p:cNvSpPr>
            <a:spLocks noGrp="1" noChangeArrowheads="1"/>
          </p:cNvSpPr>
          <p:nvPr>
            <p:ph type="sldNum" sz="quarter" idx="12"/>
          </p:nvPr>
        </p:nvSpPr>
        <p:spPr>
          <a:ln/>
        </p:spPr>
        <p:txBody>
          <a:bodyPr/>
          <a:lstStyle>
            <a:lvl1pPr>
              <a:defRPr/>
            </a:lvl1pPr>
          </a:lstStyle>
          <a:p>
            <a:pPr>
              <a:defRPr/>
            </a:pPr>
            <a:fld id="{621D3DA7-2E45-41C3-AF94-C09EC09A1578}" type="slidenum">
              <a:rPr lang="en-US" altLang="zh-CN"/>
              <a:pPr>
                <a:defRPr/>
              </a:pPr>
              <a:t>‹#›</a:t>
            </a:fld>
            <a:endParaRPr lang="en-US" altLang="zh-CN"/>
          </a:p>
        </p:txBody>
      </p:sp>
    </p:spTree>
    <p:extLst>
      <p:ext uri="{BB962C8B-B14F-4D97-AF65-F5344CB8AC3E}">
        <p14:creationId xmlns:p14="http://schemas.microsoft.com/office/powerpoint/2010/main" val="333975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381B-5152-44EA-A275-2007FC38F649}"/>
              </a:ext>
            </a:extLst>
          </p:cNvPr>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132DDE10-1BFA-4E90-95A1-39860F2EC5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4ADB19CB-3052-46F2-9B8E-31945EADA9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A99A5602-B40F-4A82-B9D8-E00042817F5B}"/>
              </a:ext>
            </a:extLst>
          </p:cNvPr>
          <p:cNvSpPr>
            <a:spLocks noGrp="1" noChangeArrowheads="1"/>
          </p:cNvSpPr>
          <p:nvPr>
            <p:ph type="sldNum" sz="quarter" idx="12"/>
          </p:nvPr>
        </p:nvSpPr>
        <p:spPr>
          <a:ln/>
        </p:spPr>
        <p:txBody>
          <a:bodyPr/>
          <a:lstStyle>
            <a:lvl1pPr>
              <a:defRPr/>
            </a:lvl1pPr>
          </a:lstStyle>
          <a:p>
            <a:pPr>
              <a:defRPr/>
            </a:pPr>
            <a:fld id="{7214E44A-5B42-4D28-AF2F-953EC556D629}" type="slidenum">
              <a:rPr lang="en-US" altLang="zh-CN"/>
              <a:pPr>
                <a:defRPr/>
              </a:pPr>
              <a:t>‹#›</a:t>
            </a:fld>
            <a:endParaRPr lang="en-US" altLang="zh-CN"/>
          </a:p>
        </p:txBody>
      </p:sp>
    </p:spTree>
    <p:extLst>
      <p:ext uri="{BB962C8B-B14F-4D97-AF65-F5344CB8AC3E}">
        <p14:creationId xmlns:p14="http://schemas.microsoft.com/office/powerpoint/2010/main" val="382479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1B00260-BF2A-4459-B3A3-9B2B5466F2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BA43352C-4433-423C-B2DA-A032334C32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D96CCC2C-EC6A-458A-A2F1-D8EB07D17CB5}"/>
              </a:ext>
            </a:extLst>
          </p:cNvPr>
          <p:cNvSpPr>
            <a:spLocks noGrp="1" noChangeArrowheads="1"/>
          </p:cNvSpPr>
          <p:nvPr>
            <p:ph type="sldNum" sz="quarter" idx="12"/>
          </p:nvPr>
        </p:nvSpPr>
        <p:spPr>
          <a:ln/>
        </p:spPr>
        <p:txBody>
          <a:bodyPr/>
          <a:lstStyle>
            <a:lvl1pPr>
              <a:defRPr/>
            </a:lvl1pPr>
          </a:lstStyle>
          <a:p>
            <a:pPr>
              <a:defRPr/>
            </a:pPr>
            <a:fld id="{522EE114-96D8-4AC0-894C-C21DA06D7035}" type="slidenum">
              <a:rPr lang="en-US" altLang="zh-CN"/>
              <a:pPr>
                <a:defRPr/>
              </a:pPr>
              <a:t>‹#›</a:t>
            </a:fld>
            <a:endParaRPr lang="en-US" altLang="zh-CN"/>
          </a:p>
        </p:txBody>
      </p:sp>
    </p:spTree>
    <p:extLst>
      <p:ext uri="{BB962C8B-B14F-4D97-AF65-F5344CB8AC3E}">
        <p14:creationId xmlns:p14="http://schemas.microsoft.com/office/powerpoint/2010/main" val="374274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9CA9-DFCE-4B68-9797-29D4F733E096}"/>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FD0F25-28FE-4786-BB7B-8E27DD5BCBD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3E1918-3362-4EA2-B2E6-3387AB8A68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1">
            <a:extLst>
              <a:ext uri="{FF2B5EF4-FFF2-40B4-BE49-F238E27FC236}">
                <a16:creationId xmlns:a16="http://schemas.microsoft.com/office/drawing/2014/main" id="{9F044BEE-830A-41B2-80C5-E23A41390C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C3C18929-8126-491A-B217-FB0D269365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B960E43-50FF-473F-92DE-77AD9E86D299}"/>
              </a:ext>
            </a:extLst>
          </p:cNvPr>
          <p:cNvSpPr>
            <a:spLocks noGrp="1" noChangeArrowheads="1"/>
          </p:cNvSpPr>
          <p:nvPr>
            <p:ph type="sldNum" sz="quarter" idx="12"/>
          </p:nvPr>
        </p:nvSpPr>
        <p:spPr>
          <a:ln/>
        </p:spPr>
        <p:txBody>
          <a:bodyPr/>
          <a:lstStyle>
            <a:lvl1pPr>
              <a:defRPr/>
            </a:lvl1pPr>
          </a:lstStyle>
          <a:p>
            <a:pPr>
              <a:defRPr/>
            </a:pPr>
            <a:fld id="{58B1FD20-E431-4AE8-9C36-410538302E07}" type="slidenum">
              <a:rPr lang="en-US" altLang="zh-CN"/>
              <a:pPr>
                <a:defRPr/>
              </a:pPr>
              <a:t>‹#›</a:t>
            </a:fld>
            <a:endParaRPr lang="en-US" altLang="zh-CN"/>
          </a:p>
        </p:txBody>
      </p:sp>
    </p:spTree>
    <p:extLst>
      <p:ext uri="{BB962C8B-B14F-4D97-AF65-F5344CB8AC3E}">
        <p14:creationId xmlns:p14="http://schemas.microsoft.com/office/powerpoint/2010/main" val="359955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8D39-80A2-41A1-A0E6-B3AF8D69E392}"/>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D83D8B-EF31-4523-B181-81F7E5D99B8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819716FA-387D-4768-9482-5F1D9EEF354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1">
            <a:extLst>
              <a:ext uri="{FF2B5EF4-FFF2-40B4-BE49-F238E27FC236}">
                <a16:creationId xmlns:a16="http://schemas.microsoft.com/office/drawing/2014/main" id="{076FC105-3C93-4990-AC7D-ADDBF8E91B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7088B6D-C9CD-4141-B1F7-3D796899BAB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22C9ADD6-F960-4929-B08E-0EDF1FB66E7E}"/>
              </a:ext>
            </a:extLst>
          </p:cNvPr>
          <p:cNvSpPr>
            <a:spLocks noGrp="1" noChangeArrowheads="1"/>
          </p:cNvSpPr>
          <p:nvPr>
            <p:ph type="sldNum" sz="quarter" idx="12"/>
          </p:nvPr>
        </p:nvSpPr>
        <p:spPr>
          <a:ln/>
        </p:spPr>
        <p:txBody>
          <a:bodyPr/>
          <a:lstStyle>
            <a:lvl1pPr>
              <a:defRPr/>
            </a:lvl1pPr>
          </a:lstStyle>
          <a:p>
            <a:pPr>
              <a:defRPr/>
            </a:pPr>
            <a:fld id="{5971242D-2C46-4094-A21D-2C9745D455EC}" type="slidenum">
              <a:rPr lang="en-US" altLang="zh-CN"/>
              <a:pPr>
                <a:defRPr/>
              </a:pPr>
              <a:t>‹#›</a:t>
            </a:fld>
            <a:endParaRPr lang="en-US" altLang="zh-CN"/>
          </a:p>
        </p:txBody>
      </p:sp>
    </p:spTree>
    <p:extLst>
      <p:ext uri="{BB962C8B-B14F-4D97-AF65-F5344CB8AC3E}">
        <p14:creationId xmlns:p14="http://schemas.microsoft.com/office/powerpoint/2010/main" val="109036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70B0036-E27B-4103-879D-F254026DACA8}"/>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C105786E-64F8-49B2-846B-43059BCDF31F}"/>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4FB92B9B-27AA-4814-AB87-ADB272567A90}"/>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037" name="Freeform 5">
                <a:extLst>
                  <a:ext uri="{FF2B5EF4-FFF2-40B4-BE49-F238E27FC236}">
                    <a16:creationId xmlns:a16="http://schemas.microsoft.com/office/drawing/2014/main" id="{E0724C8D-B942-4B7B-A52E-E73606AF881C}"/>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3" name="Group 6">
              <a:extLst>
                <a:ext uri="{FF2B5EF4-FFF2-40B4-BE49-F238E27FC236}">
                  <a16:creationId xmlns:a16="http://schemas.microsoft.com/office/drawing/2014/main" id="{053F8D42-3123-4584-9D5A-866DFE3BDDCA}"/>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4B11D896-8705-46F6-9D9A-ABE51CA8B6D3}"/>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035" name="AutoShape 8">
                <a:extLst>
                  <a:ext uri="{FF2B5EF4-FFF2-40B4-BE49-F238E27FC236}">
                    <a16:creationId xmlns:a16="http://schemas.microsoft.com/office/drawing/2014/main" id="{3F902563-67B6-4DE2-B392-9929945B10C4}"/>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grpSp>
      <p:sp>
        <p:nvSpPr>
          <p:cNvPr id="1027" name="AutoShape 9">
            <a:extLst>
              <a:ext uri="{FF2B5EF4-FFF2-40B4-BE49-F238E27FC236}">
                <a16:creationId xmlns:a16="http://schemas.microsoft.com/office/drawing/2014/main" id="{EAEC1271-B9EF-4E8B-BF1C-0D047D15E3CB}"/>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8" name="Rectangle 10">
            <a:extLst>
              <a:ext uri="{FF2B5EF4-FFF2-40B4-BE49-F238E27FC236}">
                <a16:creationId xmlns:a16="http://schemas.microsoft.com/office/drawing/2014/main" id="{2E16A762-AAD0-4B98-8445-A9C499046B22}"/>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323" name="Rectangle 11">
            <a:extLst>
              <a:ext uri="{FF2B5EF4-FFF2-40B4-BE49-F238E27FC236}">
                <a16:creationId xmlns:a16="http://schemas.microsoft.com/office/drawing/2014/main" id="{E8B3B9DC-C446-4E96-8C01-F1404B61CC45}"/>
              </a:ext>
            </a:extLst>
          </p:cNvPr>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endParaRPr lang="en-US" altLang="zh-CN" dirty="0"/>
          </a:p>
        </p:txBody>
      </p:sp>
      <p:sp>
        <p:nvSpPr>
          <p:cNvPr id="13324" name="Rectangle 12">
            <a:extLst>
              <a:ext uri="{FF2B5EF4-FFF2-40B4-BE49-F238E27FC236}">
                <a16:creationId xmlns:a16="http://schemas.microsoft.com/office/drawing/2014/main" id="{2B68A3F9-50E2-408B-BA43-F2698AE13096}"/>
              </a:ext>
            </a:extLst>
          </p:cNvPr>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dirty="0"/>
          </a:p>
        </p:txBody>
      </p:sp>
      <p:sp>
        <p:nvSpPr>
          <p:cNvPr id="13325" name="Rectangle 13">
            <a:extLst>
              <a:ext uri="{FF2B5EF4-FFF2-40B4-BE49-F238E27FC236}">
                <a16:creationId xmlns:a16="http://schemas.microsoft.com/office/drawing/2014/main" id="{90F50376-0FB1-4582-848A-077E93FA26E0}"/>
              </a:ext>
            </a:extLst>
          </p:cNvPr>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smtClean="0">
                <a:solidFill>
                  <a:schemeClr val="bg1"/>
                </a:solidFill>
              </a:defRPr>
            </a:lvl1pPr>
          </a:lstStyle>
          <a:p>
            <a:pPr>
              <a:defRPr/>
            </a:pPr>
            <a:fld id="{770DCE4E-A7B0-402D-892A-62143E232320}"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78"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rtl="0" eaLnBrk="0" fontAlgn="base" hangingPunct="0">
        <a:lnSpc>
          <a:spcPct val="90000"/>
        </a:lnSpc>
        <a:spcBef>
          <a:spcPct val="0"/>
        </a:spcBef>
        <a:spcAft>
          <a:spcPct val="0"/>
        </a:spcAft>
        <a:defRPr sz="3600" b="1" kern="1200">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AutoShape 9">
            <a:extLst>
              <a:ext uri="{FF2B5EF4-FFF2-40B4-BE49-F238E27FC236}">
                <a16:creationId xmlns:a16="http://schemas.microsoft.com/office/drawing/2014/main" id="{407430F1-77EB-4482-BFBB-66293FCCBAE6}"/>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5" name="Rectangle 10">
            <a:extLst>
              <a:ext uri="{FF2B5EF4-FFF2-40B4-BE49-F238E27FC236}">
                <a16:creationId xmlns:a16="http://schemas.microsoft.com/office/drawing/2014/main" id="{AA226E91-79E8-4086-BA60-F701E3DE8DEC}"/>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7" name="Rectangle 4">
            <a:extLst>
              <a:ext uri="{FF2B5EF4-FFF2-40B4-BE49-F238E27FC236}">
                <a16:creationId xmlns:a16="http://schemas.microsoft.com/office/drawing/2014/main" id="{D4D50409-DCC4-4580-A7B4-84F510C74646}"/>
              </a:ext>
            </a:extLst>
          </p:cNvPr>
          <p:cNvSpPr>
            <a:spLocks noChangeArrowheads="1"/>
          </p:cNvSpPr>
          <p:nvPr userDrawn="1"/>
        </p:nvSpPr>
        <p:spPr bwMode="auto">
          <a:xfrm>
            <a:off x="-149225" y="0"/>
            <a:ext cx="762000" cy="6858000"/>
          </a:xfrm>
          <a:prstGeom prst="rect">
            <a:avLst/>
          </a:prstGeom>
          <a:solidFill>
            <a:srgbClr val="99CC99"/>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8" name="Freeform 5">
            <a:extLst>
              <a:ext uri="{FF2B5EF4-FFF2-40B4-BE49-F238E27FC236}">
                <a16:creationId xmlns:a16="http://schemas.microsoft.com/office/drawing/2014/main" id="{73F0CFFC-AFFD-4AF1-88D5-B98BC3EE504F}"/>
              </a:ext>
            </a:extLst>
          </p:cNvPr>
          <p:cNvSpPr>
            <a:spLocks/>
          </p:cNvSpPr>
          <p:nvPr userDrawn="1"/>
        </p:nvSpPr>
        <p:spPr bwMode="auto">
          <a:xfrm>
            <a:off x="307975" y="0"/>
            <a:ext cx="2743200" cy="1166813"/>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rgbClr val="99CC99"/>
          </a:solidFill>
          <a:ln>
            <a:noFill/>
          </a:ln>
          <a:effectLst/>
        </p:spPr>
        <p:txBody>
          <a:bodyPr wrap="none"/>
          <a:lstStyle/>
          <a:p>
            <a:endParaRPr lang="en-US"/>
          </a:p>
        </p:txBody>
      </p:sp>
    </p:spTree>
    <p:extLst>
      <p:ext uri="{BB962C8B-B14F-4D97-AF65-F5344CB8AC3E}">
        <p14:creationId xmlns:p14="http://schemas.microsoft.com/office/powerpoint/2010/main" val="4217864683"/>
      </p:ext>
    </p:extLst>
  </p:cSld>
  <p:clrMap bg1="lt1" tx1="dk1" bg2="lt2" tx2="dk2" accent1="accent1" accent2="accent2" accent3="accent3" accent4="accent4" accent5="accent5" accent6="accent6" hlink="hlink" folHlink="folHlink"/>
  <p:sldLayoutIdLst>
    <p:sldLayoutId id="214748368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5C2BF405-6859-4500-B022-75AF1E045DA4}"/>
              </a:ext>
            </a:extLst>
          </p:cNvPr>
          <p:cNvSpPr>
            <a:spLocks noGrp="1" noChangeArrowheads="1"/>
          </p:cNvSpPr>
          <p:nvPr>
            <p:ph type="ctrTitle"/>
          </p:nvPr>
        </p:nvSpPr>
        <p:spPr/>
        <p:txBody>
          <a:bodyPr/>
          <a:lstStyle/>
          <a:p>
            <a:pPr eaLnBrk="1" hangingPunct="1"/>
            <a:br>
              <a:rPr lang="en-US" altLang="zh-CN" sz="3200" i="1" dirty="0"/>
            </a:br>
            <a:r>
              <a:rPr lang="en-US" altLang="zh-CN" sz="3200" i="1" dirty="0"/>
              <a:t>ATM Simulation System</a:t>
            </a:r>
            <a:br>
              <a:rPr lang="en-US" altLang="zh-CN" sz="3200" i="1" dirty="0"/>
            </a:br>
            <a:r>
              <a:rPr lang="en-US" altLang="zh-CN" sz="3200" i="1" dirty="0"/>
              <a:t> </a:t>
            </a:r>
          </a:p>
        </p:txBody>
      </p:sp>
      <p:sp>
        <p:nvSpPr>
          <p:cNvPr id="4099" name="Rectangle 3">
            <a:extLst>
              <a:ext uri="{FF2B5EF4-FFF2-40B4-BE49-F238E27FC236}">
                <a16:creationId xmlns:a16="http://schemas.microsoft.com/office/drawing/2014/main" id="{1B9AB9AD-E8B8-4B09-9885-677C1DD400B6}"/>
              </a:ext>
            </a:extLst>
          </p:cNvPr>
          <p:cNvSpPr>
            <a:spLocks noGrp="1" noChangeArrowheads="1"/>
          </p:cNvSpPr>
          <p:nvPr>
            <p:ph type="subTitle" idx="1"/>
          </p:nvPr>
        </p:nvSpPr>
        <p:spPr>
          <a:xfrm>
            <a:off x="4561788" y="2971800"/>
            <a:ext cx="4241800" cy="2540000"/>
          </a:xfrm>
        </p:spPr>
        <p:txBody>
          <a:bodyPr/>
          <a:lstStyle/>
          <a:p>
            <a:pPr algn="ctr" eaLnBrk="1" hangingPunct="1"/>
            <a:r>
              <a:rPr lang="en-US" altLang="zh-CN" i="1" dirty="0"/>
              <a:t>Ahmed Ibrahim </a:t>
            </a:r>
          </a:p>
          <a:p>
            <a:pPr algn="ctr" eaLnBrk="1" hangingPunct="1"/>
            <a:r>
              <a:rPr lang="en-US" altLang="zh-CN" i="1" dirty="0"/>
              <a:t>&amp; </a:t>
            </a:r>
          </a:p>
          <a:p>
            <a:pPr algn="ctr" eaLnBrk="1" hangingPunct="1"/>
            <a:r>
              <a:rPr lang="en-US" altLang="zh-CN" i="1" dirty="0"/>
              <a:t>Md Sahid Hossain</a:t>
            </a:r>
          </a:p>
          <a:p>
            <a:pPr algn="ctr" eaLnBrk="1" hangingPunct="1"/>
            <a:r>
              <a:rPr lang="en-US" altLang="zh-CN" i="1" dirty="0"/>
              <a:t>&amp;</a:t>
            </a:r>
          </a:p>
          <a:p>
            <a:pPr algn="ctr" eaLnBrk="1" hangingPunct="1"/>
            <a:r>
              <a:rPr lang="en-US" altLang="zh-CN" i="1" dirty="0" err="1"/>
              <a:t>Shiqi</a:t>
            </a:r>
            <a:r>
              <a:rPr lang="en-US" altLang="zh-CN" i="1" dirty="0"/>
              <a:t> Pang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610478" y="-331591"/>
            <a:ext cx="7924800" cy="1143000"/>
          </a:xfrm>
        </p:spPr>
        <p:txBody>
          <a:bodyPr/>
          <a:lstStyle/>
          <a:p>
            <a:r>
              <a:rPr lang="en-US" dirty="0">
                <a:cs typeface="Arial"/>
              </a:rPr>
              <a:t>Main Point</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10</a:t>
            </a:fld>
            <a:endParaRPr lang="en-US" altLang="zh-CN" dirty="0"/>
          </a:p>
        </p:txBody>
      </p:sp>
      <p:sp>
        <p:nvSpPr>
          <p:cNvPr id="4" name="Content Placeholder 2">
            <a:extLst>
              <a:ext uri="{FF2B5EF4-FFF2-40B4-BE49-F238E27FC236}">
                <a16:creationId xmlns:a16="http://schemas.microsoft.com/office/drawing/2014/main" id="{D038A7DC-7B39-1DF1-7DC4-D0D545123102}"/>
              </a:ext>
            </a:extLst>
          </p:cNvPr>
          <p:cNvSpPr>
            <a:spLocks noGrp="1"/>
          </p:cNvSpPr>
          <p:nvPr>
            <p:ph idx="1"/>
          </p:nvPr>
        </p:nvSpPr>
        <p:spPr>
          <a:xfrm>
            <a:off x="179412" y="1018272"/>
            <a:ext cx="8582389" cy="5714558"/>
          </a:xfrm>
          <a:solidFill>
            <a:schemeClr val="bg1"/>
          </a:solidFill>
        </p:spPr>
        <p:txBody>
          <a:bodyPr/>
          <a:lstStyle/>
          <a:p>
            <a:r>
              <a:rPr lang="en-US" sz="2000" b="1" dirty="0">
                <a:ea typeface="+mn-lt"/>
                <a:cs typeface="+mn-lt"/>
              </a:rPr>
              <a:t>Modular Design and Reusability</a:t>
            </a:r>
            <a:r>
              <a:rPr lang="en-US" sz="2000" dirty="0">
                <a:ea typeface="+mn-lt"/>
                <a:cs typeface="+mn-lt"/>
              </a:rPr>
              <a:t>: By structuring the system with separate functionalities like login, balance inquiry, and money transfer, we adhered to the </a:t>
            </a:r>
            <a:r>
              <a:rPr lang="en-US" sz="2000" b="1" dirty="0">
                <a:ea typeface="+mn-lt"/>
                <a:cs typeface="+mn-lt"/>
              </a:rPr>
              <a:t>Modularity</a:t>
            </a:r>
            <a:r>
              <a:rPr lang="en-US" sz="2000" dirty="0">
                <a:ea typeface="+mn-lt"/>
                <a:cs typeface="+mn-lt"/>
              </a:rPr>
              <a:t> principle of STC. This ensures that each module is responsible for a distinct function, making the system more maintainable and reusable. For instance, the </a:t>
            </a:r>
            <a:r>
              <a:rPr lang="en-US" sz="2000" dirty="0">
                <a:latin typeface="Consolas"/>
                <a:ea typeface="+mn-lt"/>
                <a:cs typeface="+mn-lt"/>
              </a:rPr>
              <a:t>Login</a:t>
            </a:r>
            <a:r>
              <a:rPr lang="en-US" sz="2000" dirty="0">
                <a:ea typeface="+mn-lt"/>
                <a:cs typeface="+mn-lt"/>
              </a:rPr>
              <a:t> and </a:t>
            </a:r>
            <a:r>
              <a:rPr lang="en-US" sz="2000" dirty="0">
                <a:latin typeface="Consolas"/>
                <a:ea typeface="+mn-lt"/>
                <a:cs typeface="+mn-lt"/>
              </a:rPr>
              <a:t>Transaction</a:t>
            </a:r>
            <a:r>
              <a:rPr lang="en-US" sz="2000" dirty="0">
                <a:ea typeface="+mn-lt"/>
                <a:cs typeface="+mn-lt"/>
              </a:rPr>
              <a:t> modules can be reused or extended without affecting other parts of the system. The </a:t>
            </a:r>
            <a:r>
              <a:rPr lang="en-US" sz="2000" b="1" dirty="0">
                <a:ea typeface="+mn-lt"/>
                <a:cs typeface="+mn-lt"/>
              </a:rPr>
              <a:t>Java</a:t>
            </a:r>
            <a:r>
              <a:rPr lang="en-US" sz="2000" dirty="0">
                <a:ea typeface="+mn-lt"/>
                <a:cs typeface="+mn-lt"/>
              </a:rPr>
              <a:t> language’s object-oriented features, such as encapsulation and inheritance, were key in implementing this modularity.</a:t>
            </a:r>
          </a:p>
          <a:p>
            <a:r>
              <a:rPr lang="en-US" sz="2000" b="1" dirty="0">
                <a:ea typeface="+mn-lt"/>
                <a:cs typeface="+mn-lt"/>
              </a:rPr>
              <a:t>User Interface Design and Event Handling</a:t>
            </a:r>
            <a:r>
              <a:rPr lang="en-US" sz="2000" dirty="0">
                <a:ea typeface="+mn-lt"/>
                <a:cs typeface="+mn-lt"/>
              </a:rPr>
              <a:t>: Using </a:t>
            </a:r>
            <a:r>
              <a:rPr lang="en-US" sz="2000" b="1" dirty="0">
                <a:ea typeface="+mn-lt"/>
                <a:cs typeface="+mn-lt"/>
              </a:rPr>
              <a:t>Java Swing</a:t>
            </a:r>
            <a:r>
              <a:rPr lang="en-US" sz="2000" dirty="0">
                <a:ea typeface="+mn-lt"/>
                <a:cs typeface="+mn-lt"/>
              </a:rPr>
              <a:t> for the user interface design allowed us to apply </a:t>
            </a:r>
            <a:r>
              <a:rPr lang="en-US" sz="2000" b="1" dirty="0">
                <a:ea typeface="+mn-lt"/>
                <a:cs typeface="+mn-lt"/>
              </a:rPr>
              <a:t>STC's Human-Computer Interaction (HCI)</a:t>
            </a:r>
            <a:r>
              <a:rPr lang="en-US" sz="2000" dirty="0">
                <a:ea typeface="+mn-lt"/>
                <a:cs typeface="+mn-lt"/>
              </a:rPr>
              <a:t> principles. We focused on creating a simple and intuitive user interface, where users can easily interact with the ATM functionalities. Event handling in </a:t>
            </a:r>
            <a:r>
              <a:rPr lang="en-US" sz="2000" b="1" dirty="0">
                <a:ea typeface="+mn-lt"/>
                <a:cs typeface="+mn-lt"/>
              </a:rPr>
              <a:t>Java Swing</a:t>
            </a:r>
            <a:r>
              <a:rPr lang="en-US" sz="2000" dirty="0">
                <a:ea typeface="+mn-lt"/>
                <a:cs typeface="+mn-lt"/>
              </a:rPr>
              <a:t> enabled real-time response to user actions, enhancing system interactivity. The clear separation of the graphical interface from the core logic adheres to </a:t>
            </a:r>
            <a:r>
              <a:rPr lang="en-US" sz="2000" b="1" dirty="0">
                <a:ea typeface="+mn-lt"/>
                <a:cs typeface="+mn-lt"/>
              </a:rPr>
              <a:t>Separation of Concerns</a:t>
            </a:r>
            <a:r>
              <a:rPr lang="en-US" sz="2000" dirty="0">
                <a:ea typeface="+mn-lt"/>
                <a:cs typeface="+mn-lt"/>
              </a:rPr>
              <a:t>, another key STC concept, making the system more scalable and easier to debug.</a:t>
            </a:r>
          </a:p>
        </p:txBody>
      </p:sp>
    </p:spTree>
    <p:extLst>
      <p:ext uri="{BB962C8B-B14F-4D97-AF65-F5344CB8AC3E}">
        <p14:creationId xmlns:p14="http://schemas.microsoft.com/office/powerpoint/2010/main" val="139582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WordArt 5">
            <a:extLst>
              <a:ext uri="{FF2B5EF4-FFF2-40B4-BE49-F238E27FC236}">
                <a16:creationId xmlns:a16="http://schemas.microsoft.com/office/drawing/2014/main" id="{FE63B7BA-A90D-4068-95F6-BE8F0DBB5589}"/>
              </a:ext>
            </a:extLst>
          </p:cNvPr>
          <p:cNvSpPr>
            <a:spLocks noChangeArrowheads="1" noChangeShapeType="1" noTextEdit="1"/>
          </p:cNvSpPr>
          <p:nvPr/>
        </p:nvSpPr>
        <p:spPr bwMode="auto">
          <a:xfrm>
            <a:off x="1600200" y="1828800"/>
            <a:ext cx="6858000" cy="2590800"/>
          </a:xfrm>
          <a:prstGeom prst="rect">
            <a:avLst/>
          </a:prstGeom>
        </p:spPr>
        <p:txBody>
          <a:bodyPr wrap="none" fromWordArt="1">
            <a:prstTxWarp prst="textDeflate">
              <a:avLst>
                <a:gd name="adj" fmla="val 26227"/>
              </a:avLst>
            </a:prstTxWarp>
          </a:bodyPr>
          <a:lstStyle/>
          <a:p>
            <a:pPr algn="ctr"/>
            <a:r>
              <a:rPr lang="en-US" sz="3600" kern="10" dirty="0">
                <a:ln w="9525">
                  <a:solidFill>
                    <a:srgbClr val="000000"/>
                  </a:solidFill>
                  <a:round/>
                  <a:headEnd/>
                  <a:tailEnd/>
                </a:ln>
                <a:solidFill>
                  <a:schemeClr val="tx2"/>
                </a:solidFill>
                <a:latin typeface="Impact" panose="020B080603090205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610478" y="-331591"/>
            <a:ext cx="7924800" cy="1143000"/>
          </a:xfrm>
        </p:spPr>
        <p:txBody>
          <a:bodyPr/>
          <a:lstStyle/>
          <a:p>
            <a:r>
              <a:rPr lang="en-US" dirty="0"/>
              <a:t>Statement</a:t>
            </a:r>
            <a:endParaRPr lang="en-US" altLang="zh-CN" dirty="0">
              <a:cs typeface="Arial"/>
            </a:endParaRPr>
          </a:p>
        </p:txBody>
      </p:sp>
      <p:sp>
        <p:nvSpPr>
          <p:cNvPr id="3" name="Content Placeholder 2">
            <a:extLst>
              <a:ext uri="{FF2B5EF4-FFF2-40B4-BE49-F238E27FC236}">
                <a16:creationId xmlns:a16="http://schemas.microsoft.com/office/drawing/2014/main" id="{23F5D8C8-F383-B2DD-2309-9966FA4E1DF9}"/>
              </a:ext>
            </a:extLst>
          </p:cNvPr>
          <p:cNvSpPr>
            <a:spLocks noGrp="1"/>
          </p:cNvSpPr>
          <p:nvPr>
            <p:ph idx="1"/>
          </p:nvPr>
        </p:nvSpPr>
        <p:spPr>
          <a:xfrm>
            <a:off x="212351" y="1143442"/>
            <a:ext cx="8582389" cy="5714558"/>
          </a:xfrm>
          <a:solidFill>
            <a:schemeClr val="bg1"/>
          </a:solidFill>
        </p:spPr>
        <p:txBody>
          <a:bodyPr/>
          <a:lstStyle/>
          <a:p>
            <a:r>
              <a:rPr lang="en-US" sz="2000" dirty="0">
                <a:ea typeface="+mn-lt"/>
                <a:cs typeface="+mn-lt"/>
              </a:rPr>
              <a:t>The </a:t>
            </a:r>
            <a:r>
              <a:rPr lang="en-US" sz="2000" b="1" dirty="0">
                <a:ea typeface="+mn-lt"/>
                <a:cs typeface="+mn-lt"/>
              </a:rPr>
              <a:t>ATM System</a:t>
            </a:r>
            <a:r>
              <a:rPr lang="en-US" sz="2000" dirty="0">
                <a:ea typeface="+mn-lt"/>
                <a:cs typeface="+mn-lt"/>
              </a:rPr>
              <a:t> allows users to perform essential banking operations securely and efficiently. Users can log in to the system to check their account balance, withdraw cash, deposit funds, transfer money between accounts, and change their personal identification number (PIN). The system ensures these actions are processed in real-time.</a:t>
            </a:r>
            <a:endParaRPr lang="en-US" sz="2000" dirty="0">
              <a:latin typeface="Arial (Body)"/>
            </a:endParaRPr>
          </a:p>
          <a:p>
            <a:endParaRPr lang="en-US" sz="2000" dirty="0">
              <a:ea typeface="+mn-lt"/>
              <a:cs typeface="+mn-lt"/>
            </a:endParaRPr>
          </a:p>
          <a:p>
            <a:endParaRPr lang="en-US" sz="2000" dirty="0">
              <a:ea typeface="+mn-lt"/>
              <a:cs typeface="+mn-lt"/>
            </a:endParaRPr>
          </a:p>
          <a:p>
            <a:r>
              <a:rPr lang="en-US" sz="2000">
                <a:ea typeface="+mn-lt"/>
                <a:cs typeface="+mn-lt"/>
              </a:rPr>
              <a:t>Administrators have additional control over the system, including the ability to add or delete users and review transaction histories. The system supports both routine user transactions and administrative tasks, ensuring seamless financial management for all parties involved.</a:t>
            </a:r>
            <a:endParaRPr lang="en-US"/>
          </a:p>
          <a:p>
            <a:endParaRPr lang="en-US" sz="2000" dirty="0">
              <a:latin typeface="Arial (Body)"/>
            </a:endParaRP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2</a:t>
            </a:fld>
            <a:endParaRPr lang="en-US" altLang="zh-CN" dirty="0"/>
          </a:p>
        </p:txBody>
      </p:sp>
    </p:spTree>
    <p:extLst>
      <p:ext uri="{BB962C8B-B14F-4D97-AF65-F5344CB8AC3E}">
        <p14:creationId xmlns:p14="http://schemas.microsoft.com/office/powerpoint/2010/main" val="380134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610478" y="-331591"/>
            <a:ext cx="7924800" cy="1143000"/>
          </a:xfrm>
        </p:spPr>
        <p:txBody>
          <a:bodyPr/>
          <a:lstStyle/>
          <a:p>
            <a:r>
              <a:rPr lang="en-US" dirty="0"/>
              <a:t>Use Case</a:t>
            </a:r>
            <a:endParaRPr lang="en-US" altLang="zh-CN" dirty="0">
              <a:cs typeface="Arial"/>
            </a:endParaRP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3</a:t>
            </a:fld>
            <a:endParaRPr lang="en-US" altLang="zh-CN" dirty="0"/>
          </a:p>
        </p:txBody>
      </p:sp>
      <p:pic>
        <p:nvPicPr>
          <p:cNvPr id="4" name="图片 3" descr="图示&#10;&#10;已自动生成说明">
            <a:extLst>
              <a:ext uri="{FF2B5EF4-FFF2-40B4-BE49-F238E27FC236}">
                <a16:creationId xmlns:a16="http://schemas.microsoft.com/office/drawing/2014/main" id="{4C489967-ECD7-5FAC-CE6F-3623C1F25427}"/>
              </a:ext>
            </a:extLst>
          </p:cNvPr>
          <p:cNvPicPr>
            <a:picLocks noChangeAspect="1"/>
          </p:cNvPicPr>
          <p:nvPr/>
        </p:nvPicPr>
        <p:blipFill>
          <a:blip r:embed="rId2"/>
          <a:stretch>
            <a:fillRect/>
          </a:stretch>
        </p:blipFill>
        <p:spPr>
          <a:xfrm>
            <a:off x="131758" y="931566"/>
            <a:ext cx="8887073" cy="5792004"/>
          </a:xfrm>
          <a:prstGeom prst="rect">
            <a:avLst/>
          </a:prstGeom>
        </p:spPr>
      </p:pic>
    </p:spTree>
    <p:extLst>
      <p:ext uri="{BB962C8B-B14F-4D97-AF65-F5344CB8AC3E}">
        <p14:creationId xmlns:p14="http://schemas.microsoft.com/office/powerpoint/2010/main" val="426012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610478" y="-331591"/>
            <a:ext cx="7924800" cy="1143000"/>
          </a:xfrm>
        </p:spPr>
        <p:txBody>
          <a:bodyPr/>
          <a:lstStyle/>
          <a:p>
            <a:r>
              <a:rPr lang="en-US" dirty="0">
                <a:cs typeface="Arial"/>
              </a:rPr>
              <a:t>Class Diagram</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4</a:t>
            </a:fld>
            <a:endParaRPr lang="en-US" altLang="zh-CN" dirty="0"/>
          </a:p>
        </p:txBody>
      </p:sp>
      <p:pic>
        <p:nvPicPr>
          <p:cNvPr id="3" name="图片 2" descr="图示&#10;&#10;已自动生成说明">
            <a:extLst>
              <a:ext uri="{FF2B5EF4-FFF2-40B4-BE49-F238E27FC236}">
                <a16:creationId xmlns:a16="http://schemas.microsoft.com/office/drawing/2014/main" id="{EC41346A-254A-2B57-FB87-6CE8A6556329}"/>
              </a:ext>
            </a:extLst>
          </p:cNvPr>
          <p:cNvPicPr>
            <a:picLocks noChangeAspect="1"/>
          </p:cNvPicPr>
          <p:nvPr/>
        </p:nvPicPr>
        <p:blipFill>
          <a:blip r:embed="rId2"/>
          <a:stretch>
            <a:fillRect/>
          </a:stretch>
        </p:blipFill>
        <p:spPr>
          <a:xfrm>
            <a:off x="181880" y="694250"/>
            <a:ext cx="8353452" cy="6163438"/>
          </a:xfrm>
          <a:prstGeom prst="rect">
            <a:avLst/>
          </a:prstGeom>
        </p:spPr>
      </p:pic>
    </p:spTree>
    <p:extLst>
      <p:ext uri="{BB962C8B-B14F-4D97-AF65-F5344CB8AC3E}">
        <p14:creationId xmlns:p14="http://schemas.microsoft.com/office/powerpoint/2010/main" val="359575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610478" y="-331591"/>
            <a:ext cx="7924800" cy="1143000"/>
          </a:xfrm>
        </p:spPr>
        <p:txBody>
          <a:bodyPr/>
          <a:lstStyle/>
          <a:p>
            <a:r>
              <a:rPr lang="en-US" dirty="0">
                <a:cs typeface="Arial"/>
              </a:rPr>
              <a:t>Withdraw Sequence Diagram</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5</a:t>
            </a:fld>
            <a:endParaRPr lang="en-US" altLang="zh-CN" dirty="0"/>
          </a:p>
        </p:txBody>
      </p:sp>
      <p:pic>
        <p:nvPicPr>
          <p:cNvPr id="3" name="图片 2" descr="图片包含 图示&#10;&#10;已自动生成说明">
            <a:extLst>
              <a:ext uri="{FF2B5EF4-FFF2-40B4-BE49-F238E27FC236}">
                <a16:creationId xmlns:a16="http://schemas.microsoft.com/office/drawing/2014/main" id="{5324B28A-DF20-EC34-1306-09CAC80AECA5}"/>
              </a:ext>
            </a:extLst>
          </p:cNvPr>
          <p:cNvPicPr>
            <a:picLocks noChangeAspect="1"/>
          </p:cNvPicPr>
          <p:nvPr/>
        </p:nvPicPr>
        <p:blipFill>
          <a:blip r:embed="rId2"/>
          <a:srcRect b="26067"/>
          <a:stretch/>
        </p:blipFill>
        <p:spPr>
          <a:xfrm>
            <a:off x="195" y="687818"/>
            <a:ext cx="9143998" cy="6173862"/>
          </a:xfrm>
          <a:prstGeom prst="rect">
            <a:avLst/>
          </a:prstGeom>
        </p:spPr>
      </p:pic>
    </p:spTree>
    <p:extLst>
      <p:ext uri="{BB962C8B-B14F-4D97-AF65-F5344CB8AC3E}">
        <p14:creationId xmlns:p14="http://schemas.microsoft.com/office/powerpoint/2010/main" val="40470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1309848" y="-258522"/>
            <a:ext cx="7924800" cy="1143000"/>
          </a:xfrm>
        </p:spPr>
        <p:txBody>
          <a:bodyPr/>
          <a:lstStyle/>
          <a:p>
            <a:r>
              <a:rPr lang="en-US" dirty="0">
                <a:cs typeface="Arial"/>
              </a:rPr>
              <a:t>Deposit Sequence Diagram</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6</a:t>
            </a:fld>
            <a:endParaRPr lang="en-US" altLang="zh-CN" dirty="0"/>
          </a:p>
        </p:txBody>
      </p:sp>
      <p:pic>
        <p:nvPicPr>
          <p:cNvPr id="4" name="Picture 3" descr="A diagram of a computer&#10;&#10;Description automatically generated">
            <a:extLst>
              <a:ext uri="{FF2B5EF4-FFF2-40B4-BE49-F238E27FC236}">
                <a16:creationId xmlns:a16="http://schemas.microsoft.com/office/drawing/2014/main" id="{CF97542C-B8CD-522C-FD95-CE34DE294C09}"/>
              </a:ext>
            </a:extLst>
          </p:cNvPr>
          <p:cNvPicPr>
            <a:picLocks noChangeAspect="1"/>
          </p:cNvPicPr>
          <p:nvPr/>
        </p:nvPicPr>
        <p:blipFill>
          <a:blip r:embed="rId2"/>
          <a:stretch>
            <a:fillRect/>
          </a:stretch>
        </p:blipFill>
        <p:spPr>
          <a:xfrm>
            <a:off x="0" y="1250078"/>
            <a:ext cx="9144000" cy="4838007"/>
          </a:xfrm>
          <a:prstGeom prst="rect">
            <a:avLst/>
          </a:prstGeom>
        </p:spPr>
      </p:pic>
    </p:spTree>
    <p:extLst>
      <p:ext uri="{BB962C8B-B14F-4D97-AF65-F5344CB8AC3E}">
        <p14:creationId xmlns:p14="http://schemas.microsoft.com/office/powerpoint/2010/main" val="252804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1195026" y="-300276"/>
            <a:ext cx="7924800" cy="1143000"/>
          </a:xfrm>
        </p:spPr>
        <p:txBody>
          <a:bodyPr/>
          <a:lstStyle/>
          <a:p>
            <a:r>
              <a:rPr lang="en-US" dirty="0">
                <a:cs typeface="Arial"/>
              </a:rPr>
              <a:t>Transfer Sequence Diagram</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7</a:t>
            </a:fld>
            <a:endParaRPr lang="en-US" altLang="zh-CN" dirty="0"/>
          </a:p>
        </p:txBody>
      </p:sp>
      <p:pic>
        <p:nvPicPr>
          <p:cNvPr id="3" name="Picture 2" descr="A diagram of a computer&#10;&#10;Description automatically generated">
            <a:extLst>
              <a:ext uri="{FF2B5EF4-FFF2-40B4-BE49-F238E27FC236}">
                <a16:creationId xmlns:a16="http://schemas.microsoft.com/office/drawing/2014/main" id="{B857AB0A-F940-4864-A28E-F4D16CF0D4DB}"/>
              </a:ext>
            </a:extLst>
          </p:cNvPr>
          <p:cNvPicPr>
            <a:picLocks noChangeAspect="1"/>
          </p:cNvPicPr>
          <p:nvPr/>
        </p:nvPicPr>
        <p:blipFill>
          <a:blip r:embed="rId2"/>
          <a:stretch>
            <a:fillRect/>
          </a:stretch>
        </p:blipFill>
        <p:spPr>
          <a:xfrm>
            <a:off x="62630" y="1071696"/>
            <a:ext cx="9060493" cy="5173896"/>
          </a:xfrm>
          <a:prstGeom prst="rect">
            <a:avLst/>
          </a:prstGeom>
        </p:spPr>
      </p:pic>
    </p:spTree>
    <p:extLst>
      <p:ext uri="{BB962C8B-B14F-4D97-AF65-F5344CB8AC3E}">
        <p14:creationId xmlns:p14="http://schemas.microsoft.com/office/powerpoint/2010/main" val="144163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C2B-C5B0-4EC9-EC97-3EE6422075AA}"/>
              </a:ext>
            </a:extLst>
          </p:cNvPr>
          <p:cNvSpPr>
            <a:spLocks noGrp="1"/>
          </p:cNvSpPr>
          <p:nvPr>
            <p:ph type="title"/>
          </p:nvPr>
        </p:nvSpPr>
        <p:spPr>
          <a:xfrm>
            <a:off x="1195026" y="-300276"/>
            <a:ext cx="7924800" cy="1143000"/>
          </a:xfrm>
        </p:spPr>
        <p:txBody>
          <a:bodyPr/>
          <a:lstStyle/>
          <a:p>
            <a:r>
              <a:rPr lang="en-US" dirty="0">
                <a:cs typeface="Arial"/>
              </a:rPr>
              <a:t>Add User Sequence Diagram</a:t>
            </a:r>
          </a:p>
        </p:txBody>
      </p:sp>
      <p:sp>
        <p:nvSpPr>
          <p:cNvPr id="5" name="Slide Number Placeholder 4">
            <a:extLst>
              <a:ext uri="{FF2B5EF4-FFF2-40B4-BE49-F238E27FC236}">
                <a16:creationId xmlns:a16="http://schemas.microsoft.com/office/drawing/2014/main" id="{FC82663E-F84B-44E0-A258-1FD0F822FF08}"/>
              </a:ext>
            </a:extLst>
          </p:cNvPr>
          <p:cNvSpPr>
            <a:spLocks noGrp="1"/>
          </p:cNvSpPr>
          <p:nvPr>
            <p:ph type="sldNum" sz="quarter" idx="12"/>
          </p:nvPr>
        </p:nvSpPr>
        <p:spPr/>
        <p:txBody>
          <a:bodyPr/>
          <a:lstStyle/>
          <a:p>
            <a:pPr>
              <a:defRPr/>
            </a:pPr>
            <a:fld id="{D6D38C2C-2E79-4C52-ABC3-A5A666036FD9}" type="slidenum">
              <a:rPr lang="en-US" altLang="zh-CN" smtClean="0"/>
              <a:pPr>
                <a:defRPr/>
              </a:pPr>
              <a:t>8</a:t>
            </a:fld>
            <a:endParaRPr lang="en-US" altLang="zh-CN" dirty="0"/>
          </a:p>
        </p:txBody>
      </p:sp>
      <p:pic>
        <p:nvPicPr>
          <p:cNvPr id="4" name="图片 3" descr="日历&#10;&#10;已自动生成说明">
            <a:extLst>
              <a:ext uri="{FF2B5EF4-FFF2-40B4-BE49-F238E27FC236}">
                <a16:creationId xmlns:a16="http://schemas.microsoft.com/office/drawing/2014/main" id="{A418D5E1-3F76-1DB5-F4FB-0B66E743790A}"/>
              </a:ext>
            </a:extLst>
          </p:cNvPr>
          <p:cNvPicPr>
            <a:picLocks noChangeAspect="1"/>
          </p:cNvPicPr>
          <p:nvPr/>
        </p:nvPicPr>
        <p:blipFill>
          <a:blip r:embed="rId2"/>
          <a:stretch>
            <a:fillRect/>
          </a:stretch>
        </p:blipFill>
        <p:spPr>
          <a:xfrm>
            <a:off x="847" y="842798"/>
            <a:ext cx="9104470" cy="6361320"/>
          </a:xfrm>
          <a:prstGeom prst="rect">
            <a:avLst/>
          </a:prstGeom>
        </p:spPr>
      </p:pic>
    </p:spTree>
    <p:extLst>
      <p:ext uri="{BB962C8B-B14F-4D97-AF65-F5344CB8AC3E}">
        <p14:creationId xmlns:p14="http://schemas.microsoft.com/office/powerpoint/2010/main" val="201883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32D3-8348-1C35-19ED-DDED757EFA52}"/>
              </a:ext>
            </a:extLst>
          </p:cNvPr>
          <p:cNvSpPr>
            <a:spLocks noGrp="1"/>
          </p:cNvSpPr>
          <p:nvPr>
            <p:ph type="title"/>
          </p:nvPr>
        </p:nvSpPr>
        <p:spPr>
          <a:xfrm>
            <a:off x="1022958" y="1002082"/>
            <a:ext cx="4365321" cy="1143000"/>
          </a:xfrm>
        </p:spPr>
        <p:txBody>
          <a:bodyPr/>
          <a:lstStyle/>
          <a:p>
            <a:r>
              <a:rPr lang="en-US" dirty="0">
                <a:cs typeface="Arial"/>
              </a:rPr>
              <a:t>Validation Checks</a:t>
            </a:r>
            <a:endParaRPr lang="en-US"/>
          </a:p>
          <a:p>
            <a:endParaRPr lang="en-US" dirty="0">
              <a:cs typeface="Arial"/>
            </a:endParaRPr>
          </a:p>
        </p:txBody>
      </p:sp>
      <p:sp>
        <p:nvSpPr>
          <p:cNvPr id="3" name="Content Placeholder 2">
            <a:extLst>
              <a:ext uri="{FF2B5EF4-FFF2-40B4-BE49-F238E27FC236}">
                <a16:creationId xmlns:a16="http://schemas.microsoft.com/office/drawing/2014/main" id="{A95CA2D1-206D-99E9-81FB-6137F7691F69}"/>
              </a:ext>
            </a:extLst>
          </p:cNvPr>
          <p:cNvSpPr>
            <a:spLocks noGrp="1"/>
          </p:cNvSpPr>
          <p:nvPr>
            <p:ph idx="1"/>
          </p:nvPr>
        </p:nvSpPr>
        <p:spPr/>
        <p:txBody>
          <a:bodyPr/>
          <a:lstStyle/>
          <a:p>
            <a:r>
              <a:rPr lang="en-US" dirty="0">
                <a:cs typeface="Arial"/>
              </a:rPr>
              <a:t>We ensured validation for the following:</a:t>
            </a:r>
          </a:p>
          <a:p>
            <a:pPr lvl="1">
              <a:buFont typeface="Courier New" panose="05000000000000000000" pitchFamily="2" charset="2"/>
              <a:buChar char="o"/>
            </a:pPr>
            <a:r>
              <a:rPr lang="en-US" dirty="0">
                <a:cs typeface="Arial"/>
              </a:rPr>
              <a:t>If the user is logged in.</a:t>
            </a:r>
          </a:p>
          <a:p>
            <a:pPr lvl="1">
              <a:buFont typeface="Courier New" panose="05000000000000000000" pitchFamily="2" charset="2"/>
              <a:buChar char="o"/>
            </a:pPr>
            <a:r>
              <a:rPr lang="en-US" dirty="0">
                <a:cs typeface="Arial"/>
              </a:rPr>
              <a:t>Whether the logged in user is of type customer or admin. </a:t>
            </a:r>
          </a:p>
          <a:p>
            <a:pPr lvl="1">
              <a:buFont typeface="Courier New" panose="05000000000000000000" pitchFamily="2" charset="2"/>
              <a:buChar char="o"/>
            </a:pPr>
            <a:r>
              <a:rPr lang="en-US" dirty="0">
                <a:cs typeface="Arial"/>
              </a:rPr>
              <a:t>If the user has a valid </a:t>
            </a:r>
            <a:r>
              <a:rPr lang="en-US">
                <a:cs typeface="Arial"/>
              </a:rPr>
              <a:t>account.</a:t>
            </a:r>
            <a:r>
              <a:rPr lang="en-US" dirty="0">
                <a:cs typeface="Arial"/>
              </a:rPr>
              <a:t> </a:t>
            </a:r>
          </a:p>
          <a:p>
            <a:pPr lvl="1">
              <a:buFont typeface="Courier New" panose="05000000000000000000" pitchFamily="2" charset="2"/>
              <a:buChar char="o"/>
            </a:pPr>
            <a:r>
              <a:rPr lang="en-US" dirty="0">
                <a:cs typeface="Arial"/>
              </a:rPr>
              <a:t>If there is sufficient amount of money to withdraw or transfer.</a:t>
            </a:r>
          </a:p>
          <a:p>
            <a:pPr lvl="1">
              <a:buFont typeface="Courier New" panose="05000000000000000000" pitchFamily="2" charset="2"/>
              <a:buChar char="o"/>
            </a:pPr>
            <a:endParaRPr lang="en-US" dirty="0">
              <a:cs typeface="Arial"/>
            </a:endParaRPr>
          </a:p>
        </p:txBody>
      </p:sp>
      <p:sp>
        <p:nvSpPr>
          <p:cNvPr id="4" name="Slide Number Placeholder 3">
            <a:extLst>
              <a:ext uri="{FF2B5EF4-FFF2-40B4-BE49-F238E27FC236}">
                <a16:creationId xmlns:a16="http://schemas.microsoft.com/office/drawing/2014/main" id="{3B96E626-FF9F-69D8-F330-7CED421C3B32}"/>
              </a:ext>
            </a:extLst>
          </p:cNvPr>
          <p:cNvSpPr>
            <a:spLocks noGrp="1"/>
          </p:cNvSpPr>
          <p:nvPr>
            <p:ph type="sldNum" sz="quarter" idx="12"/>
          </p:nvPr>
        </p:nvSpPr>
        <p:spPr/>
        <p:txBody>
          <a:bodyPr/>
          <a:lstStyle/>
          <a:p>
            <a:pPr>
              <a:defRPr/>
            </a:pPr>
            <a:fld id="{D6D38C2C-2E79-4C52-ABC3-A5A666036FD9}" type="slidenum">
              <a:rPr lang="en-US" altLang="zh-CN" smtClean="0"/>
              <a:pPr>
                <a:defRPr/>
              </a:pPr>
              <a:t>9</a:t>
            </a:fld>
            <a:r>
              <a:rPr lang="en-US" altLang="zh-CN" dirty="0"/>
              <a:t>/16</a:t>
            </a:r>
          </a:p>
        </p:txBody>
      </p:sp>
    </p:spTree>
    <p:extLst>
      <p:ext uri="{BB962C8B-B14F-4D97-AF65-F5344CB8AC3E}">
        <p14:creationId xmlns:p14="http://schemas.microsoft.com/office/powerpoint/2010/main" val="239900056"/>
      </p:ext>
    </p:extLst>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846</TotalTime>
  <Words>21</Words>
  <Application>Microsoft Office PowerPoint</Application>
  <PresentationFormat>全屏显示(4:3)</PresentationFormat>
  <Paragraphs>10</Paragraphs>
  <Slides>11</Slides>
  <Notes>0</Notes>
  <HiddenSlides>0</HiddenSlides>
  <MMClips>0</MMClips>
  <ScaleCrop>false</ScaleCrop>
  <HeadingPairs>
    <vt:vector size="4" baseType="variant">
      <vt:variant>
        <vt:lpstr>主题</vt:lpstr>
      </vt:variant>
      <vt:variant>
        <vt:i4>2</vt:i4>
      </vt:variant>
      <vt:variant>
        <vt:lpstr>幻灯片标题</vt:lpstr>
      </vt:variant>
      <vt:variant>
        <vt:i4>11</vt:i4>
      </vt:variant>
    </vt:vector>
  </HeadingPairs>
  <TitlesOfParts>
    <vt:vector size="13" baseType="lpstr">
      <vt:lpstr>Capsules</vt:lpstr>
      <vt:lpstr>Custom Design</vt:lpstr>
      <vt:lpstr> ATM Simulation System  </vt:lpstr>
      <vt:lpstr>Statement</vt:lpstr>
      <vt:lpstr>Use Case</vt:lpstr>
      <vt:lpstr>Class Diagram</vt:lpstr>
      <vt:lpstr>Withdraw Sequence Diagram</vt:lpstr>
      <vt:lpstr>Deposit Sequence Diagram</vt:lpstr>
      <vt:lpstr>Transfer Sequence Diagram</vt:lpstr>
      <vt:lpstr>Add User Sequence Diagram</vt:lpstr>
      <vt:lpstr>Validation Checks </vt:lpstr>
      <vt:lpstr>Main Point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dc:creator>
  <cp:lastModifiedBy>Ahmed Badry Ahmed Ibrahim</cp:lastModifiedBy>
  <cp:revision>256</cp:revision>
  <cp:lastPrinted>1601-01-01T00:00:00Z</cp:lastPrinted>
  <dcterms:created xsi:type="dcterms:W3CDTF">1601-01-01T00:00:00Z</dcterms:created>
  <dcterms:modified xsi:type="dcterms:W3CDTF">2024-10-24T11:56:21Z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