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89" d="100"/>
          <a:sy n="89" d="100"/>
        </p:scale>
        <p:origin x="3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8D847-5FB2-6542-B878-AFADF7C257FF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E221FC-A0DD-7042-9807-C80334EAAAE1}">
      <dgm:prSet phldrT="[Text]" custT="1"/>
      <dgm:spPr/>
      <dgm:t>
        <a:bodyPr/>
        <a:lstStyle/>
        <a:p>
          <a:pPr rtl="0"/>
          <a:r>
            <a:rPr lang="en-US" sz="1600" dirty="0"/>
            <a:t>Sequences were received from the Sequence Core</a:t>
          </a:r>
        </a:p>
      </dgm:t>
    </dgm:pt>
    <dgm:pt modelId="{6CBA389A-5897-4C4D-B46E-96512869C158}" type="parTrans" cxnId="{8F3904C1-8BCA-D44F-AC5D-4E0568FF223D}">
      <dgm:prSet/>
      <dgm:spPr/>
      <dgm:t>
        <a:bodyPr/>
        <a:lstStyle/>
        <a:p>
          <a:endParaRPr lang="en-US" sz="1200"/>
        </a:p>
      </dgm:t>
    </dgm:pt>
    <dgm:pt modelId="{8F0C8EB1-6692-0E41-9A00-61BCA28F1CDA}" type="sibTrans" cxnId="{8F3904C1-8BCA-D44F-AC5D-4E0568FF223D}">
      <dgm:prSet/>
      <dgm:spPr/>
      <dgm:t>
        <a:bodyPr/>
        <a:lstStyle/>
        <a:p>
          <a:endParaRPr lang="en-US" sz="1200"/>
        </a:p>
      </dgm:t>
    </dgm:pt>
    <dgm:pt modelId="{D634F2C7-3A41-CB41-A9DB-2708E7E30FDB}">
      <dgm:prSet phldrT="[Text]" custT="1"/>
      <dgm:spPr/>
      <dgm:t>
        <a:bodyPr/>
        <a:lstStyle/>
        <a:p>
          <a:pPr rtl="0"/>
          <a:r>
            <a:rPr lang="en-US" sz="1600" dirty="0"/>
            <a:t>Assemble sequence reads</a:t>
          </a:r>
        </a:p>
      </dgm:t>
    </dgm:pt>
    <dgm:pt modelId="{28722432-EBE4-084B-8592-073C48324920}" type="parTrans" cxnId="{B34CB21E-BB2C-604D-B0FE-FEA6245139ED}">
      <dgm:prSet/>
      <dgm:spPr/>
      <dgm:t>
        <a:bodyPr/>
        <a:lstStyle/>
        <a:p>
          <a:endParaRPr lang="en-US" sz="1200"/>
        </a:p>
      </dgm:t>
    </dgm:pt>
    <dgm:pt modelId="{B07FD99B-0514-8F47-A940-27B66E1B2ADD}" type="sibTrans" cxnId="{B34CB21E-BB2C-604D-B0FE-FEA6245139ED}">
      <dgm:prSet/>
      <dgm:spPr/>
      <dgm:t>
        <a:bodyPr/>
        <a:lstStyle/>
        <a:p>
          <a:endParaRPr lang="en-US" sz="1200"/>
        </a:p>
      </dgm:t>
    </dgm:pt>
    <dgm:pt modelId="{6E66ED1F-A01E-5B4C-9C52-C2A8780DD6FB}">
      <dgm:prSet phldrT="[Text]" custT="1"/>
      <dgm:spPr/>
      <dgm:t>
        <a:bodyPr/>
        <a:lstStyle/>
        <a:p>
          <a:pPr rtl="0"/>
          <a:r>
            <a:rPr lang="en-US" sz="1600" dirty="0"/>
            <a:t>Blast toxin gene </a:t>
          </a:r>
        </a:p>
      </dgm:t>
    </dgm:pt>
    <dgm:pt modelId="{29183DB9-A1F4-3444-9425-27B1AD72F7C1}" type="parTrans" cxnId="{A58F9FF4-7D0B-1047-BC4E-8E592C59C28D}">
      <dgm:prSet/>
      <dgm:spPr/>
      <dgm:t>
        <a:bodyPr/>
        <a:lstStyle/>
        <a:p>
          <a:endParaRPr lang="en-US" sz="1200"/>
        </a:p>
      </dgm:t>
    </dgm:pt>
    <dgm:pt modelId="{5288186D-FB92-C841-ADF5-72A89673743A}" type="sibTrans" cxnId="{A58F9FF4-7D0B-1047-BC4E-8E592C59C28D}">
      <dgm:prSet/>
      <dgm:spPr/>
      <dgm:t>
        <a:bodyPr/>
        <a:lstStyle/>
        <a:p>
          <a:endParaRPr lang="en-US" sz="1200"/>
        </a:p>
      </dgm:t>
    </dgm:pt>
    <dgm:pt modelId="{7FE2C490-EFD2-6E4D-93E3-C3F501D4A934}">
      <dgm:prSet phldrT="[Text]" custT="1"/>
      <dgm:spPr/>
      <dgm:t>
        <a:bodyPr/>
        <a:lstStyle/>
        <a:p>
          <a:pPr rtl="0"/>
          <a:r>
            <a:rPr lang="en-US" sz="1600" dirty="0"/>
            <a:t>Compare the genomes from the two diseases</a:t>
          </a:r>
        </a:p>
      </dgm:t>
    </dgm:pt>
    <dgm:pt modelId="{DC36657C-4C82-E94C-8E05-F206C81486DF}" type="parTrans" cxnId="{F0A374A0-1C81-F646-B745-61D15A553769}">
      <dgm:prSet/>
      <dgm:spPr/>
      <dgm:t>
        <a:bodyPr/>
        <a:lstStyle/>
        <a:p>
          <a:endParaRPr lang="en-US" sz="1200"/>
        </a:p>
      </dgm:t>
    </dgm:pt>
    <dgm:pt modelId="{650A3BDE-62EC-7345-B402-588059D4679A}" type="sibTrans" cxnId="{F0A374A0-1C81-F646-B745-61D15A553769}">
      <dgm:prSet/>
      <dgm:spPr/>
      <dgm:t>
        <a:bodyPr/>
        <a:lstStyle/>
        <a:p>
          <a:endParaRPr lang="en-US" sz="1200"/>
        </a:p>
      </dgm:t>
    </dgm:pt>
    <dgm:pt modelId="{0DE2D768-6461-464A-B0E9-99A5905BB4C7}">
      <dgm:prSet phldrT="[Text]" custT="1"/>
      <dgm:spPr/>
      <dgm:t>
        <a:bodyPr/>
        <a:lstStyle/>
        <a:p>
          <a:pPr rtl="0"/>
          <a:r>
            <a:rPr lang="en-US" sz="1600" dirty="0"/>
            <a:t>Compare to genomes on NCBI</a:t>
          </a:r>
        </a:p>
      </dgm:t>
    </dgm:pt>
    <dgm:pt modelId="{66A17850-AE14-FC48-8BF1-9645CEDEFA42}" type="parTrans" cxnId="{931CB58B-9AF7-724A-9033-02AD3ACE174E}">
      <dgm:prSet/>
      <dgm:spPr/>
      <dgm:t>
        <a:bodyPr/>
        <a:lstStyle/>
        <a:p>
          <a:endParaRPr lang="en-US" sz="1200"/>
        </a:p>
      </dgm:t>
    </dgm:pt>
    <dgm:pt modelId="{05E48264-D4B7-994D-AC14-F3DAECB75069}" type="sibTrans" cxnId="{931CB58B-9AF7-724A-9033-02AD3ACE174E}">
      <dgm:prSet/>
      <dgm:spPr/>
      <dgm:t>
        <a:bodyPr/>
        <a:lstStyle/>
        <a:p>
          <a:endParaRPr lang="en-US" sz="1200"/>
        </a:p>
      </dgm:t>
    </dgm:pt>
    <dgm:pt modelId="{C7E6454F-14A9-7646-8B25-AC5D0C5F7523}">
      <dgm:prSet phldrT="[Text]" custT="1"/>
      <dgm:spPr/>
      <dgm:t>
        <a:bodyPr/>
        <a:lstStyle/>
        <a:p>
          <a:pPr rtl="0"/>
          <a:r>
            <a:rPr lang="en-US" sz="1600" dirty="0"/>
            <a:t>Build phylogenetic tree</a:t>
          </a:r>
        </a:p>
      </dgm:t>
    </dgm:pt>
    <dgm:pt modelId="{288EC07C-8270-C24B-B23A-B9A9635CFBC6}" type="parTrans" cxnId="{18510F89-30FF-8944-976F-385E1596303F}">
      <dgm:prSet/>
      <dgm:spPr/>
      <dgm:t>
        <a:bodyPr/>
        <a:lstStyle/>
        <a:p>
          <a:endParaRPr lang="en-US" sz="1200"/>
        </a:p>
      </dgm:t>
    </dgm:pt>
    <dgm:pt modelId="{5D26A741-61A2-CF42-B4AD-09B1A283C13A}" type="sibTrans" cxnId="{18510F89-30FF-8944-976F-385E1596303F}">
      <dgm:prSet/>
      <dgm:spPr/>
      <dgm:t>
        <a:bodyPr/>
        <a:lstStyle/>
        <a:p>
          <a:endParaRPr lang="en-US" sz="1200"/>
        </a:p>
      </dgm:t>
    </dgm:pt>
    <dgm:pt modelId="{84CA6404-E4C0-E44C-9E9A-5BE885C43061}" type="pres">
      <dgm:prSet presAssocID="{3258D847-5FB2-6542-B878-AFADF7C257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6CE4E4-B366-CB47-BA6A-E41A4650E143}" type="pres">
      <dgm:prSet presAssocID="{47E221FC-A0DD-7042-9807-C80334EAAAE1}" presName="hierRoot1" presStyleCnt="0">
        <dgm:presLayoutVars>
          <dgm:hierBranch val="init"/>
        </dgm:presLayoutVars>
      </dgm:prSet>
      <dgm:spPr/>
    </dgm:pt>
    <dgm:pt modelId="{4300FEDA-3758-3B49-847B-0A5994344988}" type="pres">
      <dgm:prSet presAssocID="{47E221FC-A0DD-7042-9807-C80334EAAAE1}" presName="rootComposite1" presStyleCnt="0"/>
      <dgm:spPr/>
    </dgm:pt>
    <dgm:pt modelId="{3F58C200-E9A0-4B41-BDC2-9424388A9CA4}" type="pres">
      <dgm:prSet presAssocID="{47E221FC-A0DD-7042-9807-C80334EAAAE1}" presName="rootText1" presStyleLbl="node0" presStyleIdx="0" presStyleCnt="1">
        <dgm:presLayoutVars>
          <dgm:chPref val="3"/>
        </dgm:presLayoutVars>
      </dgm:prSet>
      <dgm:spPr/>
    </dgm:pt>
    <dgm:pt modelId="{E5E991C6-AA11-BB43-9373-608BCE7CA23C}" type="pres">
      <dgm:prSet presAssocID="{47E221FC-A0DD-7042-9807-C80334EAAAE1}" presName="rootConnector1" presStyleLbl="node1" presStyleIdx="0" presStyleCnt="0"/>
      <dgm:spPr/>
    </dgm:pt>
    <dgm:pt modelId="{C423E4C0-7137-214B-BC9D-979BF7378E8B}" type="pres">
      <dgm:prSet presAssocID="{47E221FC-A0DD-7042-9807-C80334EAAAE1}" presName="hierChild2" presStyleCnt="0"/>
      <dgm:spPr/>
    </dgm:pt>
    <dgm:pt modelId="{242F2D46-BCD3-E14C-AF38-48A08E38CD59}" type="pres">
      <dgm:prSet presAssocID="{28722432-EBE4-084B-8592-073C48324920}" presName="Name37" presStyleLbl="parChTrans1D2" presStyleIdx="0" presStyleCnt="2"/>
      <dgm:spPr/>
    </dgm:pt>
    <dgm:pt modelId="{9F1EF85E-7D84-3D42-B7F1-02A48BD64AC9}" type="pres">
      <dgm:prSet presAssocID="{D634F2C7-3A41-CB41-A9DB-2708E7E30FDB}" presName="hierRoot2" presStyleCnt="0">
        <dgm:presLayoutVars>
          <dgm:hierBranch val="init"/>
        </dgm:presLayoutVars>
      </dgm:prSet>
      <dgm:spPr/>
    </dgm:pt>
    <dgm:pt modelId="{908D5D14-D1E9-7141-9859-FE806C05B193}" type="pres">
      <dgm:prSet presAssocID="{D634F2C7-3A41-CB41-A9DB-2708E7E30FDB}" presName="rootComposite" presStyleCnt="0"/>
      <dgm:spPr/>
    </dgm:pt>
    <dgm:pt modelId="{380483F3-13FE-4D47-9F5E-C5C120DF8FB2}" type="pres">
      <dgm:prSet presAssocID="{D634F2C7-3A41-CB41-A9DB-2708E7E30FDB}" presName="rootText" presStyleLbl="node2" presStyleIdx="0" presStyleCnt="2">
        <dgm:presLayoutVars>
          <dgm:chPref val="3"/>
        </dgm:presLayoutVars>
      </dgm:prSet>
      <dgm:spPr/>
    </dgm:pt>
    <dgm:pt modelId="{1494EBF7-F00F-7E47-AC38-9FB6F19722C6}" type="pres">
      <dgm:prSet presAssocID="{D634F2C7-3A41-CB41-A9DB-2708E7E30FDB}" presName="rootConnector" presStyleLbl="node2" presStyleIdx="0" presStyleCnt="2"/>
      <dgm:spPr/>
    </dgm:pt>
    <dgm:pt modelId="{0A2A1A71-A472-CD41-81EB-BDE7503962F6}" type="pres">
      <dgm:prSet presAssocID="{D634F2C7-3A41-CB41-A9DB-2708E7E30FDB}" presName="hierChild4" presStyleCnt="0"/>
      <dgm:spPr/>
    </dgm:pt>
    <dgm:pt modelId="{FB548349-75EF-8B42-A6EE-2163AF83B947}" type="pres">
      <dgm:prSet presAssocID="{29183DB9-A1F4-3444-9425-27B1AD72F7C1}" presName="Name37" presStyleLbl="parChTrans1D3" presStyleIdx="0" presStyleCnt="3"/>
      <dgm:spPr/>
    </dgm:pt>
    <dgm:pt modelId="{AB7406D9-8A96-FB41-96AA-F4F93FA80063}" type="pres">
      <dgm:prSet presAssocID="{6E66ED1F-A01E-5B4C-9C52-C2A8780DD6FB}" presName="hierRoot2" presStyleCnt="0">
        <dgm:presLayoutVars>
          <dgm:hierBranch val="init"/>
        </dgm:presLayoutVars>
      </dgm:prSet>
      <dgm:spPr/>
    </dgm:pt>
    <dgm:pt modelId="{A70E4411-3870-4040-8983-CA67E7713284}" type="pres">
      <dgm:prSet presAssocID="{6E66ED1F-A01E-5B4C-9C52-C2A8780DD6FB}" presName="rootComposite" presStyleCnt="0"/>
      <dgm:spPr/>
    </dgm:pt>
    <dgm:pt modelId="{3637DC85-2D6F-0244-9E41-5717D8DA2764}" type="pres">
      <dgm:prSet presAssocID="{6E66ED1F-A01E-5B4C-9C52-C2A8780DD6FB}" presName="rootText" presStyleLbl="node3" presStyleIdx="0" presStyleCnt="3">
        <dgm:presLayoutVars>
          <dgm:chPref val="3"/>
        </dgm:presLayoutVars>
      </dgm:prSet>
      <dgm:spPr/>
    </dgm:pt>
    <dgm:pt modelId="{59CF552C-D8D7-994F-BC74-4F4E09BA3761}" type="pres">
      <dgm:prSet presAssocID="{6E66ED1F-A01E-5B4C-9C52-C2A8780DD6FB}" presName="rootConnector" presStyleLbl="node3" presStyleIdx="0" presStyleCnt="3"/>
      <dgm:spPr/>
    </dgm:pt>
    <dgm:pt modelId="{7422CA5D-5D3E-944C-8703-4F165D33D226}" type="pres">
      <dgm:prSet presAssocID="{6E66ED1F-A01E-5B4C-9C52-C2A8780DD6FB}" presName="hierChild4" presStyleCnt="0"/>
      <dgm:spPr/>
    </dgm:pt>
    <dgm:pt modelId="{DB686024-863D-FD4A-A585-30A9D613AF09}" type="pres">
      <dgm:prSet presAssocID="{6E66ED1F-A01E-5B4C-9C52-C2A8780DD6FB}" presName="hierChild5" presStyleCnt="0"/>
      <dgm:spPr/>
    </dgm:pt>
    <dgm:pt modelId="{AA16D3DC-6A5E-6A4D-AE5C-B0C242E4AFC6}" type="pres">
      <dgm:prSet presAssocID="{DC36657C-4C82-E94C-8E05-F206C81486DF}" presName="Name37" presStyleLbl="parChTrans1D3" presStyleIdx="1" presStyleCnt="3"/>
      <dgm:spPr/>
    </dgm:pt>
    <dgm:pt modelId="{C664D3DB-0BB2-094D-A806-7C6D41CE9A77}" type="pres">
      <dgm:prSet presAssocID="{7FE2C490-EFD2-6E4D-93E3-C3F501D4A934}" presName="hierRoot2" presStyleCnt="0">
        <dgm:presLayoutVars>
          <dgm:hierBranch val="init"/>
        </dgm:presLayoutVars>
      </dgm:prSet>
      <dgm:spPr/>
    </dgm:pt>
    <dgm:pt modelId="{1854552C-5753-EB4E-A4DF-84F11F2DE762}" type="pres">
      <dgm:prSet presAssocID="{7FE2C490-EFD2-6E4D-93E3-C3F501D4A934}" presName="rootComposite" presStyleCnt="0"/>
      <dgm:spPr/>
    </dgm:pt>
    <dgm:pt modelId="{774667A7-80FA-0745-BA79-6B6ECB5EDF15}" type="pres">
      <dgm:prSet presAssocID="{7FE2C490-EFD2-6E4D-93E3-C3F501D4A934}" presName="rootText" presStyleLbl="node3" presStyleIdx="1" presStyleCnt="3">
        <dgm:presLayoutVars>
          <dgm:chPref val="3"/>
        </dgm:presLayoutVars>
      </dgm:prSet>
      <dgm:spPr/>
    </dgm:pt>
    <dgm:pt modelId="{25147602-FFA6-5B41-B06B-510FC972440E}" type="pres">
      <dgm:prSet presAssocID="{7FE2C490-EFD2-6E4D-93E3-C3F501D4A934}" presName="rootConnector" presStyleLbl="node3" presStyleIdx="1" presStyleCnt="3"/>
      <dgm:spPr/>
    </dgm:pt>
    <dgm:pt modelId="{30EB5CEE-28D7-A74D-805A-D02F10D651BE}" type="pres">
      <dgm:prSet presAssocID="{7FE2C490-EFD2-6E4D-93E3-C3F501D4A934}" presName="hierChild4" presStyleCnt="0"/>
      <dgm:spPr/>
    </dgm:pt>
    <dgm:pt modelId="{E6D51F42-B530-2C43-8759-6FF2E6585FB5}" type="pres">
      <dgm:prSet presAssocID="{7FE2C490-EFD2-6E4D-93E3-C3F501D4A934}" presName="hierChild5" presStyleCnt="0"/>
      <dgm:spPr/>
    </dgm:pt>
    <dgm:pt modelId="{F07DCE6A-F43E-4349-BE29-D79EFB56BBD5}" type="pres">
      <dgm:prSet presAssocID="{D634F2C7-3A41-CB41-A9DB-2708E7E30FDB}" presName="hierChild5" presStyleCnt="0"/>
      <dgm:spPr/>
    </dgm:pt>
    <dgm:pt modelId="{2E9573B4-D83C-FD49-AD93-57AD70D5E036}" type="pres">
      <dgm:prSet presAssocID="{66A17850-AE14-FC48-8BF1-9645CEDEFA42}" presName="Name37" presStyleLbl="parChTrans1D2" presStyleIdx="1" presStyleCnt="2"/>
      <dgm:spPr/>
    </dgm:pt>
    <dgm:pt modelId="{3EE98F14-98A6-1249-B177-19E4C82FDD44}" type="pres">
      <dgm:prSet presAssocID="{0DE2D768-6461-464A-B0E9-99A5905BB4C7}" presName="hierRoot2" presStyleCnt="0">
        <dgm:presLayoutVars>
          <dgm:hierBranch val="init"/>
        </dgm:presLayoutVars>
      </dgm:prSet>
      <dgm:spPr/>
    </dgm:pt>
    <dgm:pt modelId="{C6FE0C52-AB3C-C848-8CF7-F648F0793D40}" type="pres">
      <dgm:prSet presAssocID="{0DE2D768-6461-464A-B0E9-99A5905BB4C7}" presName="rootComposite" presStyleCnt="0"/>
      <dgm:spPr/>
    </dgm:pt>
    <dgm:pt modelId="{A81C87C8-9843-BD41-A7ED-F84DE001CECC}" type="pres">
      <dgm:prSet presAssocID="{0DE2D768-6461-464A-B0E9-99A5905BB4C7}" presName="rootText" presStyleLbl="node2" presStyleIdx="1" presStyleCnt="2">
        <dgm:presLayoutVars>
          <dgm:chPref val="3"/>
        </dgm:presLayoutVars>
      </dgm:prSet>
      <dgm:spPr/>
    </dgm:pt>
    <dgm:pt modelId="{5CA7E1E4-3AD1-FC41-A225-B83D3E18A4A7}" type="pres">
      <dgm:prSet presAssocID="{0DE2D768-6461-464A-B0E9-99A5905BB4C7}" presName="rootConnector" presStyleLbl="node2" presStyleIdx="1" presStyleCnt="2"/>
      <dgm:spPr/>
    </dgm:pt>
    <dgm:pt modelId="{897571B5-C736-5A42-B878-C9379FB66E4A}" type="pres">
      <dgm:prSet presAssocID="{0DE2D768-6461-464A-B0E9-99A5905BB4C7}" presName="hierChild4" presStyleCnt="0"/>
      <dgm:spPr/>
    </dgm:pt>
    <dgm:pt modelId="{8084FE40-FA41-FE44-B029-BF9ADF711DE5}" type="pres">
      <dgm:prSet presAssocID="{288EC07C-8270-C24B-B23A-B9A9635CFBC6}" presName="Name37" presStyleLbl="parChTrans1D3" presStyleIdx="2" presStyleCnt="3"/>
      <dgm:spPr/>
    </dgm:pt>
    <dgm:pt modelId="{5ED059CB-18DF-644D-88B4-33E6E7F29A1A}" type="pres">
      <dgm:prSet presAssocID="{C7E6454F-14A9-7646-8B25-AC5D0C5F7523}" presName="hierRoot2" presStyleCnt="0">
        <dgm:presLayoutVars>
          <dgm:hierBranch val="init"/>
        </dgm:presLayoutVars>
      </dgm:prSet>
      <dgm:spPr/>
    </dgm:pt>
    <dgm:pt modelId="{B85C9435-78C9-E843-BB0F-42C0BC50A03F}" type="pres">
      <dgm:prSet presAssocID="{C7E6454F-14A9-7646-8B25-AC5D0C5F7523}" presName="rootComposite" presStyleCnt="0"/>
      <dgm:spPr/>
    </dgm:pt>
    <dgm:pt modelId="{B79B1632-7846-E346-A52D-7E5CDEC1B8D2}" type="pres">
      <dgm:prSet presAssocID="{C7E6454F-14A9-7646-8B25-AC5D0C5F7523}" presName="rootText" presStyleLbl="node3" presStyleIdx="2" presStyleCnt="3">
        <dgm:presLayoutVars>
          <dgm:chPref val="3"/>
        </dgm:presLayoutVars>
      </dgm:prSet>
      <dgm:spPr/>
    </dgm:pt>
    <dgm:pt modelId="{DB243368-A680-9545-B37F-C7B3A8AD9AEB}" type="pres">
      <dgm:prSet presAssocID="{C7E6454F-14A9-7646-8B25-AC5D0C5F7523}" presName="rootConnector" presStyleLbl="node3" presStyleIdx="2" presStyleCnt="3"/>
      <dgm:spPr/>
    </dgm:pt>
    <dgm:pt modelId="{524DA669-9B21-CE40-9439-843C8D9DACC0}" type="pres">
      <dgm:prSet presAssocID="{C7E6454F-14A9-7646-8B25-AC5D0C5F7523}" presName="hierChild4" presStyleCnt="0"/>
      <dgm:spPr/>
    </dgm:pt>
    <dgm:pt modelId="{190CD483-328F-384A-836C-4878426FF33A}" type="pres">
      <dgm:prSet presAssocID="{C7E6454F-14A9-7646-8B25-AC5D0C5F7523}" presName="hierChild5" presStyleCnt="0"/>
      <dgm:spPr/>
    </dgm:pt>
    <dgm:pt modelId="{8E0EFE6A-EA86-DB49-B778-274981CA3FA5}" type="pres">
      <dgm:prSet presAssocID="{0DE2D768-6461-464A-B0E9-99A5905BB4C7}" presName="hierChild5" presStyleCnt="0"/>
      <dgm:spPr/>
    </dgm:pt>
    <dgm:pt modelId="{A6E44E7F-6563-1849-8917-618AA6430E51}" type="pres">
      <dgm:prSet presAssocID="{47E221FC-A0DD-7042-9807-C80334EAAAE1}" presName="hierChild3" presStyleCnt="0"/>
      <dgm:spPr/>
    </dgm:pt>
  </dgm:ptLst>
  <dgm:cxnLst>
    <dgm:cxn modelId="{B3BCC60B-FEA7-2342-8D2E-1DC7CFDD142F}" type="presOf" srcId="{D634F2C7-3A41-CB41-A9DB-2708E7E30FDB}" destId="{380483F3-13FE-4D47-9F5E-C5C120DF8FB2}" srcOrd="0" destOrd="0" presId="urn:microsoft.com/office/officeart/2005/8/layout/orgChart1"/>
    <dgm:cxn modelId="{4C9A2F0C-F290-A448-B645-21C2CA7223DF}" type="presOf" srcId="{47E221FC-A0DD-7042-9807-C80334EAAAE1}" destId="{E5E991C6-AA11-BB43-9373-608BCE7CA23C}" srcOrd="1" destOrd="0" presId="urn:microsoft.com/office/officeart/2005/8/layout/orgChart1"/>
    <dgm:cxn modelId="{1E67C91C-8AFE-0B46-82C9-B95FA207BB78}" type="presOf" srcId="{0DE2D768-6461-464A-B0E9-99A5905BB4C7}" destId="{A81C87C8-9843-BD41-A7ED-F84DE001CECC}" srcOrd="0" destOrd="0" presId="urn:microsoft.com/office/officeart/2005/8/layout/orgChart1"/>
    <dgm:cxn modelId="{479F9F1D-1250-9342-8E64-F7D6BC1F05B5}" type="presOf" srcId="{0DE2D768-6461-464A-B0E9-99A5905BB4C7}" destId="{5CA7E1E4-3AD1-FC41-A225-B83D3E18A4A7}" srcOrd="1" destOrd="0" presId="urn:microsoft.com/office/officeart/2005/8/layout/orgChart1"/>
    <dgm:cxn modelId="{B34CB21E-BB2C-604D-B0FE-FEA6245139ED}" srcId="{47E221FC-A0DD-7042-9807-C80334EAAAE1}" destId="{D634F2C7-3A41-CB41-A9DB-2708E7E30FDB}" srcOrd="0" destOrd="0" parTransId="{28722432-EBE4-084B-8592-073C48324920}" sibTransId="{B07FD99B-0514-8F47-A940-27B66E1B2ADD}"/>
    <dgm:cxn modelId="{108F4F2E-5F00-544B-B15B-99D0913E6D0C}" type="presOf" srcId="{C7E6454F-14A9-7646-8B25-AC5D0C5F7523}" destId="{B79B1632-7846-E346-A52D-7E5CDEC1B8D2}" srcOrd="0" destOrd="0" presId="urn:microsoft.com/office/officeart/2005/8/layout/orgChart1"/>
    <dgm:cxn modelId="{B310BC38-8B4E-974E-AE6E-01F8B3BE0114}" type="presOf" srcId="{6E66ED1F-A01E-5B4C-9C52-C2A8780DD6FB}" destId="{59CF552C-D8D7-994F-BC74-4F4E09BA3761}" srcOrd="1" destOrd="0" presId="urn:microsoft.com/office/officeart/2005/8/layout/orgChart1"/>
    <dgm:cxn modelId="{0083C63B-FFFB-904C-B453-BD6A8E766CD9}" type="presOf" srcId="{29183DB9-A1F4-3444-9425-27B1AD72F7C1}" destId="{FB548349-75EF-8B42-A6EE-2163AF83B947}" srcOrd="0" destOrd="0" presId="urn:microsoft.com/office/officeart/2005/8/layout/orgChart1"/>
    <dgm:cxn modelId="{17F9B247-5160-434F-BFEB-E3AE4AD83767}" type="presOf" srcId="{C7E6454F-14A9-7646-8B25-AC5D0C5F7523}" destId="{DB243368-A680-9545-B37F-C7B3A8AD9AEB}" srcOrd="1" destOrd="0" presId="urn:microsoft.com/office/officeart/2005/8/layout/orgChart1"/>
    <dgm:cxn modelId="{5A885364-78F2-AE45-85BB-C914F5C633FC}" type="presOf" srcId="{47E221FC-A0DD-7042-9807-C80334EAAAE1}" destId="{3F58C200-E9A0-4B41-BDC2-9424388A9CA4}" srcOrd="0" destOrd="0" presId="urn:microsoft.com/office/officeart/2005/8/layout/orgChart1"/>
    <dgm:cxn modelId="{5DA60267-8B2E-DC45-8379-B284B7D30535}" type="presOf" srcId="{DC36657C-4C82-E94C-8E05-F206C81486DF}" destId="{AA16D3DC-6A5E-6A4D-AE5C-B0C242E4AFC6}" srcOrd="0" destOrd="0" presId="urn:microsoft.com/office/officeart/2005/8/layout/orgChart1"/>
    <dgm:cxn modelId="{17D01780-92B3-5A4F-B25F-86CF17B5D7BA}" type="presOf" srcId="{7FE2C490-EFD2-6E4D-93E3-C3F501D4A934}" destId="{774667A7-80FA-0745-BA79-6B6ECB5EDF15}" srcOrd="0" destOrd="0" presId="urn:microsoft.com/office/officeart/2005/8/layout/orgChart1"/>
    <dgm:cxn modelId="{4C233681-29C9-9445-9936-DAC0B729AC61}" type="presOf" srcId="{3258D847-5FB2-6542-B878-AFADF7C257FF}" destId="{84CA6404-E4C0-E44C-9E9A-5BE885C43061}" srcOrd="0" destOrd="0" presId="urn:microsoft.com/office/officeart/2005/8/layout/orgChart1"/>
    <dgm:cxn modelId="{FFBCCA86-9505-AC4A-88EC-5D54E039AD75}" type="presOf" srcId="{6E66ED1F-A01E-5B4C-9C52-C2A8780DD6FB}" destId="{3637DC85-2D6F-0244-9E41-5717D8DA2764}" srcOrd="0" destOrd="0" presId="urn:microsoft.com/office/officeart/2005/8/layout/orgChart1"/>
    <dgm:cxn modelId="{18510F89-30FF-8944-976F-385E1596303F}" srcId="{0DE2D768-6461-464A-B0E9-99A5905BB4C7}" destId="{C7E6454F-14A9-7646-8B25-AC5D0C5F7523}" srcOrd="0" destOrd="0" parTransId="{288EC07C-8270-C24B-B23A-B9A9635CFBC6}" sibTransId="{5D26A741-61A2-CF42-B4AD-09B1A283C13A}"/>
    <dgm:cxn modelId="{931CB58B-9AF7-724A-9033-02AD3ACE174E}" srcId="{47E221FC-A0DD-7042-9807-C80334EAAAE1}" destId="{0DE2D768-6461-464A-B0E9-99A5905BB4C7}" srcOrd="1" destOrd="0" parTransId="{66A17850-AE14-FC48-8BF1-9645CEDEFA42}" sibTransId="{05E48264-D4B7-994D-AC14-F3DAECB75069}"/>
    <dgm:cxn modelId="{088ED58B-C028-8D41-8A4D-4BB993165EE8}" type="presOf" srcId="{66A17850-AE14-FC48-8BF1-9645CEDEFA42}" destId="{2E9573B4-D83C-FD49-AD93-57AD70D5E036}" srcOrd="0" destOrd="0" presId="urn:microsoft.com/office/officeart/2005/8/layout/orgChart1"/>
    <dgm:cxn modelId="{F0A374A0-1C81-F646-B745-61D15A553769}" srcId="{D634F2C7-3A41-CB41-A9DB-2708E7E30FDB}" destId="{7FE2C490-EFD2-6E4D-93E3-C3F501D4A934}" srcOrd="1" destOrd="0" parTransId="{DC36657C-4C82-E94C-8E05-F206C81486DF}" sibTransId="{650A3BDE-62EC-7345-B402-588059D4679A}"/>
    <dgm:cxn modelId="{EAC495AB-2508-634D-80FE-3F04C164574D}" type="presOf" srcId="{288EC07C-8270-C24B-B23A-B9A9635CFBC6}" destId="{8084FE40-FA41-FE44-B029-BF9ADF711DE5}" srcOrd="0" destOrd="0" presId="urn:microsoft.com/office/officeart/2005/8/layout/orgChart1"/>
    <dgm:cxn modelId="{8F3904C1-8BCA-D44F-AC5D-4E0568FF223D}" srcId="{3258D847-5FB2-6542-B878-AFADF7C257FF}" destId="{47E221FC-A0DD-7042-9807-C80334EAAAE1}" srcOrd="0" destOrd="0" parTransId="{6CBA389A-5897-4C4D-B46E-96512869C158}" sibTransId="{8F0C8EB1-6692-0E41-9A00-61BCA28F1CDA}"/>
    <dgm:cxn modelId="{46D372C5-526F-D944-9813-F5086E2FEB2B}" type="presOf" srcId="{28722432-EBE4-084B-8592-073C48324920}" destId="{242F2D46-BCD3-E14C-AF38-48A08E38CD59}" srcOrd="0" destOrd="0" presId="urn:microsoft.com/office/officeart/2005/8/layout/orgChart1"/>
    <dgm:cxn modelId="{8B6DE3C9-8747-E94B-8821-F565FDCD90F5}" type="presOf" srcId="{D634F2C7-3A41-CB41-A9DB-2708E7E30FDB}" destId="{1494EBF7-F00F-7E47-AC38-9FB6F19722C6}" srcOrd="1" destOrd="0" presId="urn:microsoft.com/office/officeart/2005/8/layout/orgChart1"/>
    <dgm:cxn modelId="{A58F9FF4-7D0B-1047-BC4E-8E592C59C28D}" srcId="{D634F2C7-3A41-CB41-A9DB-2708E7E30FDB}" destId="{6E66ED1F-A01E-5B4C-9C52-C2A8780DD6FB}" srcOrd="0" destOrd="0" parTransId="{29183DB9-A1F4-3444-9425-27B1AD72F7C1}" sibTransId="{5288186D-FB92-C841-ADF5-72A89673743A}"/>
    <dgm:cxn modelId="{0AA499F9-DDE3-134F-8373-7F81E2DB19B4}" type="presOf" srcId="{7FE2C490-EFD2-6E4D-93E3-C3F501D4A934}" destId="{25147602-FFA6-5B41-B06B-510FC972440E}" srcOrd="1" destOrd="0" presId="urn:microsoft.com/office/officeart/2005/8/layout/orgChart1"/>
    <dgm:cxn modelId="{6566FBA7-8942-164E-81F2-B4CF000F1AF9}" type="presParOf" srcId="{84CA6404-E4C0-E44C-9E9A-5BE885C43061}" destId="{436CE4E4-B366-CB47-BA6A-E41A4650E143}" srcOrd="0" destOrd="0" presId="urn:microsoft.com/office/officeart/2005/8/layout/orgChart1"/>
    <dgm:cxn modelId="{27DFADC2-0106-0D4F-9504-2B9A0C8505C8}" type="presParOf" srcId="{436CE4E4-B366-CB47-BA6A-E41A4650E143}" destId="{4300FEDA-3758-3B49-847B-0A5994344988}" srcOrd="0" destOrd="0" presId="urn:microsoft.com/office/officeart/2005/8/layout/orgChart1"/>
    <dgm:cxn modelId="{F3F8408A-B4D1-1549-8114-BAC23EA84F9E}" type="presParOf" srcId="{4300FEDA-3758-3B49-847B-0A5994344988}" destId="{3F58C200-E9A0-4B41-BDC2-9424388A9CA4}" srcOrd="0" destOrd="0" presId="urn:microsoft.com/office/officeart/2005/8/layout/orgChart1"/>
    <dgm:cxn modelId="{D649FA90-D332-124C-B66B-EFFC73F279EB}" type="presParOf" srcId="{4300FEDA-3758-3B49-847B-0A5994344988}" destId="{E5E991C6-AA11-BB43-9373-608BCE7CA23C}" srcOrd="1" destOrd="0" presId="urn:microsoft.com/office/officeart/2005/8/layout/orgChart1"/>
    <dgm:cxn modelId="{B99D0300-C300-304B-8CAA-F27A22214ADC}" type="presParOf" srcId="{436CE4E4-B366-CB47-BA6A-E41A4650E143}" destId="{C423E4C0-7137-214B-BC9D-979BF7378E8B}" srcOrd="1" destOrd="0" presId="urn:microsoft.com/office/officeart/2005/8/layout/orgChart1"/>
    <dgm:cxn modelId="{578DE9C8-E1AB-784D-89A2-632059B4FACA}" type="presParOf" srcId="{C423E4C0-7137-214B-BC9D-979BF7378E8B}" destId="{242F2D46-BCD3-E14C-AF38-48A08E38CD59}" srcOrd="0" destOrd="0" presId="urn:microsoft.com/office/officeart/2005/8/layout/orgChart1"/>
    <dgm:cxn modelId="{AD721EA2-13D8-314A-B153-033730960BC2}" type="presParOf" srcId="{C423E4C0-7137-214B-BC9D-979BF7378E8B}" destId="{9F1EF85E-7D84-3D42-B7F1-02A48BD64AC9}" srcOrd="1" destOrd="0" presId="urn:microsoft.com/office/officeart/2005/8/layout/orgChart1"/>
    <dgm:cxn modelId="{F9B01552-78C1-5045-8D9F-055A57129012}" type="presParOf" srcId="{9F1EF85E-7D84-3D42-B7F1-02A48BD64AC9}" destId="{908D5D14-D1E9-7141-9859-FE806C05B193}" srcOrd="0" destOrd="0" presId="urn:microsoft.com/office/officeart/2005/8/layout/orgChart1"/>
    <dgm:cxn modelId="{068B8073-1DEC-B44A-8AE5-B2E5F055F255}" type="presParOf" srcId="{908D5D14-D1E9-7141-9859-FE806C05B193}" destId="{380483F3-13FE-4D47-9F5E-C5C120DF8FB2}" srcOrd="0" destOrd="0" presId="urn:microsoft.com/office/officeart/2005/8/layout/orgChart1"/>
    <dgm:cxn modelId="{987658C7-D057-2F46-8D78-6355FF3B9D1E}" type="presParOf" srcId="{908D5D14-D1E9-7141-9859-FE806C05B193}" destId="{1494EBF7-F00F-7E47-AC38-9FB6F19722C6}" srcOrd="1" destOrd="0" presId="urn:microsoft.com/office/officeart/2005/8/layout/orgChart1"/>
    <dgm:cxn modelId="{2F081E20-A8DF-F04E-8C61-CDBCA2743055}" type="presParOf" srcId="{9F1EF85E-7D84-3D42-B7F1-02A48BD64AC9}" destId="{0A2A1A71-A472-CD41-81EB-BDE7503962F6}" srcOrd="1" destOrd="0" presId="urn:microsoft.com/office/officeart/2005/8/layout/orgChart1"/>
    <dgm:cxn modelId="{2F94AA23-E416-154D-B118-AA3BB132FC30}" type="presParOf" srcId="{0A2A1A71-A472-CD41-81EB-BDE7503962F6}" destId="{FB548349-75EF-8B42-A6EE-2163AF83B947}" srcOrd="0" destOrd="0" presId="urn:microsoft.com/office/officeart/2005/8/layout/orgChart1"/>
    <dgm:cxn modelId="{AA6236A0-2A50-5345-8B1A-91277EF6A562}" type="presParOf" srcId="{0A2A1A71-A472-CD41-81EB-BDE7503962F6}" destId="{AB7406D9-8A96-FB41-96AA-F4F93FA80063}" srcOrd="1" destOrd="0" presId="urn:microsoft.com/office/officeart/2005/8/layout/orgChart1"/>
    <dgm:cxn modelId="{1A168F2B-28D6-6C40-AA2E-8EB70F7A9837}" type="presParOf" srcId="{AB7406D9-8A96-FB41-96AA-F4F93FA80063}" destId="{A70E4411-3870-4040-8983-CA67E7713284}" srcOrd="0" destOrd="0" presId="urn:microsoft.com/office/officeart/2005/8/layout/orgChart1"/>
    <dgm:cxn modelId="{CF25A7A4-1D8E-2644-98DA-F5CB277EC085}" type="presParOf" srcId="{A70E4411-3870-4040-8983-CA67E7713284}" destId="{3637DC85-2D6F-0244-9E41-5717D8DA2764}" srcOrd="0" destOrd="0" presId="urn:microsoft.com/office/officeart/2005/8/layout/orgChart1"/>
    <dgm:cxn modelId="{3553CF87-8820-9347-8725-9C2572CDA7FD}" type="presParOf" srcId="{A70E4411-3870-4040-8983-CA67E7713284}" destId="{59CF552C-D8D7-994F-BC74-4F4E09BA3761}" srcOrd="1" destOrd="0" presId="urn:microsoft.com/office/officeart/2005/8/layout/orgChart1"/>
    <dgm:cxn modelId="{4256CAEB-A25C-E944-B2F9-185031E24C9A}" type="presParOf" srcId="{AB7406D9-8A96-FB41-96AA-F4F93FA80063}" destId="{7422CA5D-5D3E-944C-8703-4F165D33D226}" srcOrd="1" destOrd="0" presId="urn:microsoft.com/office/officeart/2005/8/layout/orgChart1"/>
    <dgm:cxn modelId="{0A6B6F81-8EB6-4243-B9C7-0072C8B6CE4A}" type="presParOf" srcId="{AB7406D9-8A96-FB41-96AA-F4F93FA80063}" destId="{DB686024-863D-FD4A-A585-30A9D613AF09}" srcOrd="2" destOrd="0" presId="urn:microsoft.com/office/officeart/2005/8/layout/orgChart1"/>
    <dgm:cxn modelId="{4FAB6F72-6C01-F542-822C-20150A444D5D}" type="presParOf" srcId="{0A2A1A71-A472-CD41-81EB-BDE7503962F6}" destId="{AA16D3DC-6A5E-6A4D-AE5C-B0C242E4AFC6}" srcOrd="2" destOrd="0" presId="urn:microsoft.com/office/officeart/2005/8/layout/orgChart1"/>
    <dgm:cxn modelId="{DDCEFDFC-8320-2F4D-A74E-CE774743E7B7}" type="presParOf" srcId="{0A2A1A71-A472-CD41-81EB-BDE7503962F6}" destId="{C664D3DB-0BB2-094D-A806-7C6D41CE9A77}" srcOrd="3" destOrd="0" presId="urn:microsoft.com/office/officeart/2005/8/layout/orgChart1"/>
    <dgm:cxn modelId="{D4B99D12-4CC1-D443-9910-8CCB583BDB81}" type="presParOf" srcId="{C664D3DB-0BB2-094D-A806-7C6D41CE9A77}" destId="{1854552C-5753-EB4E-A4DF-84F11F2DE762}" srcOrd="0" destOrd="0" presId="urn:microsoft.com/office/officeart/2005/8/layout/orgChart1"/>
    <dgm:cxn modelId="{4CC26125-3095-E142-985F-497719F67923}" type="presParOf" srcId="{1854552C-5753-EB4E-A4DF-84F11F2DE762}" destId="{774667A7-80FA-0745-BA79-6B6ECB5EDF15}" srcOrd="0" destOrd="0" presId="urn:microsoft.com/office/officeart/2005/8/layout/orgChart1"/>
    <dgm:cxn modelId="{C0AC46F3-93EC-A948-9AC0-6253F7B240DE}" type="presParOf" srcId="{1854552C-5753-EB4E-A4DF-84F11F2DE762}" destId="{25147602-FFA6-5B41-B06B-510FC972440E}" srcOrd="1" destOrd="0" presId="urn:microsoft.com/office/officeart/2005/8/layout/orgChart1"/>
    <dgm:cxn modelId="{3F67C8B1-5B85-7E44-A9A5-E195DD175D99}" type="presParOf" srcId="{C664D3DB-0BB2-094D-A806-7C6D41CE9A77}" destId="{30EB5CEE-28D7-A74D-805A-D02F10D651BE}" srcOrd="1" destOrd="0" presId="urn:microsoft.com/office/officeart/2005/8/layout/orgChart1"/>
    <dgm:cxn modelId="{506EB3E5-D96F-574E-8EED-1893207EBE3B}" type="presParOf" srcId="{C664D3DB-0BB2-094D-A806-7C6D41CE9A77}" destId="{E6D51F42-B530-2C43-8759-6FF2E6585FB5}" srcOrd="2" destOrd="0" presId="urn:microsoft.com/office/officeart/2005/8/layout/orgChart1"/>
    <dgm:cxn modelId="{5D1B1EBC-3765-214A-8D8E-DDF6B88088A1}" type="presParOf" srcId="{9F1EF85E-7D84-3D42-B7F1-02A48BD64AC9}" destId="{F07DCE6A-F43E-4349-BE29-D79EFB56BBD5}" srcOrd="2" destOrd="0" presId="urn:microsoft.com/office/officeart/2005/8/layout/orgChart1"/>
    <dgm:cxn modelId="{7E470FBC-7280-C445-B96A-5B43C5EABBAF}" type="presParOf" srcId="{C423E4C0-7137-214B-BC9D-979BF7378E8B}" destId="{2E9573B4-D83C-FD49-AD93-57AD70D5E036}" srcOrd="2" destOrd="0" presId="urn:microsoft.com/office/officeart/2005/8/layout/orgChart1"/>
    <dgm:cxn modelId="{D1730090-FCD7-744E-83A0-F29B1A08D7A2}" type="presParOf" srcId="{C423E4C0-7137-214B-BC9D-979BF7378E8B}" destId="{3EE98F14-98A6-1249-B177-19E4C82FDD44}" srcOrd="3" destOrd="0" presId="urn:microsoft.com/office/officeart/2005/8/layout/orgChart1"/>
    <dgm:cxn modelId="{0CA3DA2F-9D91-3A4C-A324-4EC75280B630}" type="presParOf" srcId="{3EE98F14-98A6-1249-B177-19E4C82FDD44}" destId="{C6FE0C52-AB3C-C848-8CF7-F648F0793D40}" srcOrd="0" destOrd="0" presId="urn:microsoft.com/office/officeart/2005/8/layout/orgChart1"/>
    <dgm:cxn modelId="{EF4198A6-9A56-D547-9EAC-95CA9D9A6426}" type="presParOf" srcId="{C6FE0C52-AB3C-C848-8CF7-F648F0793D40}" destId="{A81C87C8-9843-BD41-A7ED-F84DE001CECC}" srcOrd="0" destOrd="0" presId="urn:microsoft.com/office/officeart/2005/8/layout/orgChart1"/>
    <dgm:cxn modelId="{21620A32-B011-4D4F-A940-531EE8FD5DCE}" type="presParOf" srcId="{C6FE0C52-AB3C-C848-8CF7-F648F0793D40}" destId="{5CA7E1E4-3AD1-FC41-A225-B83D3E18A4A7}" srcOrd="1" destOrd="0" presId="urn:microsoft.com/office/officeart/2005/8/layout/orgChart1"/>
    <dgm:cxn modelId="{52FE53E9-4626-284B-AE13-C9286A3A5464}" type="presParOf" srcId="{3EE98F14-98A6-1249-B177-19E4C82FDD44}" destId="{897571B5-C736-5A42-B878-C9379FB66E4A}" srcOrd="1" destOrd="0" presId="urn:microsoft.com/office/officeart/2005/8/layout/orgChart1"/>
    <dgm:cxn modelId="{0C16B01F-BFDE-CF4F-85AE-51441EE5A2CD}" type="presParOf" srcId="{897571B5-C736-5A42-B878-C9379FB66E4A}" destId="{8084FE40-FA41-FE44-B029-BF9ADF711DE5}" srcOrd="0" destOrd="0" presId="urn:microsoft.com/office/officeart/2005/8/layout/orgChart1"/>
    <dgm:cxn modelId="{E41A0912-4699-9A4D-9502-1C4689FED1C1}" type="presParOf" srcId="{897571B5-C736-5A42-B878-C9379FB66E4A}" destId="{5ED059CB-18DF-644D-88B4-33E6E7F29A1A}" srcOrd="1" destOrd="0" presId="urn:microsoft.com/office/officeart/2005/8/layout/orgChart1"/>
    <dgm:cxn modelId="{B732E8F6-150B-C54C-A7FB-3203CE04D989}" type="presParOf" srcId="{5ED059CB-18DF-644D-88B4-33E6E7F29A1A}" destId="{B85C9435-78C9-E843-BB0F-42C0BC50A03F}" srcOrd="0" destOrd="0" presId="urn:microsoft.com/office/officeart/2005/8/layout/orgChart1"/>
    <dgm:cxn modelId="{A5826B7E-B1D4-3346-B9D3-89A823370D54}" type="presParOf" srcId="{B85C9435-78C9-E843-BB0F-42C0BC50A03F}" destId="{B79B1632-7846-E346-A52D-7E5CDEC1B8D2}" srcOrd="0" destOrd="0" presId="urn:microsoft.com/office/officeart/2005/8/layout/orgChart1"/>
    <dgm:cxn modelId="{AAC3E6D6-249D-CC40-960D-77E2704CAC12}" type="presParOf" srcId="{B85C9435-78C9-E843-BB0F-42C0BC50A03F}" destId="{DB243368-A680-9545-B37F-C7B3A8AD9AEB}" srcOrd="1" destOrd="0" presId="urn:microsoft.com/office/officeart/2005/8/layout/orgChart1"/>
    <dgm:cxn modelId="{4A91EFBB-AF20-C041-84B3-AA98231F6087}" type="presParOf" srcId="{5ED059CB-18DF-644D-88B4-33E6E7F29A1A}" destId="{524DA669-9B21-CE40-9439-843C8D9DACC0}" srcOrd="1" destOrd="0" presId="urn:microsoft.com/office/officeart/2005/8/layout/orgChart1"/>
    <dgm:cxn modelId="{583AE418-51B0-4242-BB11-07181CA5446C}" type="presParOf" srcId="{5ED059CB-18DF-644D-88B4-33E6E7F29A1A}" destId="{190CD483-328F-384A-836C-4878426FF33A}" srcOrd="2" destOrd="0" presId="urn:microsoft.com/office/officeart/2005/8/layout/orgChart1"/>
    <dgm:cxn modelId="{ECEFBA72-8604-4C4B-807B-68D3B8D3A3C8}" type="presParOf" srcId="{3EE98F14-98A6-1249-B177-19E4C82FDD44}" destId="{8E0EFE6A-EA86-DB49-B778-274981CA3FA5}" srcOrd="2" destOrd="0" presId="urn:microsoft.com/office/officeart/2005/8/layout/orgChart1"/>
    <dgm:cxn modelId="{3A1A46A5-5E09-E84A-82ED-532FED2BA027}" type="presParOf" srcId="{436CE4E4-B366-CB47-BA6A-E41A4650E143}" destId="{A6E44E7F-6563-1849-8917-618AA6430E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4FE40-FA41-FE44-B029-BF9ADF711DE5}">
      <dsp:nvSpPr>
        <dsp:cNvPr id="0" name=""/>
        <dsp:cNvSpPr/>
      </dsp:nvSpPr>
      <dsp:spPr>
        <a:xfrm>
          <a:off x="4510031" y="2938281"/>
          <a:ext cx="363920" cy="1116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022"/>
              </a:lnTo>
              <a:lnTo>
                <a:pt x="363920" y="1116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573B4-D83C-FD49-AD93-57AD70D5E036}">
      <dsp:nvSpPr>
        <dsp:cNvPr id="0" name=""/>
        <dsp:cNvSpPr/>
      </dsp:nvSpPr>
      <dsp:spPr>
        <a:xfrm>
          <a:off x="4012673" y="1215724"/>
          <a:ext cx="1467812" cy="509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744"/>
              </a:lnTo>
              <a:lnTo>
                <a:pt x="1467812" y="254744"/>
              </a:lnTo>
              <a:lnTo>
                <a:pt x="1467812" y="5094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6D3DC-6A5E-6A4D-AE5C-B0C242E4AFC6}">
      <dsp:nvSpPr>
        <dsp:cNvPr id="0" name=""/>
        <dsp:cNvSpPr/>
      </dsp:nvSpPr>
      <dsp:spPr>
        <a:xfrm>
          <a:off x="1574406" y="2938281"/>
          <a:ext cx="363920" cy="2838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579"/>
              </a:lnTo>
              <a:lnTo>
                <a:pt x="363920" y="28385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48349-75EF-8B42-A6EE-2163AF83B947}">
      <dsp:nvSpPr>
        <dsp:cNvPr id="0" name=""/>
        <dsp:cNvSpPr/>
      </dsp:nvSpPr>
      <dsp:spPr>
        <a:xfrm>
          <a:off x="1574406" y="2938281"/>
          <a:ext cx="363920" cy="1116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022"/>
              </a:lnTo>
              <a:lnTo>
                <a:pt x="363920" y="1116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2F2D46-BCD3-E14C-AF38-48A08E38CD59}">
      <dsp:nvSpPr>
        <dsp:cNvPr id="0" name=""/>
        <dsp:cNvSpPr/>
      </dsp:nvSpPr>
      <dsp:spPr>
        <a:xfrm>
          <a:off x="2544861" y="1215724"/>
          <a:ext cx="1467812" cy="509488"/>
        </a:xfrm>
        <a:custGeom>
          <a:avLst/>
          <a:gdLst/>
          <a:ahLst/>
          <a:cxnLst/>
          <a:rect l="0" t="0" r="0" b="0"/>
          <a:pathLst>
            <a:path>
              <a:moveTo>
                <a:pt x="1467812" y="0"/>
              </a:moveTo>
              <a:lnTo>
                <a:pt x="1467812" y="254744"/>
              </a:lnTo>
              <a:lnTo>
                <a:pt x="0" y="254744"/>
              </a:lnTo>
              <a:lnTo>
                <a:pt x="0" y="5094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8C200-E9A0-4B41-BDC2-9424388A9CA4}">
      <dsp:nvSpPr>
        <dsp:cNvPr id="0" name=""/>
        <dsp:cNvSpPr/>
      </dsp:nvSpPr>
      <dsp:spPr>
        <a:xfrm>
          <a:off x="2799605" y="2656"/>
          <a:ext cx="2426135" cy="1213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Sequences were received from the Sequence Core</a:t>
          </a:r>
        </a:p>
      </dsp:txBody>
      <dsp:txXfrm>
        <a:off x="2799605" y="2656"/>
        <a:ext cx="2426135" cy="1213067"/>
      </dsp:txXfrm>
    </dsp:sp>
    <dsp:sp modelId="{380483F3-13FE-4D47-9F5E-C5C120DF8FB2}">
      <dsp:nvSpPr>
        <dsp:cNvPr id="0" name=""/>
        <dsp:cNvSpPr/>
      </dsp:nvSpPr>
      <dsp:spPr>
        <a:xfrm>
          <a:off x="1331793" y="1725213"/>
          <a:ext cx="2426135" cy="1213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Assemble sequence reads</a:t>
          </a:r>
        </a:p>
      </dsp:txBody>
      <dsp:txXfrm>
        <a:off x="1331793" y="1725213"/>
        <a:ext cx="2426135" cy="1213067"/>
      </dsp:txXfrm>
    </dsp:sp>
    <dsp:sp modelId="{3637DC85-2D6F-0244-9E41-5717D8DA2764}">
      <dsp:nvSpPr>
        <dsp:cNvPr id="0" name=""/>
        <dsp:cNvSpPr/>
      </dsp:nvSpPr>
      <dsp:spPr>
        <a:xfrm>
          <a:off x="1938327" y="3447769"/>
          <a:ext cx="2426135" cy="1213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Blast toxin gene </a:t>
          </a:r>
        </a:p>
      </dsp:txBody>
      <dsp:txXfrm>
        <a:off x="1938327" y="3447769"/>
        <a:ext cx="2426135" cy="1213067"/>
      </dsp:txXfrm>
    </dsp:sp>
    <dsp:sp modelId="{774667A7-80FA-0745-BA79-6B6ECB5EDF15}">
      <dsp:nvSpPr>
        <dsp:cNvPr id="0" name=""/>
        <dsp:cNvSpPr/>
      </dsp:nvSpPr>
      <dsp:spPr>
        <a:xfrm>
          <a:off x="1938327" y="5170326"/>
          <a:ext cx="2426135" cy="1213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Compare the genomes from the two diseases</a:t>
          </a:r>
        </a:p>
      </dsp:txBody>
      <dsp:txXfrm>
        <a:off x="1938327" y="5170326"/>
        <a:ext cx="2426135" cy="1213067"/>
      </dsp:txXfrm>
    </dsp:sp>
    <dsp:sp modelId="{A81C87C8-9843-BD41-A7ED-F84DE001CECC}">
      <dsp:nvSpPr>
        <dsp:cNvPr id="0" name=""/>
        <dsp:cNvSpPr/>
      </dsp:nvSpPr>
      <dsp:spPr>
        <a:xfrm>
          <a:off x="4267417" y="1725213"/>
          <a:ext cx="2426135" cy="1213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Compare to genomes on NCBI</a:t>
          </a:r>
        </a:p>
      </dsp:txBody>
      <dsp:txXfrm>
        <a:off x="4267417" y="1725213"/>
        <a:ext cx="2426135" cy="1213067"/>
      </dsp:txXfrm>
    </dsp:sp>
    <dsp:sp modelId="{B79B1632-7846-E346-A52D-7E5CDEC1B8D2}">
      <dsp:nvSpPr>
        <dsp:cNvPr id="0" name=""/>
        <dsp:cNvSpPr/>
      </dsp:nvSpPr>
      <dsp:spPr>
        <a:xfrm>
          <a:off x="4873951" y="3447769"/>
          <a:ext cx="2426135" cy="1213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 phylogenetic tree</a:t>
          </a:r>
        </a:p>
      </dsp:txBody>
      <dsp:txXfrm>
        <a:off x="4873951" y="3447769"/>
        <a:ext cx="2426135" cy="1213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C182-28C0-BB48-97F5-C48FD65CA3B9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80B-D5F6-4F4F-BD47-1B3646CB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9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C182-28C0-BB48-97F5-C48FD65CA3B9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80B-D5F6-4F4F-BD47-1B3646CB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0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C182-28C0-BB48-97F5-C48FD65CA3B9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80B-D5F6-4F4F-BD47-1B3646CB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C182-28C0-BB48-97F5-C48FD65CA3B9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80B-D5F6-4F4F-BD47-1B3646CB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7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C182-28C0-BB48-97F5-C48FD65CA3B9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80B-D5F6-4F4F-BD47-1B3646CB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C182-28C0-BB48-97F5-C48FD65CA3B9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80B-D5F6-4F4F-BD47-1B3646CB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7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C182-28C0-BB48-97F5-C48FD65CA3B9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80B-D5F6-4F4F-BD47-1B3646CB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C182-28C0-BB48-97F5-C48FD65CA3B9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80B-D5F6-4F4F-BD47-1B3646CB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5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C182-28C0-BB48-97F5-C48FD65CA3B9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80B-D5F6-4F4F-BD47-1B3646CB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C182-28C0-BB48-97F5-C48FD65CA3B9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80B-D5F6-4F4F-BD47-1B3646CB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0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C182-28C0-BB48-97F5-C48FD65CA3B9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280B-D5F6-4F4F-BD47-1B3646CB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C182-28C0-BB48-97F5-C48FD65CA3B9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280B-D5F6-4F4F-BD47-1B3646CB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0CC23E-7ACC-20B7-96B9-6EAFF225CC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300599"/>
              </p:ext>
            </p:extLst>
          </p:nvPr>
        </p:nvGraphicFramePr>
        <p:xfrm>
          <a:off x="-730893" y="2700338"/>
          <a:ext cx="8631881" cy="6386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A22DF1-58C9-1C99-E9C3-82F7CA6F05E8}"/>
              </a:ext>
            </a:extLst>
          </p:cNvPr>
          <p:cNvSpPr txBox="1"/>
          <p:nvPr/>
        </p:nvSpPr>
        <p:spPr>
          <a:xfrm>
            <a:off x="1" y="0"/>
            <a:ext cx="66436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Microbial Genomics Knowledge Map</a:t>
            </a:r>
          </a:p>
          <a:p>
            <a:r>
              <a:rPr lang="en-US" sz="1400" dirty="0"/>
              <a:t>You just sequenced 10 clinical isolates of </a:t>
            </a:r>
            <a:r>
              <a:rPr lang="en-US" sz="1400" i="1" dirty="0"/>
              <a:t>Staphylococcus aureus </a:t>
            </a:r>
            <a:r>
              <a:rPr lang="en-US" sz="1400" dirty="0"/>
              <a:t>(Sau) from two different diseases. You want to answer four questions :</a:t>
            </a:r>
          </a:p>
          <a:p>
            <a:r>
              <a:rPr lang="en-US" sz="1400" dirty="0"/>
              <a:t>1- How different are these isolates from the Sau type strain you use for molecular biology work in the lab?</a:t>
            </a:r>
          </a:p>
          <a:p>
            <a:r>
              <a:rPr lang="en-US" sz="1400" dirty="0"/>
              <a:t>2- Does these isolates have the toxin you are studying?</a:t>
            </a:r>
          </a:p>
          <a:p>
            <a:r>
              <a:rPr lang="en-US" sz="1400" dirty="0"/>
              <a:t>3- How do these clinical isolates compare to all publicly available Sau genomes?</a:t>
            </a:r>
          </a:p>
          <a:p>
            <a:r>
              <a:rPr lang="en-US" sz="1400" dirty="0"/>
              <a:t>4- What is unique about the isolates associated with each disease?</a:t>
            </a:r>
          </a:p>
        </p:txBody>
      </p:sp>
    </p:spTree>
    <p:extLst>
      <p:ext uri="{BB962C8B-B14F-4D97-AF65-F5344CB8AC3E}">
        <p14:creationId xmlns:p14="http://schemas.microsoft.com/office/powerpoint/2010/main" val="185845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</TotalTime>
  <Words>114</Words>
  <Application>Microsoft Macintosh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Moustafa, Ahmed M</dc:creator>
  <cp:lastModifiedBy>Moustafa, Ahmed M</cp:lastModifiedBy>
  <cp:revision>3</cp:revision>
  <dcterms:created xsi:type="dcterms:W3CDTF">2023-02-10T21:04:17Z</dcterms:created>
  <dcterms:modified xsi:type="dcterms:W3CDTF">2023-02-10T22:01:28Z</dcterms:modified>
</cp:coreProperties>
</file>