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91"/>
    <p:restoredTop sz="94695"/>
  </p:normalViewPr>
  <p:slideViewPr>
    <p:cSldViewPr snapToGrid="0" snapToObjects="1" showGuides="1">
      <p:cViewPr varScale="1">
        <p:scale>
          <a:sx n="150" d="100"/>
          <a:sy n="150" d="100"/>
        </p:scale>
        <p:origin x="41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DA4C03-3F1D-F94E-BEF4-342E5E86BC84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E9050D-A757-7C4C-B582-FFB63C4A5BC6}">
      <dgm:prSet phldrT="[Text]" custT="1"/>
      <dgm:spPr/>
      <dgm:t>
        <a:bodyPr/>
        <a:lstStyle/>
        <a:p>
          <a:pPr rtl="0"/>
          <a:r>
            <a:rPr lang="en-US" sz="1200" dirty="0"/>
            <a:t>Receive Sequence Reads</a:t>
          </a:r>
        </a:p>
      </dgm:t>
    </dgm:pt>
    <dgm:pt modelId="{A2DC5111-0888-0142-865D-7C78357A1812}" type="parTrans" cxnId="{6CC26954-6A74-DE4C-98FC-DE677DBBAE83}">
      <dgm:prSet/>
      <dgm:spPr/>
      <dgm:t>
        <a:bodyPr/>
        <a:lstStyle/>
        <a:p>
          <a:endParaRPr lang="en-US" sz="1200"/>
        </a:p>
      </dgm:t>
    </dgm:pt>
    <dgm:pt modelId="{29FF5DBA-CDD8-9C48-952B-95D44BF506D1}" type="sibTrans" cxnId="{6CC26954-6A74-DE4C-98FC-DE677DBBAE83}">
      <dgm:prSet custT="1"/>
      <dgm:spPr/>
      <dgm:t>
        <a:bodyPr/>
        <a:lstStyle/>
        <a:p>
          <a:endParaRPr lang="en-US" sz="1200"/>
        </a:p>
      </dgm:t>
    </dgm:pt>
    <dgm:pt modelId="{A231FE64-DCBA-8D47-B733-B37437079D88}">
      <dgm:prSet phldrT="[Text]" custT="1"/>
      <dgm:spPr/>
      <dgm:t>
        <a:bodyPr/>
        <a:lstStyle/>
        <a:p>
          <a:pPr rtl="0"/>
          <a:r>
            <a:rPr lang="en-US" sz="1200" dirty="0"/>
            <a:t>Quality and  Contamination Check (FASTQC, Mash) </a:t>
          </a:r>
        </a:p>
      </dgm:t>
    </dgm:pt>
    <dgm:pt modelId="{773CBAB4-AEB6-3B45-8838-6E9ECBFA0C6B}" type="parTrans" cxnId="{A5AF0DA0-C726-AA40-AD4A-A357E14F0FC1}">
      <dgm:prSet/>
      <dgm:spPr/>
      <dgm:t>
        <a:bodyPr/>
        <a:lstStyle/>
        <a:p>
          <a:endParaRPr lang="en-US" sz="1200"/>
        </a:p>
      </dgm:t>
    </dgm:pt>
    <dgm:pt modelId="{44A57E1F-91E2-CD49-98AC-26F386301946}" type="sibTrans" cxnId="{A5AF0DA0-C726-AA40-AD4A-A357E14F0FC1}">
      <dgm:prSet custT="1"/>
      <dgm:spPr/>
      <dgm:t>
        <a:bodyPr/>
        <a:lstStyle/>
        <a:p>
          <a:endParaRPr lang="en-US" sz="1200"/>
        </a:p>
      </dgm:t>
    </dgm:pt>
    <dgm:pt modelId="{0361352E-C208-B242-BEC2-C49EE3BFEA67}">
      <dgm:prSet phldrT="[Text]" custT="1"/>
      <dgm:spPr/>
      <dgm:t>
        <a:bodyPr/>
        <a:lstStyle/>
        <a:p>
          <a:pPr rtl="0"/>
          <a:r>
            <a:rPr lang="en-US" sz="1200" dirty="0"/>
            <a:t>Trim reads using </a:t>
          </a:r>
          <a:r>
            <a:rPr lang="en-US" sz="1200" dirty="0" err="1"/>
            <a:t>Trimmomatic</a:t>
          </a:r>
          <a:r>
            <a:rPr lang="en-US" sz="1200" dirty="0"/>
            <a:t> and Decontaminate reads from </a:t>
          </a:r>
          <a:r>
            <a:rPr lang="en-US" sz="1200" dirty="0" err="1"/>
            <a:t>phiX</a:t>
          </a:r>
          <a:r>
            <a:rPr lang="en-US" sz="1200" dirty="0"/>
            <a:t> and host DNA</a:t>
          </a:r>
        </a:p>
      </dgm:t>
    </dgm:pt>
    <dgm:pt modelId="{55C4EAB3-BE07-FA47-8C39-2C9B9DC477DA}" type="parTrans" cxnId="{5E99ADE9-BC61-8141-ADFA-947029296F53}">
      <dgm:prSet/>
      <dgm:spPr/>
      <dgm:t>
        <a:bodyPr/>
        <a:lstStyle/>
        <a:p>
          <a:endParaRPr lang="en-US" sz="1200"/>
        </a:p>
      </dgm:t>
    </dgm:pt>
    <dgm:pt modelId="{C260E26D-4981-C149-87EA-5BE61D9083C5}" type="sibTrans" cxnId="{5E99ADE9-BC61-8141-ADFA-947029296F53}">
      <dgm:prSet/>
      <dgm:spPr/>
      <dgm:t>
        <a:bodyPr/>
        <a:lstStyle/>
        <a:p>
          <a:pPr rtl="0"/>
          <a:endParaRPr lang="en-US" sz="1200"/>
        </a:p>
      </dgm:t>
    </dgm:pt>
    <dgm:pt modelId="{521CEAA6-193F-9149-874A-34423CCEB2A2}" type="pres">
      <dgm:prSet presAssocID="{D5DA4C03-3F1D-F94E-BEF4-342E5E86BC84}" presName="linearFlow" presStyleCnt="0">
        <dgm:presLayoutVars>
          <dgm:resizeHandles val="exact"/>
        </dgm:presLayoutVars>
      </dgm:prSet>
      <dgm:spPr/>
    </dgm:pt>
    <dgm:pt modelId="{E0724EE1-3B23-B947-90C5-040965FD00CA}" type="pres">
      <dgm:prSet presAssocID="{44E9050D-A757-7C4C-B582-FFB63C4A5BC6}" presName="node" presStyleLbl="node1" presStyleIdx="0" presStyleCnt="3">
        <dgm:presLayoutVars>
          <dgm:bulletEnabled val="1"/>
        </dgm:presLayoutVars>
      </dgm:prSet>
      <dgm:spPr/>
    </dgm:pt>
    <dgm:pt modelId="{A49B4E5D-0AD2-0E45-88B6-B19E6AE76457}" type="pres">
      <dgm:prSet presAssocID="{29FF5DBA-CDD8-9C48-952B-95D44BF506D1}" presName="sibTrans" presStyleLbl="sibTrans2D1" presStyleIdx="0" presStyleCnt="2"/>
      <dgm:spPr/>
    </dgm:pt>
    <dgm:pt modelId="{3803D84D-36DC-8F4E-BD1E-FF2C665F2AB5}" type="pres">
      <dgm:prSet presAssocID="{29FF5DBA-CDD8-9C48-952B-95D44BF506D1}" presName="connectorText" presStyleLbl="sibTrans2D1" presStyleIdx="0" presStyleCnt="2"/>
      <dgm:spPr/>
    </dgm:pt>
    <dgm:pt modelId="{D2967DC2-449F-AF44-94E9-FB4839AA6411}" type="pres">
      <dgm:prSet presAssocID="{A231FE64-DCBA-8D47-B733-B37437079D88}" presName="node" presStyleLbl="node1" presStyleIdx="1" presStyleCnt="3">
        <dgm:presLayoutVars>
          <dgm:bulletEnabled val="1"/>
        </dgm:presLayoutVars>
      </dgm:prSet>
      <dgm:spPr/>
    </dgm:pt>
    <dgm:pt modelId="{EF52A325-71BB-284D-9557-4296961A9C3B}" type="pres">
      <dgm:prSet presAssocID="{44A57E1F-91E2-CD49-98AC-26F386301946}" presName="sibTrans" presStyleLbl="sibTrans2D1" presStyleIdx="1" presStyleCnt="2"/>
      <dgm:spPr/>
    </dgm:pt>
    <dgm:pt modelId="{B7E8006E-04CC-CA46-B9C1-60BA4D01331D}" type="pres">
      <dgm:prSet presAssocID="{44A57E1F-91E2-CD49-98AC-26F386301946}" presName="connectorText" presStyleLbl="sibTrans2D1" presStyleIdx="1" presStyleCnt="2"/>
      <dgm:spPr/>
    </dgm:pt>
    <dgm:pt modelId="{B7EE87F1-D527-7B47-B77B-105EC717AFAF}" type="pres">
      <dgm:prSet presAssocID="{0361352E-C208-B242-BEC2-C49EE3BFEA67}" presName="node" presStyleLbl="node1" presStyleIdx="2" presStyleCnt="3">
        <dgm:presLayoutVars>
          <dgm:bulletEnabled val="1"/>
        </dgm:presLayoutVars>
      </dgm:prSet>
      <dgm:spPr/>
    </dgm:pt>
  </dgm:ptLst>
  <dgm:cxnLst>
    <dgm:cxn modelId="{1E83E002-387A-0C47-8396-91B9C3DC7DEA}" type="presOf" srcId="{44A57E1F-91E2-CD49-98AC-26F386301946}" destId="{B7E8006E-04CC-CA46-B9C1-60BA4D01331D}" srcOrd="1" destOrd="0" presId="urn:microsoft.com/office/officeart/2005/8/layout/process2"/>
    <dgm:cxn modelId="{D5786642-E698-624A-95A6-084E05953250}" type="presOf" srcId="{29FF5DBA-CDD8-9C48-952B-95D44BF506D1}" destId="{3803D84D-36DC-8F4E-BD1E-FF2C665F2AB5}" srcOrd="1" destOrd="0" presId="urn:microsoft.com/office/officeart/2005/8/layout/process2"/>
    <dgm:cxn modelId="{808F8548-E782-B941-94FD-0A0AAA6E6E69}" type="presOf" srcId="{29FF5DBA-CDD8-9C48-952B-95D44BF506D1}" destId="{A49B4E5D-0AD2-0E45-88B6-B19E6AE76457}" srcOrd="0" destOrd="0" presId="urn:microsoft.com/office/officeart/2005/8/layout/process2"/>
    <dgm:cxn modelId="{78194150-6069-EC45-92BD-418021CFCED3}" type="presOf" srcId="{44A57E1F-91E2-CD49-98AC-26F386301946}" destId="{EF52A325-71BB-284D-9557-4296961A9C3B}" srcOrd="0" destOrd="0" presId="urn:microsoft.com/office/officeart/2005/8/layout/process2"/>
    <dgm:cxn modelId="{6CC26954-6A74-DE4C-98FC-DE677DBBAE83}" srcId="{D5DA4C03-3F1D-F94E-BEF4-342E5E86BC84}" destId="{44E9050D-A757-7C4C-B582-FFB63C4A5BC6}" srcOrd="0" destOrd="0" parTransId="{A2DC5111-0888-0142-865D-7C78357A1812}" sibTransId="{29FF5DBA-CDD8-9C48-952B-95D44BF506D1}"/>
    <dgm:cxn modelId="{148D3757-95CD-6E46-B86F-C5689529DC1C}" type="presOf" srcId="{0361352E-C208-B242-BEC2-C49EE3BFEA67}" destId="{B7EE87F1-D527-7B47-B77B-105EC717AFAF}" srcOrd="0" destOrd="0" presId="urn:microsoft.com/office/officeart/2005/8/layout/process2"/>
    <dgm:cxn modelId="{87A7D672-4051-AE47-B0FE-28903FC79333}" type="presOf" srcId="{A231FE64-DCBA-8D47-B733-B37437079D88}" destId="{D2967DC2-449F-AF44-94E9-FB4839AA6411}" srcOrd="0" destOrd="0" presId="urn:microsoft.com/office/officeart/2005/8/layout/process2"/>
    <dgm:cxn modelId="{A5AF0DA0-C726-AA40-AD4A-A357E14F0FC1}" srcId="{D5DA4C03-3F1D-F94E-BEF4-342E5E86BC84}" destId="{A231FE64-DCBA-8D47-B733-B37437079D88}" srcOrd="1" destOrd="0" parTransId="{773CBAB4-AEB6-3B45-8838-6E9ECBFA0C6B}" sibTransId="{44A57E1F-91E2-CD49-98AC-26F386301946}"/>
    <dgm:cxn modelId="{407C11C5-68FC-8445-9EE2-C22AA8BB4130}" type="presOf" srcId="{D5DA4C03-3F1D-F94E-BEF4-342E5E86BC84}" destId="{521CEAA6-193F-9149-874A-34423CCEB2A2}" srcOrd="0" destOrd="0" presId="urn:microsoft.com/office/officeart/2005/8/layout/process2"/>
    <dgm:cxn modelId="{8509B9D8-B5A5-F547-9691-830601479FB1}" type="presOf" srcId="{44E9050D-A757-7C4C-B582-FFB63C4A5BC6}" destId="{E0724EE1-3B23-B947-90C5-040965FD00CA}" srcOrd="0" destOrd="0" presId="urn:microsoft.com/office/officeart/2005/8/layout/process2"/>
    <dgm:cxn modelId="{5E99ADE9-BC61-8141-ADFA-947029296F53}" srcId="{D5DA4C03-3F1D-F94E-BEF4-342E5E86BC84}" destId="{0361352E-C208-B242-BEC2-C49EE3BFEA67}" srcOrd="2" destOrd="0" parTransId="{55C4EAB3-BE07-FA47-8C39-2C9B9DC477DA}" sibTransId="{C260E26D-4981-C149-87EA-5BE61D9083C5}"/>
    <dgm:cxn modelId="{90139503-5DE8-2E48-875E-11A9FFA55EC3}" type="presParOf" srcId="{521CEAA6-193F-9149-874A-34423CCEB2A2}" destId="{E0724EE1-3B23-B947-90C5-040965FD00CA}" srcOrd="0" destOrd="0" presId="urn:microsoft.com/office/officeart/2005/8/layout/process2"/>
    <dgm:cxn modelId="{0FE36760-B46C-6F4B-A0B2-DF3B979CC13B}" type="presParOf" srcId="{521CEAA6-193F-9149-874A-34423CCEB2A2}" destId="{A49B4E5D-0AD2-0E45-88B6-B19E6AE76457}" srcOrd="1" destOrd="0" presId="urn:microsoft.com/office/officeart/2005/8/layout/process2"/>
    <dgm:cxn modelId="{F2E5E70F-45B0-C74D-A177-C5B123E352F2}" type="presParOf" srcId="{A49B4E5D-0AD2-0E45-88B6-B19E6AE76457}" destId="{3803D84D-36DC-8F4E-BD1E-FF2C665F2AB5}" srcOrd="0" destOrd="0" presId="urn:microsoft.com/office/officeart/2005/8/layout/process2"/>
    <dgm:cxn modelId="{53BEB968-D651-9C4E-8D75-AD0A6A466807}" type="presParOf" srcId="{521CEAA6-193F-9149-874A-34423CCEB2A2}" destId="{D2967DC2-449F-AF44-94E9-FB4839AA6411}" srcOrd="2" destOrd="0" presId="urn:microsoft.com/office/officeart/2005/8/layout/process2"/>
    <dgm:cxn modelId="{5A62EE4B-5C13-B045-80CE-D87D640F0692}" type="presParOf" srcId="{521CEAA6-193F-9149-874A-34423CCEB2A2}" destId="{EF52A325-71BB-284D-9557-4296961A9C3B}" srcOrd="3" destOrd="0" presId="urn:microsoft.com/office/officeart/2005/8/layout/process2"/>
    <dgm:cxn modelId="{9FEEC277-C82F-0B4F-96B5-FCC5E6531251}" type="presParOf" srcId="{EF52A325-71BB-284D-9557-4296961A9C3B}" destId="{B7E8006E-04CC-CA46-B9C1-60BA4D01331D}" srcOrd="0" destOrd="0" presId="urn:microsoft.com/office/officeart/2005/8/layout/process2"/>
    <dgm:cxn modelId="{BC35E86C-964B-8D44-A5A2-103A09E48558}" type="presParOf" srcId="{521CEAA6-193F-9149-874A-34423CCEB2A2}" destId="{B7EE87F1-D527-7B47-B77B-105EC717AFA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DA4C03-3F1D-F94E-BEF4-342E5E86BC84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31FE64-DCBA-8D47-B733-B37437079D88}">
      <dgm:prSet phldrT="[Text]" custT="1"/>
      <dgm:spPr/>
      <dgm:t>
        <a:bodyPr/>
        <a:lstStyle/>
        <a:p>
          <a:pPr rtl="0"/>
          <a:r>
            <a:rPr lang="en-US" sz="1200" dirty="0"/>
            <a:t>Genome Assembly (</a:t>
          </a:r>
          <a:r>
            <a:rPr lang="en-US" sz="1200" dirty="0" err="1"/>
            <a:t>Shovill</a:t>
          </a:r>
          <a:r>
            <a:rPr lang="en-US" sz="1200" dirty="0"/>
            <a:t>, or </a:t>
          </a:r>
          <a:r>
            <a:rPr lang="en-US" sz="1200" dirty="0" err="1"/>
            <a:t>SPAdes</a:t>
          </a:r>
          <a:r>
            <a:rPr lang="en-US" sz="1200" dirty="0"/>
            <a:t>)</a:t>
          </a:r>
        </a:p>
      </dgm:t>
    </dgm:pt>
    <dgm:pt modelId="{773CBAB4-AEB6-3B45-8838-6E9ECBFA0C6B}" type="parTrans" cxnId="{A5AF0DA0-C726-AA40-AD4A-A357E14F0FC1}">
      <dgm:prSet/>
      <dgm:spPr/>
      <dgm:t>
        <a:bodyPr/>
        <a:lstStyle/>
        <a:p>
          <a:endParaRPr lang="en-US" sz="1200"/>
        </a:p>
      </dgm:t>
    </dgm:pt>
    <dgm:pt modelId="{44A57E1F-91E2-CD49-98AC-26F386301946}" type="sibTrans" cxnId="{A5AF0DA0-C726-AA40-AD4A-A357E14F0FC1}">
      <dgm:prSet custT="1"/>
      <dgm:spPr/>
      <dgm:t>
        <a:bodyPr/>
        <a:lstStyle/>
        <a:p>
          <a:endParaRPr lang="en-US" sz="1200"/>
        </a:p>
      </dgm:t>
    </dgm:pt>
    <dgm:pt modelId="{427C81BE-0726-E24B-AA2A-45E29ABED2B0}">
      <dgm:prSet phldrT="[Text]" custT="1"/>
      <dgm:spPr/>
      <dgm:t>
        <a:bodyPr/>
        <a:lstStyle/>
        <a:p>
          <a:r>
            <a:rPr lang="en-US" altLang="en-US" sz="1200" dirty="0"/>
            <a:t>Genome Annotation (</a:t>
          </a:r>
          <a:r>
            <a:rPr lang="en-US" altLang="en-US" sz="1200" dirty="0" err="1"/>
            <a:t>Prokka</a:t>
          </a:r>
          <a:r>
            <a:rPr lang="en-US" altLang="en-US" sz="1200" dirty="0"/>
            <a:t>, </a:t>
          </a:r>
          <a:r>
            <a:rPr lang="en-US" altLang="en-US" sz="1200" dirty="0" err="1"/>
            <a:t>bakta</a:t>
          </a:r>
          <a:r>
            <a:rPr lang="en-US" altLang="en-US" sz="1200" dirty="0"/>
            <a:t>)</a:t>
          </a:r>
          <a:endParaRPr lang="en-US" sz="1200" dirty="0"/>
        </a:p>
      </dgm:t>
    </dgm:pt>
    <dgm:pt modelId="{DEEA914A-6087-D848-9676-B2C64211D87A}" type="parTrans" cxnId="{8D838556-BEC5-254B-B0CA-736CF7F15DEC}">
      <dgm:prSet/>
      <dgm:spPr/>
      <dgm:t>
        <a:bodyPr/>
        <a:lstStyle/>
        <a:p>
          <a:endParaRPr lang="en-US" sz="1200"/>
        </a:p>
      </dgm:t>
    </dgm:pt>
    <dgm:pt modelId="{FAFCD879-B650-F949-A391-A4FC75807A0C}" type="sibTrans" cxnId="{8D838556-BEC5-254B-B0CA-736CF7F15DEC}">
      <dgm:prSet custT="1"/>
      <dgm:spPr/>
      <dgm:t>
        <a:bodyPr/>
        <a:lstStyle/>
        <a:p>
          <a:endParaRPr lang="en-US" sz="1200"/>
        </a:p>
      </dgm:t>
    </dgm:pt>
    <dgm:pt modelId="{BDFB0CBF-A233-664A-BC2D-7EFD0F1902D7}">
      <dgm:prSet custT="1"/>
      <dgm:spPr/>
      <dgm:t>
        <a:bodyPr/>
        <a:lstStyle/>
        <a:p>
          <a:r>
            <a:rPr lang="en-US" altLang="en-US" sz="1200" dirty="0"/>
            <a:t>Assembly Quality and Contamination check (QUAST, BUSCO, GUNC)</a:t>
          </a:r>
          <a:endParaRPr lang="en-US" sz="1200" dirty="0"/>
        </a:p>
      </dgm:t>
    </dgm:pt>
    <dgm:pt modelId="{A750E792-4DBD-AC48-82F6-5ADDF033C6C6}" type="parTrans" cxnId="{78534815-A4D3-394A-BE30-9A619CB6BED3}">
      <dgm:prSet/>
      <dgm:spPr/>
      <dgm:t>
        <a:bodyPr/>
        <a:lstStyle/>
        <a:p>
          <a:endParaRPr lang="en-US" sz="1200"/>
        </a:p>
      </dgm:t>
    </dgm:pt>
    <dgm:pt modelId="{703176BA-2CCA-C54A-AF4D-15D4806E32DA}" type="sibTrans" cxnId="{78534815-A4D3-394A-BE30-9A619CB6BED3}">
      <dgm:prSet custT="1"/>
      <dgm:spPr/>
      <dgm:t>
        <a:bodyPr/>
        <a:lstStyle/>
        <a:p>
          <a:pPr rtl="0"/>
          <a:endParaRPr lang="en-US" sz="1200"/>
        </a:p>
      </dgm:t>
    </dgm:pt>
    <dgm:pt modelId="{A21DFBDD-B92A-A74E-88E8-ACAC67C377B4}">
      <dgm:prSet custT="1"/>
      <dgm:spPr/>
      <dgm:t>
        <a:bodyPr/>
        <a:lstStyle/>
        <a:p>
          <a:r>
            <a:rPr lang="en-US" sz="1200" dirty="0"/>
            <a:t>Sequence Typing (MLST, blast databases, </a:t>
          </a:r>
          <a:r>
            <a:rPr lang="en-US" sz="1200" dirty="0" err="1"/>
            <a:t>Abricate</a:t>
          </a:r>
          <a:r>
            <a:rPr lang="en-US" sz="1200" dirty="0"/>
            <a:t> for virulence and AMR genes)</a:t>
          </a:r>
        </a:p>
      </dgm:t>
    </dgm:pt>
    <dgm:pt modelId="{758B8C6C-7156-2048-8034-D8EEC7C98F97}" type="parTrans" cxnId="{6652A850-E255-BA48-A4B6-F5B486BA48B2}">
      <dgm:prSet/>
      <dgm:spPr/>
      <dgm:t>
        <a:bodyPr/>
        <a:lstStyle/>
        <a:p>
          <a:endParaRPr lang="en-US" sz="1200"/>
        </a:p>
      </dgm:t>
    </dgm:pt>
    <dgm:pt modelId="{80A89878-1780-934E-ABF3-2E971C82150D}" type="sibTrans" cxnId="{6652A850-E255-BA48-A4B6-F5B486BA48B2}">
      <dgm:prSet/>
      <dgm:spPr/>
      <dgm:t>
        <a:bodyPr/>
        <a:lstStyle/>
        <a:p>
          <a:pPr rtl="0"/>
          <a:endParaRPr lang="en-US" sz="1200"/>
        </a:p>
      </dgm:t>
    </dgm:pt>
    <dgm:pt modelId="{521CEAA6-193F-9149-874A-34423CCEB2A2}" type="pres">
      <dgm:prSet presAssocID="{D5DA4C03-3F1D-F94E-BEF4-342E5E86BC84}" presName="linearFlow" presStyleCnt="0">
        <dgm:presLayoutVars>
          <dgm:resizeHandles val="exact"/>
        </dgm:presLayoutVars>
      </dgm:prSet>
      <dgm:spPr/>
    </dgm:pt>
    <dgm:pt modelId="{D2967DC2-449F-AF44-94E9-FB4839AA6411}" type="pres">
      <dgm:prSet presAssocID="{A231FE64-DCBA-8D47-B733-B37437079D88}" presName="node" presStyleLbl="node1" presStyleIdx="0" presStyleCnt="4">
        <dgm:presLayoutVars>
          <dgm:bulletEnabled val="1"/>
        </dgm:presLayoutVars>
      </dgm:prSet>
      <dgm:spPr/>
    </dgm:pt>
    <dgm:pt modelId="{EF52A325-71BB-284D-9557-4296961A9C3B}" type="pres">
      <dgm:prSet presAssocID="{44A57E1F-91E2-CD49-98AC-26F386301946}" presName="sibTrans" presStyleLbl="sibTrans2D1" presStyleIdx="0" presStyleCnt="3"/>
      <dgm:spPr/>
    </dgm:pt>
    <dgm:pt modelId="{B7E8006E-04CC-CA46-B9C1-60BA4D01331D}" type="pres">
      <dgm:prSet presAssocID="{44A57E1F-91E2-CD49-98AC-26F386301946}" presName="connectorText" presStyleLbl="sibTrans2D1" presStyleIdx="0" presStyleCnt="3"/>
      <dgm:spPr/>
    </dgm:pt>
    <dgm:pt modelId="{5FBD1B03-BBDA-BE4C-8917-D073B83D30C2}" type="pres">
      <dgm:prSet presAssocID="{427C81BE-0726-E24B-AA2A-45E29ABED2B0}" presName="node" presStyleLbl="node1" presStyleIdx="1" presStyleCnt="4">
        <dgm:presLayoutVars>
          <dgm:bulletEnabled val="1"/>
        </dgm:presLayoutVars>
      </dgm:prSet>
      <dgm:spPr/>
    </dgm:pt>
    <dgm:pt modelId="{BDC1DEBD-DEE0-4E4C-8F08-170605758CC8}" type="pres">
      <dgm:prSet presAssocID="{FAFCD879-B650-F949-A391-A4FC75807A0C}" presName="sibTrans" presStyleLbl="sibTrans2D1" presStyleIdx="1" presStyleCnt="3"/>
      <dgm:spPr/>
    </dgm:pt>
    <dgm:pt modelId="{C0EAAE77-3CB4-2040-8211-D14F3A5F4918}" type="pres">
      <dgm:prSet presAssocID="{FAFCD879-B650-F949-A391-A4FC75807A0C}" presName="connectorText" presStyleLbl="sibTrans2D1" presStyleIdx="1" presStyleCnt="3"/>
      <dgm:spPr/>
    </dgm:pt>
    <dgm:pt modelId="{A56B3D80-D7F1-0E4F-AF33-ADFE04544824}" type="pres">
      <dgm:prSet presAssocID="{BDFB0CBF-A233-664A-BC2D-7EFD0F1902D7}" presName="node" presStyleLbl="node1" presStyleIdx="2" presStyleCnt="4">
        <dgm:presLayoutVars>
          <dgm:bulletEnabled val="1"/>
        </dgm:presLayoutVars>
      </dgm:prSet>
      <dgm:spPr/>
    </dgm:pt>
    <dgm:pt modelId="{358071D1-179A-F34F-B55A-4667EBAFD527}" type="pres">
      <dgm:prSet presAssocID="{703176BA-2CCA-C54A-AF4D-15D4806E32DA}" presName="sibTrans" presStyleLbl="sibTrans2D1" presStyleIdx="2" presStyleCnt="3"/>
      <dgm:spPr/>
    </dgm:pt>
    <dgm:pt modelId="{BD647525-EF7F-A240-B9DC-7338D5E35313}" type="pres">
      <dgm:prSet presAssocID="{703176BA-2CCA-C54A-AF4D-15D4806E32DA}" presName="connectorText" presStyleLbl="sibTrans2D1" presStyleIdx="2" presStyleCnt="3"/>
      <dgm:spPr/>
    </dgm:pt>
    <dgm:pt modelId="{8DDE9CEA-8998-E24B-9403-A05FD76A4C93}" type="pres">
      <dgm:prSet presAssocID="{A21DFBDD-B92A-A74E-88E8-ACAC67C377B4}" presName="node" presStyleLbl="node1" presStyleIdx="3" presStyleCnt="4">
        <dgm:presLayoutVars>
          <dgm:bulletEnabled val="1"/>
        </dgm:presLayoutVars>
      </dgm:prSet>
      <dgm:spPr/>
    </dgm:pt>
  </dgm:ptLst>
  <dgm:cxnLst>
    <dgm:cxn modelId="{1E83E002-387A-0C47-8396-91B9C3DC7DEA}" type="presOf" srcId="{44A57E1F-91E2-CD49-98AC-26F386301946}" destId="{B7E8006E-04CC-CA46-B9C1-60BA4D01331D}" srcOrd="1" destOrd="0" presId="urn:microsoft.com/office/officeart/2005/8/layout/process2"/>
    <dgm:cxn modelId="{CE78DA0B-76D1-8B4F-A214-0AFF136073B1}" type="presOf" srcId="{703176BA-2CCA-C54A-AF4D-15D4806E32DA}" destId="{BD647525-EF7F-A240-B9DC-7338D5E35313}" srcOrd="1" destOrd="0" presId="urn:microsoft.com/office/officeart/2005/8/layout/process2"/>
    <dgm:cxn modelId="{78534815-A4D3-394A-BE30-9A619CB6BED3}" srcId="{D5DA4C03-3F1D-F94E-BEF4-342E5E86BC84}" destId="{BDFB0CBF-A233-664A-BC2D-7EFD0F1902D7}" srcOrd="2" destOrd="0" parTransId="{A750E792-4DBD-AC48-82F6-5ADDF033C6C6}" sibTransId="{703176BA-2CCA-C54A-AF4D-15D4806E32DA}"/>
    <dgm:cxn modelId="{2A9C6F25-D080-9D45-ADB2-B50C1362A09F}" type="presOf" srcId="{703176BA-2CCA-C54A-AF4D-15D4806E32DA}" destId="{358071D1-179A-F34F-B55A-4667EBAFD527}" srcOrd="0" destOrd="0" presId="urn:microsoft.com/office/officeart/2005/8/layout/process2"/>
    <dgm:cxn modelId="{78194150-6069-EC45-92BD-418021CFCED3}" type="presOf" srcId="{44A57E1F-91E2-CD49-98AC-26F386301946}" destId="{EF52A325-71BB-284D-9557-4296961A9C3B}" srcOrd="0" destOrd="0" presId="urn:microsoft.com/office/officeart/2005/8/layout/process2"/>
    <dgm:cxn modelId="{6652A850-E255-BA48-A4B6-F5B486BA48B2}" srcId="{D5DA4C03-3F1D-F94E-BEF4-342E5E86BC84}" destId="{A21DFBDD-B92A-A74E-88E8-ACAC67C377B4}" srcOrd="3" destOrd="0" parTransId="{758B8C6C-7156-2048-8034-D8EEC7C98F97}" sibTransId="{80A89878-1780-934E-ABF3-2E971C82150D}"/>
    <dgm:cxn modelId="{8D838556-BEC5-254B-B0CA-736CF7F15DEC}" srcId="{D5DA4C03-3F1D-F94E-BEF4-342E5E86BC84}" destId="{427C81BE-0726-E24B-AA2A-45E29ABED2B0}" srcOrd="1" destOrd="0" parTransId="{DEEA914A-6087-D848-9676-B2C64211D87A}" sibTransId="{FAFCD879-B650-F949-A391-A4FC75807A0C}"/>
    <dgm:cxn modelId="{EB1E7164-27FC-2B48-A90F-F5321B8E962B}" type="presOf" srcId="{FAFCD879-B650-F949-A391-A4FC75807A0C}" destId="{C0EAAE77-3CB4-2040-8211-D14F3A5F4918}" srcOrd="1" destOrd="0" presId="urn:microsoft.com/office/officeart/2005/8/layout/process2"/>
    <dgm:cxn modelId="{87A7D672-4051-AE47-B0FE-28903FC79333}" type="presOf" srcId="{A231FE64-DCBA-8D47-B733-B37437079D88}" destId="{D2967DC2-449F-AF44-94E9-FB4839AA6411}" srcOrd="0" destOrd="0" presId="urn:microsoft.com/office/officeart/2005/8/layout/process2"/>
    <dgm:cxn modelId="{3DAB0B79-5CA9-814D-A593-41F00806848D}" type="presOf" srcId="{A21DFBDD-B92A-A74E-88E8-ACAC67C377B4}" destId="{8DDE9CEA-8998-E24B-9403-A05FD76A4C93}" srcOrd="0" destOrd="0" presId="urn:microsoft.com/office/officeart/2005/8/layout/process2"/>
    <dgm:cxn modelId="{A5AF0DA0-C726-AA40-AD4A-A357E14F0FC1}" srcId="{D5DA4C03-3F1D-F94E-BEF4-342E5E86BC84}" destId="{A231FE64-DCBA-8D47-B733-B37437079D88}" srcOrd="0" destOrd="0" parTransId="{773CBAB4-AEB6-3B45-8838-6E9ECBFA0C6B}" sibTransId="{44A57E1F-91E2-CD49-98AC-26F386301946}"/>
    <dgm:cxn modelId="{508D50AD-88DB-E048-8AE4-F5B64F59604E}" type="presOf" srcId="{BDFB0CBF-A233-664A-BC2D-7EFD0F1902D7}" destId="{A56B3D80-D7F1-0E4F-AF33-ADFE04544824}" srcOrd="0" destOrd="0" presId="urn:microsoft.com/office/officeart/2005/8/layout/process2"/>
    <dgm:cxn modelId="{407C11C5-68FC-8445-9EE2-C22AA8BB4130}" type="presOf" srcId="{D5DA4C03-3F1D-F94E-BEF4-342E5E86BC84}" destId="{521CEAA6-193F-9149-874A-34423CCEB2A2}" srcOrd="0" destOrd="0" presId="urn:microsoft.com/office/officeart/2005/8/layout/process2"/>
    <dgm:cxn modelId="{60B14EFC-FAED-F447-A625-625E433A1B35}" type="presOf" srcId="{FAFCD879-B650-F949-A391-A4FC75807A0C}" destId="{BDC1DEBD-DEE0-4E4C-8F08-170605758CC8}" srcOrd="0" destOrd="0" presId="urn:microsoft.com/office/officeart/2005/8/layout/process2"/>
    <dgm:cxn modelId="{915E76FE-6102-8042-9BB2-F117797DAE98}" type="presOf" srcId="{427C81BE-0726-E24B-AA2A-45E29ABED2B0}" destId="{5FBD1B03-BBDA-BE4C-8917-D073B83D30C2}" srcOrd="0" destOrd="0" presId="urn:microsoft.com/office/officeart/2005/8/layout/process2"/>
    <dgm:cxn modelId="{53BEB968-D651-9C4E-8D75-AD0A6A466807}" type="presParOf" srcId="{521CEAA6-193F-9149-874A-34423CCEB2A2}" destId="{D2967DC2-449F-AF44-94E9-FB4839AA6411}" srcOrd="0" destOrd="0" presId="urn:microsoft.com/office/officeart/2005/8/layout/process2"/>
    <dgm:cxn modelId="{5A62EE4B-5C13-B045-80CE-D87D640F0692}" type="presParOf" srcId="{521CEAA6-193F-9149-874A-34423CCEB2A2}" destId="{EF52A325-71BB-284D-9557-4296961A9C3B}" srcOrd="1" destOrd="0" presId="urn:microsoft.com/office/officeart/2005/8/layout/process2"/>
    <dgm:cxn modelId="{9FEEC277-C82F-0B4F-96B5-FCC5E6531251}" type="presParOf" srcId="{EF52A325-71BB-284D-9557-4296961A9C3B}" destId="{B7E8006E-04CC-CA46-B9C1-60BA4D01331D}" srcOrd="0" destOrd="0" presId="urn:microsoft.com/office/officeart/2005/8/layout/process2"/>
    <dgm:cxn modelId="{1290103F-2ADF-2F49-944C-19CB0C5907F3}" type="presParOf" srcId="{521CEAA6-193F-9149-874A-34423CCEB2A2}" destId="{5FBD1B03-BBDA-BE4C-8917-D073B83D30C2}" srcOrd="2" destOrd="0" presId="urn:microsoft.com/office/officeart/2005/8/layout/process2"/>
    <dgm:cxn modelId="{4E87FBC7-C547-EA45-8B00-7856F2248CF2}" type="presParOf" srcId="{521CEAA6-193F-9149-874A-34423CCEB2A2}" destId="{BDC1DEBD-DEE0-4E4C-8F08-170605758CC8}" srcOrd="3" destOrd="0" presId="urn:microsoft.com/office/officeart/2005/8/layout/process2"/>
    <dgm:cxn modelId="{FFA4B728-6C50-1B46-B5E4-B49C97EC9786}" type="presParOf" srcId="{BDC1DEBD-DEE0-4E4C-8F08-170605758CC8}" destId="{C0EAAE77-3CB4-2040-8211-D14F3A5F4918}" srcOrd="0" destOrd="0" presId="urn:microsoft.com/office/officeart/2005/8/layout/process2"/>
    <dgm:cxn modelId="{9DAA47DC-FCE4-2E40-A43C-7C8A09715D9D}" type="presParOf" srcId="{521CEAA6-193F-9149-874A-34423CCEB2A2}" destId="{A56B3D80-D7F1-0E4F-AF33-ADFE04544824}" srcOrd="4" destOrd="0" presId="urn:microsoft.com/office/officeart/2005/8/layout/process2"/>
    <dgm:cxn modelId="{16F2631E-D6B1-094F-A4D4-8C9FC5E084D7}" type="presParOf" srcId="{521CEAA6-193F-9149-874A-34423CCEB2A2}" destId="{358071D1-179A-F34F-B55A-4667EBAFD527}" srcOrd="5" destOrd="0" presId="urn:microsoft.com/office/officeart/2005/8/layout/process2"/>
    <dgm:cxn modelId="{553BAE3B-7897-484B-A995-2B9D8350EFEA}" type="presParOf" srcId="{358071D1-179A-F34F-B55A-4667EBAFD527}" destId="{BD647525-EF7F-A240-B9DC-7338D5E35313}" srcOrd="0" destOrd="0" presId="urn:microsoft.com/office/officeart/2005/8/layout/process2"/>
    <dgm:cxn modelId="{9B128B58-E398-7847-A6AC-0D5F06275F03}" type="presParOf" srcId="{521CEAA6-193F-9149-874A-34423CCEB2A2}" destId="{8DDE9CEA-8998-E24B-9403-A05FD76A4C93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DA4C03-3F1D-F94E-BEF4-342E5E86BC84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7C81BE-0726-E24B-AA2A-45E29ABED2B0}">
      <dgm:prSet phldrT="[Text]" custT="1"/>
      <dgm:spPr/>
      <dgm:t>
        <a:bodyPr/>
        <a:lstStyle/>
        <a:p>
          <a:r>
            <a: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closest complete/draft reference genome will be selected from the public databases using the WhatsGNU </a:t>
          </a:r>
          <a:r>
            <a:rPr lang="en-US" altLang="en-US" sz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topgenome</a:t>
          </a:r>
          <a:r>
            <a: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 (-t) option or from the study isolates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EA914A-6087-D848-9676-B2C64211D87A}" type="parTrans" cxnId="{8D838556-BEC5-254B-B0CA-736CF7F15DEC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FCD879-B650-F949-A391-A4FC75807A0C}" type="sibTrans" cxnId="{8D838556-BEC5-254B-B0CA-736CF7F15DEC}">
      <dgm:prSet custT="1"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DFB0CBF-A233-664A-BC2D-7EFD0F1902D7}">
      <dgm:prSet custT="1"/>
      <dgm:spPr/>
      <dgm:t>
        <a:bodyPr/>
        <a:lstStyle/>
        <a:p>
          <a:r>
            <a: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SNP alignment from Snippy for variant detections and to infer an initial phylogenetic tree using </a:t>
          </a:r>
          <a:r>
            <a:rPr lang="en-US" altLang="en-US" sz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iqtree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50E792-4DBD-AC48-82F6-5ADDF033C6C6}" type="parTrans" cxnId="{78534815-A4D3-394A-BE30-9A619CB6BED3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3176BA-2CCA-C54A-AF4D-15D4806E32DA}" type="sibTrans" cxnId="{78534815-A4D3-394A-BE30-9A619CB6BED3}">
      <dgm:prSet custT="1"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1DFBDD-B92A-A74E-88E8-ACAC67C377B4}">
      <dgm:prSet custT="1"/>
      <dgm:spPr/>
      <dgm:t>
        <a:bodyPr/>
        <a:lstStyle/>
        <a:p>
          <a:r>
            <a:rPr lang="en-US" altLang="en-US" sz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ClonalFrameML</a:t>
          </a:r>
          <a:r>
            <a: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 to infer recombination. 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8B8C6C-7156-2048-8034-D8EEC7C98F97}" type="parTrans" cxnId="{6652A850-E255-BA48-A4B6-F5B486BA48B2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A89878-1780-934E-ABF3-2E971C82150D}" type="sibTrans" cxnId="{6652A850-E255-BA48-A4B6-F5B486BA48B2}">
      <dgm:prSet custT="1"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19251A-BA01-6B49-B673-EDE5EDF37EA5}">
      <dgm:prSet custT="1"/>
      <dgm:spPr/>
      <dgm:t>
        <a:bodyPr/>
        <a:lstStyle/>
        <a:p>
          <a:r>
            <a: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SNP alignment excluding the recombination region will then be used to infer phylogeny in </a:t>
          </a:r>
          <a:r>
            <a:rPr lang="en-US" altLang="en-US" sz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iqtree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64ED73-CFCF-F043-9B1A-F24F702C36B7}" type="parTrans" cxnId="{13282351-D851-8344-A569-81D37AFEA1B8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D0944E-3B93-6A4F-877B-18AF62E58D6B}" type="sibTrans" cxnId="{13282351-D851-8344-A569-81D37AFEA1B8}">
      <dgm:prSet custT="1"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CD6CE4-CC93-C54D-B3E6-1FE7C720B56F}">
      <dgm:prSet custT="1"/>
      <dgm:spPr/>
      <dgm:t>
        <a:bodyPr/>
        <a:lstStyle/>
        <a:p>
          <a:pPr rtl="0"/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Mapping phenotypical data and other data and perform ancestral reconstruction </a:t>
          </a:r>
        </a:p>
      </dgm:t>
    </dgm:pt>
    <dgm:pt modelId="{809D1C01-5D2A-4145-8FC4-210B25700D50}" type="parTrans" cxnId="{C89D560B-3BC1-7748-A610-E0BBC8DF550B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C4DE12E-5793-4548-9843-F291652E32BE}" type="sibTrans" cxnId="{C89D560B-3BC1-7748-A610-E0BBC8DF550B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1CEAA6-193F-9149-874A-34423CCEB2A2}" type="pres">
      <dgm:prSet presAssocID="{D5DA4C03-3F1D-F94E-BEF4-342E5E86BC84}" presName="linearFlow" presStyleCnt="0">
        <dgm:presLayoutVars>
          <dgm:resizeHandles val="exact"/>
        </dgm:presLayoutVars>
      </dgm:prSet>
      <dgm:spPr/>
    </dgm:pt>
    <dgm:pt modelId="{5FBD1B03-BBDA-BE4C-8917-D073B83D30C2}" type="pres">
      <dgm:prSet presAssocID="{427C81BE-0726-E24B-AA2A-45E29ABED2B0}" presName="node" presStyleLbl="node1" presStyleIdx="0" presStyleCnt="5" custScaleX="171833">
        <dgm:presLayoutVars>
          <dgm:bulletEnabled val="1"/>
        </dgm:presLayoutVars>
      </dgm:prSet>
      <dgm:spPr/>
    </dgm:pt>
    <dgm:pt modelId="{BDC1DEBD-DEE0-4E4C-8F08-170605758CC8}" type="pres">
      <dgm:prSet presAssocID="{FAFCD879-B650-F949-A391-A4FC75807A0C}" presName="sibTrans" presStyleLbl="sibTrans2D1" presStyleIdx="0" presStyleCnt="4"/>
      <dgm:spPr/>
    </dgm:pt>
    <dgm:pt modelId="{C0EAAE77-3CB4-2040-8211-D14F3A5F4918}" type="pres">
      <dgm:prSet presAssocID="{FAFCD879-B650-F949-A391-A4FC75807A0C}" presName="connectorText" presStyleLbl="sibTrans2D1" presStyleIdx="0" presStyleCnt="4"/>
      <dgm:spPr/>
    </dgm:pt>
    <dgm:pt modelId="{A56B3D80-D7F1-0E4F-AF33-ADFE04544824}" type="pres">
      <dgm:prSet presAssocID="{BDFB0CBF-A233-664A-BC2D-7EFD0F1902D7}" presName="node" presStyleLbl="node1" presStyleIdx="1" presStyleCnt="5" custScaleX="169742">
        <dgm:presLayoutVars>
          <dgm:bulletEnabled val="1"/>
        </dgm:presLayoutVars>
      </dgm:prSet>
      <dgm:spPr/>
    </dgm:pt>
    <dgm:pt modelId="{358071D1-179A-F34F-B55A-4667EBAFD527}" type="pres">
      <dgm:prSet presAssocID="{703176BA-2CCA-C54A-AF4D-15D4806E32DA}" presName="sibTrans" presStyleLbl="sibTrans2D1" presStyleIdx="1" presStyleCnt="4"/>
      <dgm:spPr/>
    </dgm:pt>
    <dgm:pt modelId="{BD647525-EF7F-A240-B9DC-7338D5E35313}" type="pres">
      <dgm:prSet presAssocID="{703176BA-2CCA-C54A-AF4D-15D4806E32DA}" presName="connectorText" presStyleLbl="sibTrans2D1" presStyleIdx="1" presStyleCnt="4"/>
      <dgm:spPr/>
    </dgm:pt>
    <dgm:pt modelId="{8DDE9CEA-8998-E24B-9403-A05FD76A4C93}" type="pres">
      <dgm:prSet presAssocID="{A21DFBDD-B92A-A74E-88E8-ACAC67C377B4}" presName="node" presStyleLbl="node1" presStyleIdx="2" presStyleCnt="5" custScaleX="171870">
        <dgm:presLayoutVars>
          <dgm:bulletEnabled val="1"/>
        </dgm:presLayoutVars>
      </dgm:prSet>
      <dgm:spPr/>
    </dgm:pt>
    <dgm:pt modelId="{7FF244AB-C418-3F49-8489-B5C480A26C0A}" type="pres">
      <dgm:prSet presAssocID="{80A89878-1780-934E-ABF3-2E971C82150D}" presName="sibTrans" presStyleLbl="sibTrans2D1" presStyleIdx="2" presStyleCnt="4"/>
      <dgm:spPr/>
    </dgm:pt>
    <dgm:pt modelId="{E3C81CF9-18D4-AA41-BA6C-D2E412E76CDC}" type="pres">
      <dgm:prSet presAssocID="{80A89878-1780-934E-ABF3-2E971C82150D}" presName="connectorText" presStyleLbl="sibTrans2D1" presStyleIdx="2" presStyleCnt="4"/>
      <dgm:spPr/>
    </dgm:pt>
    <dgm:pt modelId="{5D4D24E7-77C5-F844-969C-D5F0A7070D2C}" type="pres">
      <dgm:prSet presAssocID="{7D19251A-BA01-6B49-B673-EDE5EDF37EA5}" presName="node" presStyleLbl="node1" presStyleIdx="3" presStyleCnt="5" custScaleX="176127">
        <dgm:presLayoutVars>
          <dgm:bulletEnabled val="1"/>
        </dgm:presLayoutVars>
      </dgm:prSet>
      <dgm:spPr/>
    </dgm:pt>
    <dgm:pt modelId="{3A82AD02-8295-D24D-87D3-6CC294675805}" type="pres">
      <dgm:prSet presAssocID="{77D0944E-3B93-6A4F-877B-18AF62E58D6B}" presName="sibTrans" presStyleLbl="sibTrans2D1" presStyleIdx="3" presStyleCnt="4"/>
      <dgm:spPr/>
    </dgm:pt>
    <dgm:pt modelId="{26F5630A-E989-A842-AF46-B858F42294EE}" type="pres">
      <dgm:prSet presAssocID="{77D0944E-3B93-6A4F-877B-18AF62E58D6B}" presName="connectorText" presStyleLbl="sibTrans2D1" presStyleIdx="3" presStyleCnt="4"/>
      <dgm:spPr/>
    </dgm:pt>
    <dgm:pt modelId="{D44F3E0B-110E-2A41-A514-2FAA7CE78E1F}" type="pres">
      <dgm:prSet presAssocID="{16CD6CE4-CC93-C54D-B3E6-1FE7C720B56F}" presName="node" presStyleLbl="node1" presStyleIdx="4" presStyleCnt="5" custScaleX="177191">
        <dgm:presLayoutVars>
          <dgm:bulletEnabled val="1"/>
        </dgm:presLayoutVars>
      </dgm:prSet>
      <dgm:spPr/>
    </dgm:pt>
  </dgm:ptLst>
  <dgm:cxnLst>
    <dgm:cxn modelId="{027A9D00-C77C-BE4C-B884-AEBF10C7C823}" type="presOf" srcId="{16CD6CE4-CC93-C54D-B3E6-1FE7C720B56F}" destId="{D44F3E0B-110E-2A41-A514-2FAA7CE78E1F}" srcOrd="0" destOrd="0" presId="urn:microsoft.com/office/officeart/2005/8/layout/process2"/>
    <dgm:cxn modelId="{C89D560B-3BC1-7748-A610-E0BBC8DF550B}" srcId="{D5DA4C03-3F1D-F94E-BEF4-342E5E86BC84}" destId="{16CD6CE4-CC93-C54D-B3E6-1FE7C720B56F}" srcOrd="4" destOrd="0" parTransId="{809D1C01-5D2A-4145-8FC4-210B25700D50}" sibTransId="{BC4DE12E-5793-4548-9843-F291652E32BE}"/>
    <dgm:cxn modelId="{CE78DA0B-76D1-8B4F-A214-0AFF136073B1}" type="presOf" srcId="{703176BA-2CCA-C54A-AF4D-15D4806E32DA}" destId="{BD647525-EF7F-A240-B9DC-7338D5E35313}" srcOrd="1" destOrd="0" presId="urn:microsoft.com/office/officeart/2005/8/layout/process2"/>
    <dgm:cxn modelId="{78534815-A4D3-394A-BE30-9A619CB6BED3}" srcId="{D5DA4C03-3F1D-F94E-BEF4-342E5E86BC84}" destId="{BDFB0CBF-A233-664A-BC2D-7EFD0F1902D7}" srcOrd="1" destOrd="0" parTransId="{A750E792-4DBD-AC48-82F6-5ADDF033C6C6}" sibTransId="{703176BA-2CCA-C54A-AF4D-15D4806E32DA}"/>
    <dgm:cxn modelId="{2A9C6F25-D080-9D45-ADB2-B50C1362A09F}" type="presOf" srcId="{703176BA-2CCA-C54A-AF4D-15D4806E32DA}" destId="{358071D1-179A-F34F-B55A-4667EBAFD527}" srcOrd="0" destOrd="0" presId="urn:microsoft.com/office/officeart/2005/8/layout/process2"/>
    <dgm:cxn modelId="{6BFF9B26-56CF-D349-8657-EC14AB6FB0D7}" type="presOf" srcId="{77D0944E-3B93-6A4F-877B-18AF62E58D6B}" destId="{26F5630A-E989-A842-AF46-B858F42294EE}" srcOrd="1" destOrd="0" presId="urn:microsoft.com/office/officeart/2005/8/layout/process2"/>
    <dgm:cxn modelId="{6652A850-E255-BA48-A4B6-F5B486BA48B2}" srcId="{D5DA4C03-3F1D-F94E-BEF4-342E5E86BC84}" destId="{A21DFBDD-B92A-A74E-88E8-ACAC67C377B4}" srcOrd="2" destOrd="0" parTransId="{758B8C6C-7156-2048-8034-D8EEC7C98F97}" sibTransId="{80A89878-1780-934E-ABF3-2E971C82150D}"/>
    <dgm:cxn modelId="{13282351-D851-8344-A569-81D37AFEA1B8}" srcId="{D5DA4C03-3F1D-F94E-BEF4-342E5E86BC84}" destId="{7D19251A-BA01-6B49-B673-EDE5EDF37EA5}" srcOrd="3" destOrd="0" parTransId="{5D64ED73-CFCF-F043-9B1A-F24F702C36B7}" sibTransId="{77D0944E-3B93-6A4F-877B-18AF62E58D6B}"/>
    <dgm:cxn modelId="{8D838556-BEC5-254B-B0CA-736CF7F15DEC}" srcId="{D5DA4C03-3F1D-F94E-BEF4-342E5E86BC84}" destId="{427C81BE-0726-E24B-AA2A-45E29ABED2B0}" srcOrd="0" destOrd="0" parTransId="{DEEA914A-6087-D848-9676-B2C64211D87A}" sibTransId="{FAFCD879-B650-F949-A391-A4FC75807A0C}"/>
    <dgm:cxn modelId="{EB1E7164-27FC-2B48-A90F-F5321B8E962B}" type="presOf" srcId="{FAFCD879-B650-F949-A391-A4FC75807A0C}" destId="{C0EAAE77-3CB4-2040-8211-D14F3A5F4918}" srcOrd="1" destOrd="0" presId="urn:microsoft.com/office/officeart/2005/8/layout/process2"/>
    <dgm:cxn modelId="{3C9EDF71-7C92-8141-BD1C-80EBED423C4D}" type="presOf" srcId="{80A89878-1780-934E-ABF3-2E971C82150D}" destId="{E3C81CF9-18D4-AA41-BA6C-D2E412E76CDC}" srcOrd="1" destOrd="0" presId="urn:microsoft.com/office/officeart/2005/8/layout/process2"/>
    <dgm:cxn modelId="{3DAB0B79-5CA9-814D-A593-41F00806848D}" type="presOf" srcId="{A21DFBDD-B92A-A74E-88E8-ACAC67C377B4}" destId="{8DDE9CEA-8998-E24B-9403-A05FD76A4C93}" srcOrd="0" destOrd="0" presId="urn:microsoft.com/office/officeart/2005/8/layout/process2"/>
    <dgm:cxn modelId="{14545C9E-A1FF-6F41-97D6-AFBF7DA3ED89}" type="presOf" srcId="{7D19251A-BA01-6B49-B673-EDE5EDF37EA5}" destId="{5D4D24E7-77C5-F844-969C-D5F0A7070D2C}" srcOrd="0" destOrd="0" presId="urn:microsoft.com/office/officeart/2005/8/layout/process2"/>
    <dgm:cxn modelId="{508D50AD-88DB-E048-8AE4-F5B64F59604E}" type="presOf" srcId="{BDFB0CBF-A233-664A-BC2D-7EFD0F1902D7}" destId="{A56B3D80-D7F1-0E4F-AF33-ADFE04544824}" srcOrd="0" destOrd="0" presId="urn:microsoft.com/office/officeart/2005/8/layout/process2"/>
    <dgm:cxn modelId="{217748C4-2D4A-234E-AFB4-F42CDC3748CC}" type="presOf" srcId="{77D0944E-3B93-6A4F-877B-18AF62E58D6B}" destId="{3A82AD02-8295-D24D-87D3-6CC294675805}" srcOrd="0" destOrd="0" presId="urn:microsoft.com/office/officeart/2005/8/layout/process2"/>
    <dgm:cxn modelId="{407C11C5-68FC-8445-9EE2-C22AA8BB4130}" type="presOf" srcId="{D5DA4C03-3F1D-F94E-BEF4-342E5E86BC84}" destId="{521CEAA6-193F-9149-874A-34423CCEB2A2}" srcOrd="0" destOrd="0" presId="urn:microsoft.com/office/officeart/2005/8/layout/process2"/>
    <dgm:cxn modelId="{BF180CEE-FC29-C049-BA10-277131CDC7A1}" type="presOf" srcId="{80A89878-1780-934E-ABF3-2E971C82150D}" destId="{7FF244AB-C418-3F49-8489-B5C480A26C0A}" srcOrd="0" destOrd="0" presId="urn:microsoft.com/office/officeart/2005/8/layout/process2"/>
    <dgm:cxn modelId="{60B14EFC-FAED-F447-A625-625E433A1B35}" type="presOf" srcId="{FAFCD879-B650-F949-A391-A4FC75807A0C}" destId="{BDC1DEBD-DEE0-4E4C-8F08-170605758CC8}" srcOrd="0" destOrd="0" presId="urn:microsoft.com/office/officeart/2005/8/layout/process2"/>
    <dgm:cxn modelId="{915E76FE-6102-8042-9BB2-F117797DAE98}" type="presOf" srcId="{427C81BE-0726-E24B-AA2A-45E29ABED2B0}" destId="{5FBD1B03-BBDA-BE4C-8917-D073B83D30C2}" srcOrd="0" destOrd="0" presId="urn:microsoft.com/office/officeart/2005/8/layout/process2"/>
    <dgm:cxn modelId="{1290103F-2ADF-2F49-944C-19CB0C5907F3}" type="presParOf" srcId="{521CEAA6-193F-9149-874A-34423CCEB2A2}" destId="{5FBD1B03-BBDA-BE4C-8917-D073B83D30C2}" srcOrd="0" destOrd="0" presId="urn:microsoft.com/office/officeart/2005/8/layout/process2"/>
    <dgm:cxn modelId="{4E87FBC7-C547-EA45-8B00-7856F2248CF2}" type="presParOf" srcId="{521CEAA6-193F-9149-874A-34423CCEB2A2}" destId="{BDC1DEBD-DEE0-4E4C-8F08-170605758CC8}" srcOrd="1" destOrd="0" presId="urn:microsoft.com/office/officeart/2005/8/layout/process2"/>
    <dgm:cxn modelId="{FFA4B728-6C50-1B46-B5E4-B49C97EC9786}" type="presParOf" srcId="{BDC1DEBD-DEE0-4E4C-8F08-170605758CC8}" destId="{C0EAAE77-3CB4-2040-8211-D14F3A5F4918}" srcOrd="0" destOrd="0" presId="urn:microsoft.com/office/officeart/2005/8/layout/process2"/>
    <dgm:cxn modelId="{9DAA47DC-FCE4-2E40-A43C-7C8A09715D9D}" type="presParOf" srcId="{521CEAA6-193F-9149-874A-34423CCEB2A2}" destId="{A56B3D80-D7F1-0E4F-AF33-ADFE04544824}" srcOrd="2" destOrd="0" presId="urn:microsoft.com/office/officeart/2005/8/layout/process2"/>
    <dgm:cxn modelId="{16F2631E-D6B1-094F-A4D4-8C9FC5E084D7}" type="presParOf" srcId="{521CEAA6-193F-9149-874A-34423CCEB2A2}" destId="{358071D1-179A-F34F-B55A-4667EBAFD527}" srcOrd="3" destOrd="0" presId="urn:microsoft.com/office/officeart/2005/8/layout/process2"/>
    <dgm:cxn modelId="{553BAE3B-7897-484B-A995-2B9D8350EFEA}" type="presParOf" srcId="{358071D1-179A-F34F-B55A-4667EBAFD527}" destId="{BD647525-EF7F-A240-B9DC-7338D5E35313}" srcOrd="0" destOrd="0" presId="urn:microsoft.com/office/officeart/2005/8/layout/process2"/>
    <dgm:cxn modelId="{9B128B58-E398-7847-A6AC-0D5F06275F03}" type="presParOf" srcId="{521CEAA6-193F-9149-874A-34423CCEB2A2}" destId="{8DDE9CEA-8998-E24B-9403-A05FD76A4C93}" srcOrd="4" destOrd="0" presId="urn:microsoft.com/office/officeart/2005/8/layout/process2"/>
    <dgm:cxn modelId="{33BEE3D5-2830-6A44-873B-0EAB2F7232B6}" type="presParOf" srcId="{521CEAA6-193F-9149-874A-34423CCEB2A2}" destId="{7FF244AB-C418-3F49-8489-B5C480A26C0A}" srcOrd="5" destOrd="0" presId="urn:microsoft.com/office/officeart/2005/8/layout/process2"/>
    <dgm:cxn modelId="{72DB3579-FDEE-5B47-BEE6-BE2A073D16A7}" type="presParOf" srcId="{7FF244AB-C418-3F49-8489-B5C480A26C0A}" destId="{E3C81CF9-18D4-AA41-BA6C-D2E412E76CDC}" srcOrd="0" destOrd="0" presId="urn:microsoft.com/office/officeart/2005/8/layout/process2"/>
    <dgm:cxn modelId="{2622475C-F8C0-1347-8E4D-1BBE583CC87A}" type="presParOf" srcId="{521CEAA6-193F-9149-874A-34423CCEB2A2}" destId="{5D4D24E7-77C5-F844-969C-D5F0A7070D2C}" srcOrd="6" destOrd="0" presId="urn:microsoft.com/office/officeart/2005/8/layout/process2"/>
    <dgm:cxn modelId="{5D657091-975B-E54F-8742-1AD178B3CEBF}" type="presParOf" srcId="{521CEAA6-193F-9149-874A-34423CCEB2A2}" destId="{3A82AD02-8295-D24D-87D3-6CC294675805}" srcOrd="7" destOrd="0" presId="urn:microsoft.com/office/officeart/2005/8/layout/process2"/>
    <dgm:cxn modelId="{F31CF147-6F4C-1E4B-B0A0-1B49ECA71BF5}" type="presParOf" srcId="{3A82AD02-8295-D24D-87D3-6CC294675805}" destId="{26F5630A-E989-A842-AF46-B858F42294EE}" srcOrd="0" destOrd="0" presId="urn:microsoft.com/office/officeart/2005/8/layout/process2"/>
    <dgm:cxn modelId="{39DEBA35-1BBA-3D48-BF5B-D8B1306CCA26}" type="presParOf" srcId="{521CEAA6-193F-9149-874A-34423CCEB2A2}" destId="{D44F3E0B-110E-2A41-A514-2FAA7CE78E1F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DA4C03-3F1D-F94E-BEF4-342E5E86BC84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19251A-BA01-6B49-B673-EDE5EDF37EA5}">
      <dgm:prSet custT="1"/>
      <dgm:spPr/>
      <dgm:t>
        <a:bodyPr/>
        <a:lstStyle/>
        <a:p>
          <a:r>
            <a:rPr lang="en-US" altLang="en-US" sz="1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Pangenome using </a:t>
          </a:r>
          <a:r>
            <a:rPr lang="en-US" altLang="en-US" sz="1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Panaroo</a:t>
          </a:r>
          <a:r>
            <a:rPr lang="en-US" altLang="en-US" sz="1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en-US" altLang="en-US" sz="1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gff</a:t>
          </a:r>
          <a:r>
            <a:rPr lang="en-US" altLang="en-US" sz="1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sz="1200" b="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64ED73-CFCF-F043-9B1A-F24F702C36B7}" type="parTrans" cxnId="{13282351-D851-8344-A569-81D37AFEA1B8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D0944E-3B93-6A4F-877B-18AF62E58D6B}" type="sibTrans" cxnId="{13282351-D851-8344-A569-81D37AFEA1B8}">
      <dgm:prSet custT="1"/>
      <dgm:spPr/>
      <dgm:t>
        <a:bodyPr/>
        <a:lstStyle/>
        <a:p>
          <a:pPr rtl="0"/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CD6CE4-CC93-C54D-B3E6-1FE7C720B56F}">
      <dgm:prSet custT="1"/>
      <dgm:spPr/>
      <dgm:t>
        <a:bodyPr/>
        <a:lstStyle/>
        <a:p>
          <a:pPr rtl="0"/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Core–genome Phylogenetic Tree</a:t>
          </a:r>
        </a:p>
      </dgm:t>
    </dgm:pt>
    <dgm:pt modelId="{809D1C01-5D2A-4145-8FC4-210B25700D50}" type="parTrans" cxnId="{C89D560B-3BC1-7748-A610-E0BBC8DF550B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C4DE12E-5793-4548-9843-F291652E32BE}" type="sibTrans" cxnId="{C89D560B-3BC1-7748-A610-E0BBC8DF550B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1CEAA6-193F-9149-874A-34423CCEB2A2}" type="pres">
      <dgm:prSet presAssocID="{D5DA4C03-3F1D-F94E-BEF4-342E5E86BC84}" presName="linearFlow" presStyleCnt="0">
        <dgm:presLayoutVars>
          <dgm:resizeHandles val="exact"/>
        </dgm:presLayoutVars>
      </dgm:prSet>
      <dgm:spPr/>
    </dgm:pt>
    <dgm:pt modelId="{5D4D24E7-77C5-F844-969C-D5F0A7070D2C}" type="pres">
      <dgm:prSet presAssocID="{7D19251A-BA01-6B49-B673-EDE5EDF37EA5}" presName="node" presStyleLbl="node1" presStyleIdx="0" presStyleCnt="2">
        <dgm:presLayoutVars>
          <dgm:bulletEnabled val="1"/>
        </dgm:presLayoutVars>
      </dgm:prSet>
      <dgm:spPr/>
    </dgm:pt>
    <dgm:pt modelId="{3A82AD02-8295-D24D-87D3-6CC294675805}" type="pres">
      <dgm:prSet presAssocID="{77D0944E-3B93-6A4F-877B-18AF62E58D6B}" presName="sibTrans" presStyleLbl="sibTrans2D1" presStyleIdx="0" presStyleCnt="1" custScaleX="56994"/>
      <dgm:spPr/>
    </dgm:pt>
    <dgm:pt modelId="{26F5630A-E989-A842-AF46-B858F42294EE}" type="pres">
      <dgm:prSet presAssocID="{77D0944E-3B93-6A4F-877B-18AF62E58D6B}" presName="connectorText" presStyleLbl="sibTrans2D1" presStyleIdx="0" presStyleCnt="1"/>
      <dgm:spPr/>
    </dgm:pt>
    <dgm:pt modelId="{D44F3E0B-110E-2A41-A514-2FAA7CE78E1F}" type="pres">
      <dgm:prSet presAssocID="{16CD6CE4-CC93-C54D-B3E6-1FE7C720B56F}" presName="node" presStyleLbl="node1" presStyleIdx="1" presStyleCnt="2" custLinFactNeighborY="-61860">
        <dgm:presLayoutVars>
          <dgm:bulletEnabled val="1"/>
        </dgm:presLayoutVars>
      </dgm:prSet>
      <dgm:spPr/>
    </dgm:pt>
  </dgm:ptLst>
  <dgm:cxnLst>
    <dgm:cxn modelId="{027A9D00-C77C-BE4C-B884-AEBF10C7C823}" type="presOf" srcId="{16CD6CE4-CC93-C54D-B3E6-1FE7C720B56F}" destId="{D44F3E0B-110E-2A41-A514-2FAA7CE78E1F}" srcOrd="0" destOrd="0" presId="urn:microsoft.com/office/officeart/2005/8/layout/process2"/>
    <dgm:cxn modelId="{C89D560B-3BC1-7748-A610-E0BBC8DF550B}" srcId="{D5DA4C03-3F1D-F94E-BEF4-342E5E86BC84}" destId="{16CD6CE4-CC93-C54D-B3E6-1FE7C720B56F}" srcOrd="1" destOrd="0" parTransId="{809D1C01-5D2A-4145-8FC4-210B25700D50}" sibTransId="{BC4DE12E-5793-4548-9843-F291652E32BE}"/>
    <dgm:cxn modelId="{6BFF9B26-56CF-D349-8657-EC14AB6FB0D7}" type="presOf" srcId="{77D0944E-3B93-6A4F-877B-18AF62E58D6B}" destId="{26F5630A-E989-A842-AF46-B858F42294EE}" srcOrd="1" destOrd="0" presId="urn:microsoft.com/office/officeart/2005/8/layout/process2"/>
    <dgm:cxn modelId="{13282351-D851-8344-A569-81D37AFEA1B8}" srcId="{D5DA4C03-3F1D-F94E-BEF4-342E5E86BC84}" destId="{7D19251A-BA01-6B49-B673-EDE5EDF37EA5}" srcOrd="0" destOrd="0" parTransId="{5D64ED73-CFCF-F043-9B1A-F24F702C36B7}" sibTransId="{77D0944E-3B93-6A4F-877B-18AF62E58D6B}"/>
    <dgm:cxn modelId="{14545C9E-A1FF-6F41-97D6-AFBF7DA3ED89}" type="presOf" srcId="{7D19251A-BA01-6B49-B673-EDE5EDF37EA5}" destId="{5D4D24E7-77C5-F844-969C-D5F0A7070D2C}" srcOrd="0" destOrd="0" presId="urn:microsoft.com/office/officeart/2005/8/layout/process2"/>
    <dgm:cxn modelId="{217748C4-2D4A-234E-AFB4-F42CDC3748CC}" type="presOf" srcId="{77D0944E-3B93-6A4F-877B-18AF62E58D6B}" destId="{3A82AD02-8295-D24D-87D3-6CC294675805}" srcOrd="0" destOrd="0" presId="urn:microsoft.com/office/officeart/2005/8/layout/process2"/>
    <dgm:cxn modelId="{407C11C5-68FC-8445-9EE2-C22AA8BB4130}" type="presOf" srcId="{D5DA4C03-3F1D-F94E-BEF4-342E5E86BC84}" destId="{521CEAA6-193F-9149-874A-34423CCEB2A2}" srcOrd="0" destOrd="0" presId="urn:microsoft.com/office/officeart/2005/8/layout/process2"/>
    <dgm:cxn modelId="{2622475C-F8C0-1347-8E4D-1BBE583CC87A}" type="presParOf" srcId="{521CEAA6-193F-9149-874A-34423CCEB2A2}" destId="{5D4D24E7-77C5-F844-969C-D5F0A7070D2C}" srcOrd="0" destOrd="0" presId="urn:microsoft.com/office/officeart/2005/8/layout/process2"/>
    <dgm:cxn modelId="{5D657091-975B-E54F-8742-1AD178B3CEBF}" type="presParOf" srcId="{521CEAA6-193F-9149-874A-34423CCEB2A2}" destId="{3A82AD02-8295-D24D-87D3-6CC294675805}" srcOrd="1" destOrd="0" presId="urn:microsoft.com/office/officeart/2005/8/layout/process2"/>
    <dgm:cxn modelId="{F31CF147-6F4C-1E4B-B0A0-1B49ECA71BF5}" type="presParOf" srcId="{3A82AD02-8295-D24D-87D3-6CC294675805}" destId="{26F5630A-E989-A842-AF46-B858F42294EE}" srcOrd="0" destOrd="0" presId="urn:microsoft.com/office/officeart/2005/8/layout/process2"/>
    <dgm:cxn modelId="{39DEBA35-1BBA-3D48-BF5B-D8B1306CCA26}" type="presParOf" srcId="{521CEAA6-193F-9149-874A-34423CCEB2A2}" destId="{D44F3E0B-110E-2A41-A514-2FAA7CE78E1F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DA4C03-3F1D-F94E-BEF4-342E5E86BC84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85170D-5204-0F4C-9B05-C8BA33B3F685}">
      <dgm:prSet custT="1"/>
      <dgm:spPr/>
      <dgm:t>
        <a:bodyPr/>
        <a:lstStyle/>
        <a:p>
          <a:r>
            <a:rPr lang="en-US" altLang="en-US" sz="1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Kmer</a:t>
          </a:r>
          <a:r>
            <a:rPr lang="en-US" altLang="en-US" sz="1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analysis using </a:t>
          </a:r>
          <a:r>
            <a:rPr lang="en-US" altLang="en-US" sz="1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pySEER</a:t>
          </a:r>
          <a:r>
            <a:rPr lang="en-US" altLang="en-US" sz="1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en-US" altLang="en-US" sz="1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fna</a:t>
          </a:r>
          <a:r>
            <a:rPr lang="en-US" altLang="en-US" sz="1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sz="1200" b="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3833BE-07EA-224D-9A78-D9B8860996C4}" type="parTrans" cxnId="{A928239E-F136-0444-BA0E-FCE36D08954F}">
      <dgm:prSet/>
      <dgm:spPr/>
      <dgm:t>
        <a:bodyPr/>
        <a:lstStyle/>
        <a:p>
          <a:endParaRPr lang="en-US"/>
        </a:p>
      </dgm:t>
    </dgm:pt>
    <dgm:pt modelId="{3A9BC584-93D1-1948-BCB7-60E137C0B560}" type="sibTrans" cxnId="{A928239E-F136-0444-BA0E-FCE36D08954F}">
      <dgm:prSet/>
      <dgm:spPr/>
      <dgm:t>
        <a:bodyPr/>
        <a:lstStyle/>
        <a:p>
          <a:endParaRPr lang="en-US"/>
        </a:p>
      </dgm:t>
    </dgm:pt>
    <dgm:pt modelId="{521CEAA6-193F-9149-874A-34423CCEB2A2}" type="pres">
      <dgm:prSet presAssocID="{D5DA4C03-3F1D-F94E-BEF4-342E5E86BC84}" presName="linearFlow" presStyleCnt="0">
        <dgm:presLayoutVars>
          <dgm:resizeHandles val="exact"/>
        </dgm:presLayoutVars>
      </dgm:prSet>
      <dgm:spPr/>
    </dgm:pt>
    <dgm:pt modelId="{87514D5C-C7F2-6A46-86E8-0A41489EA9C0}" type="pres">
      <dgm:prSet presAssocID="{8785170D-5204-0F4C-9B05-C8BA33B3F685}" presName="node" presStyleLbl="node1" presStyleIdx="0" presStyleCnt="1" custScaleX="89010" custLinFactX="2571" custLinFactY="-1041" custLinFactNeighborX="100000" custLinFactNeighborY="-100000">
        <dgm:presLayoutVars>
          <dgm:bulletEnabled val="1"/>
        </dgm:presLayoutVars>
      </dgm:prSet>
      <dgm:spPr/>
    </dgm:pt>
  </dgm:ptLst>
  <dgm:cxnLst>
    <dgm:cxn modelId="{6D159A04-0D99-7645-9548-B003D806AC71}" type="presOf" srcId="{8785170D-5204-0F4C-9B05-C8BA33B3F685}" destId="{87514D5C-C7F2-6A46-86E8-0A41489EA9C0}" srcOrd="0" destOrd="0" presId="urn:microsoft.com/office/officeart/2005/8/layout/process2"/>
    <dgm:cxn modelId="{A928239E-F136-0444-BA0E-FCE36D08954F}" srcId="{D5DA4C03-3F1D-F94E-BEF4-342E5E86BC84}" destId="{8785170D-5204-0F4C-9B05-C8BA33B3F685}" srcOrd="0" destOrd="0" parTransId="{9E3833BE-07EA-224D-9A78-D9B8860996C4}" sibTransId="{3A9BC584-93D1-1948-BCB7-60E137C0B560}"/>
    <dgm:cxn modelId="{407C11C5-68FC-8445-9EE2-C22AA8BB4130}" type="presOf" srcId="{D5DA4C03-3F1D-F94E-BEF4-342E5E86BC84}" destId="{521CEAA6-193F-9149-874A-34423CCEB2A2}" srcOrd="0" destOrd="0" presId="urn:microsoft.com/office/officeart/2005/8/layout/process2"/>
    <dgm:cxn modelId="{4A790473-1ED3-AF44-A7FB-97B433B23436}" type="presParOf" srcId="{521CEAA6-193F-9149-874A-34423CCEB2A2}" destId="{87514D5C-C7F2-6A46-86E8-0A41489EA9C0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DA4C03-3F1D-F94E-BEF4-342E5E86BC84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424BB2-C8A5-1441-90F6-955E66363B05}">
      <dgm:prSet custT="1"/>
      <dgm:spPr/>
      <dgm:t>
        <a:bodyPr/>
        <a:lstStyle/>
        <a:p>
          <a:pPr rtl="0"/>
          <a:r>
            <a:rPr lang="en-US" sz="1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Panallelome</a:t>
          </a:r>
          <a:r>
            <a:rPr lang="en-US" sz="1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using </a:t>
          </a:r>
          <a:r>
            <a:rPr lang="en-US" sz="1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WhatSGNU</a:t>
          </a:r>
          <a:r>
            <a:rPr lang="en-US" sz="1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en-US" sz="1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faa</a:t>
          </a:r>
          <a:r>
            <a:rPr lang="en-US" sz="1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gm:t>
    </dgm:pt>
    <dgm:pt modelId="{4E524125-DEC3-914A-9018-883F7F2E52A6}" type="parTrans" cxnId="{FC3B5A34-A232-2947-9FD5-2A61AFA82EC1}">
      <dgm:prSet/>
      <dgm:spPr/>
      <dgm:t>
        <a:bodyPr/>
        <a:lstStyle/>
        <a:p>
          <a:endParaRPr lang="en-US" sz="1200" b="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2D3A08-3355-304A-9882-242937D0E618}" type="sibTrans" cxnId="{FC3B5A34-A232-2947-9FD5-2A61AFA82EC1}">
      <dgm:prSet/>
      <dgm:spPr/>
      <dgm:t>
        <a:bodyPr/>
        <a:lstStyle/>
        <a:p>
          <a:pPr rtl="0"/>
          <a:endParaRPr lang="en-US" sz="1200" b="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1CEAA6-193F-9149-874A-34423CCEB2A2}" type="pres">
      <dgm:prSet presAssocID="{D5DA4C03-3F1D-F94E-BEF4-342E5E86BC84}" presName="linearFlow" presStyleCnt="0">
        <dgm:presLayoutVars>
          <dgm:resizeHandles val="exact"/>
        </dgm:presLayoutVars>
      </dgm:prSet>
      <dgm:spPr/>
    </dgm:pt>
    <dgm:pt modelId="{4C021204-0E09-3F4D-84C5-868D2AB2BB27}" type="pres">
      <dgm:prSet presAssocID="{7B424BB2-C8A5-1441-90F6-955E66363B05}" presName="node" presStyleLbl="node1" presStyleIdx="0" presStyleCnt="1" custScaleX="89010" custLinFactX="-100000" custLinFactY="88201" custLinFactNeighborX="-144504" custLinFactNeighborY="100000">
        <dgm:presLayoutVars>
          <dgm:bulletEnabled val="1"/>
        </dgm:presLayoutVars>
      </dgm:prSet>
      <dgm:spPr/>
    </dgm:pt>
  </dgm:ptLst>
  <dgm:cxnLst>
    <dgm:cxn modelId="{FC3B5A34-A232-2947-9FD5-2A61AFA82EC1}" srcId="{D5DA4C03-3F1D-F94E-BEF4-342E5E86BC84}" destId="{7B424BB2-C8A5-1441-90F6-955E66363B05}" srcOrd="0" destOrd="0" parTransId="{4E524125-DEC3-914A-9018-883F7F2E52A6}" sibTransId="{892D3A08-3355-304A-9882-242937D0E618}"/>
    <dgm:cxn modelId="{407C11C5-68FC-8445-9EE2-C22AA8BB4130}" type="presOf" srcId="{D5DA4C03-3F1D-F94E-BEF4-342E5E86BC84}" destId="{521CEAA6-193F-9149-874A-34423CCEB2A2}" srcOrd="0" destOrd="0" presId="urn:microsoft.com/office/officeart/2005/8/layout/process2"/>
    <dgm:cxn modelId="{88F74AD4-2308-B04E-A01A-9E272E46167F}" type="presOf" srcId="{7B424BB2-C8A5-1441-90F6-955E66363B05}" destId="{4C021204-0E09-3F4D-84C5-868D2AB2BB27}" srcOrd="0" destOrd="0" presId="urn:microsoft.com/office/officeart/2005/8/layout/process2"/>
    <dgm:cxn modelId="{DEBE4381-8E32-8444-A14E-0E903B629ACD}" type="presParOf" srcId="{521CEAA6-193F-9149-874A-34423CCEB2A2}" destId="{4C021204-0E09-3F4D-84C5-868D2AB2BB27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DA4C03-3F1D-F94E-BEF4-342E5E86BC84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424BB2-C8A5-1441-90F6-955E66363B05}">
      <dgm:prSet custT="1"/>
      <dgm:spPr/>
      <dgm:t>
        <a:bodyPr/>
        <a:lstStyle/>
        <a:p>
          <a:pPr rtl="0"/>
          <a:r>
            <a:rPr lang="en-US" sz="1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GWAS with </a:t>
          </a:r>
          <a:r>
            <a:rPr lang="en-US" sz="1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pySEER</a:t>
          </a:r>
          <a:r>
            <a:rPr lang="en-US" sz="1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and </a:t>
          </a:r>
          <a:r>
            <a:rPr lang="en-US" sz="1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Scoary</a:t>
          </a:r>
          <a:endParaRPr lang="en-US" sz="1200" b="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524125-DEC3-914A-9018-883F7F2E52A6}" type="parTrans" cxnId="{FC3B5A34-A232-2947-9FD5-2A61AFA82EC1}">
      <dgm:prSet/>
      <dgm:spPr/>
      <dgm:t>
        <a:bodyPr/>
        <a:lstStyle/>
        <a:p>
          <a:endParaRPr lang="en-US" sz="1200" b="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2D3A08-3355-304A-9882-242937D0E618}" type="sibTrans" cxnId="{FC3B5A34-A232-2947-9FD5-2A61AFA82EC1}">
      <dgm:prSet/>
      <dgm:spPr/>
      <dgm:t>
        <a:bodyPr/>
        <a:lstStyle/>
        <a:p>
          <a:pPr rtl="0"/>
          <a:endParaRPr lang="en-US" sz="1200" b="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1CEAA6-193F-9149-874A-34423CCEB2A2}" type="pres">
      <dgm:prSet presAssocID="{D5DA4C03-3F1D-F94E-BEF4-342E5E86BC84}" presName="linearFlow" presStyleCnt="0">
        <dgm:presLayoutVars>
          <dgm:resizeHandles val="exact"/>
        </dgm:presLayoutVars>
      </dgm:prSet>
      <dgm:spPr/>
    </dgm:pt>
    <dgm:pt modelId="{4C021204-0E09-3F4D-84C5-868D2AB2BB27}" type="pres">
      <dgm:prSet presAssocID="{7B424BB2-C8A5-1441-90F6-955E66363B05}" presName="node" presStyleLbl="node1" presStyleIdx="0" presStyleCnt="1" custScaleX="89010" custLinFactX="-100000" custLinFactY="88201" custLinFactNeighborX="-144504" custLinFactNeighborY="100000">
        <dgm:presLayoutVars>
          <dgm:bulletEnabled val="1"/>
        </dgm:presLayoutVars>
      </dgm:prSet>
      <dgm:spPr/>
    </dgm:pt>
  </dgm:ptLst>
  <dgm:cxnLst>
    <dgm:cxn modelId="{FC3B5A34-A232-2947-9FD5-2A61AFA82EC1}" srcId="{D5DA4C03-3F1D-F94E-BEF4-342E5E86BC84}" destId="{7B424BB2-C8A5-1441-90F6-955E66363B05}" srcOrd="0" destOrd="0" parTransId="{4E524125-DEC3-914A-9018-883F7F2E52A6}" sibTransId="{892D3A08-3355-304A-9882-242937D0E618}"/>
    <dgm:cxn modelId="{407C11C5-68FC-8445-9EE2-C22AA8BB4130}" type="presOf" srcId="{D5DA4C03-3F1D-F94E-BEF4-342E5E86BC84}" destId="{521CEAA6-193F-9149-874A-34423CCEB2A2}" srcOrd="0" destOrd="0" presId="urn:microsoft.com/office/officeart/2005/8/layout/process2"/>
    <dgm:cxn modelId="{88F74AD4-2308-B04E-A01A-9E272E46167F}" type="presOf" srcId="{7B424BB2-C8A5-1441-90F6-955E66363B05}" destId="{4C021204-0E09-3F4D-84C5-868D2AB2BB27}" srcOrd="0" destOrd="0" presId="urn:microsoft.com/office/officeart/2005/8/layout/process2"/>
    <dgm:cxn modelId="{DEBE4381-8E32-8444-A14E-0E903B629ACD}" type="presParOf" srcId="{521CEAA6-193F-9149-874A-34423CCEB2A2}" destId="{4C021204-0E09-3F4D-84C5-868D2AB2BB27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24EE1-3B23-B947-90C5-040965FD00CA}">
      <dsp:nvSpPr>
        <dsp:cNvPr id="0" name=""/>
        <dsp:cNvSpPr/>
      </dsp:nvSpPr>
      <dsp:spPr>
        <a:xfrm>
          <a:off x="1717353" y="0"/>
          <a:ext cx="2001295" cy="690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Receive Sequence Reads</a:t>
          </a:r>
        </a:p>
      </dsp:txBody>
      <dsp:txXfrm>
        <a:off x="1737580" y="20227"/>
        <a:ext cx="1960841" cy="650159"/>
      </dsp:txXfrm>
    </dsp:sp>
    <dsp:sp modelId="{A49B4E5D-0AD2-0E45-88B6-B19E6AE76457}">
      <dsp:nvSpPr>
        <dsp:cNvPr id="0" name=""/>
        <dsp:cNvSpPr/>
      </dsp:nvSpPr>
      <dsp:spPr>
        <a:xfrm rot="5400000">
          <a:off x="2588511" y="707878"/>
          <a:ext cx="258980" cy="3107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2624768" y="733776"/>
        <a:ext cx="186466" cy="181286"/>
      </dsp:txXfrm>
    </dsp:sp>
    <dsp:sp modelId="{D2967DC2-449F-AF44-94E9-FB4839AA6411}">
      <dsp:nvSpPr>
        <dsp:cNvPr id="0" name=""/>
        <dsp:cNvSpPr/>
      </dsp:nvSpPr>
      <dsp:spPr>
        <a:xfrm>
          <a:off x="1717353" y="1035920"/>
          <a:ext cx="2001295" cy="690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Quality and  Contamination Check (FASTQC, Mash) </a:t>
          </a:r>
        </a:p>
      </dsp:txBody>
      <dsp:txXfrm>
        <a:off x="1737580" y="1056147"/>
        <a:ext cx="1960841" cy="650159"/>
      </dsp:txXfrm>
    </dsp:sp>
    <dsp:sp modelId="{EF52A325-71BB-284D-9557-4296961A9C3B}">
      <dsp:nvSpPr>
        <dsp:cNvPr id="0" name=""/>
        <dsp:cNvSpPr/>
      </dsp:nvSpPr>
      <dsp:spPr>
        <a:xfrm rot="5400000">
          <a:off x="2588511" y="1743799"/>
          <a:ext cx="258980" cy="3107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2624768" y="1769697"/>
        <a:ext cx="186466" cy="181286"/>
      </dsp:txXfrm>
    </dsp:sp>
    <dsp:sp modelId="{B7EE87F1-D527-7B47-B77B-105EC717AFAF}">
      <dsp:nvSpPr>
        <dsp:cNvPr id="0" name=""/>
        <dsp:cNvSpPr/>
      </dsp:nvSpPr>
      <dsp:spPr>
        <a:xfrm>
          <a:off x="1717353" y="2071840"/>
          <a:ext cx="2001295" cy="690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Trim reads using </a:t>
          </a:r>
          <a:r>
            <a:rPr lang="en-US" sz="1200" kern="1200" dirty="0" err="1"/>
            <a:t>Trimmomatic</a:t>
          </a:r>
          <a:r>
            <a:rPr lang="en-US" sz="1200" kern="1200" dirty="0"/>
            <a:t> and Decontaminate reads from </a:t>
          </a:r>
          <a:r>
            <a:rPr lang="en-US" sz="1200" kern="1200" dirty="0" err="1"/>
            <a:t>phiX</a:t>
          </a:r>
          <a:r>
            <a:rPr lang="en-US" sz="1200" kern="1200" dirty="0"/>
            <a:t> and host DNA</a:t>
          </a:r>
        </a:p>
      </dsp:txBody>
      <dsp:txXfrm>
        <a:off x="1737580" y="2092067"/>
        <a:ext cx="1960841" cy="6501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967DC2-449F-AF44-94E9-FB4839AA6411}">
      <dsp:nvSpPr>
        <dsp:cNvPr id="0" name=""/>
        <dsp:cNvSpPr/>
      </dsp:nvSpPr>
      <dsp:spPr>
        <a:xfrm>
          <a:off x="1286578" y="2873"/>
          <a:ext cx="2137065" cy="534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Genome Assembly (</a:t>
          </a:r>
          <a:r>
            <a:rPr lang="en-US" sz="1200" kern="1200" dirty="0" err="1"/>
            <a:t>Shovill</a:t>
          </a:r>
          <a:r>
            <a:rPr lang="en-US" sz="1200" kern="1200" dirty="0"/>
            <a:t>, or </a:t>
          </a:r>
          <a:r>
            <a:rPr lang="en-US" sz="1200" kern="1200" dirty="0" err="1"/>
            <a:t>SPAdes</a:t>
          </a:r>
          <a:r>
            <a:rPr lang="en-US" sz="1200" kern="1200" dirty="0"/>
            <a:t>)</a:t>
          </a:r>
        </a:p>
      </dsp:txBody>
      <dsp:txXfrm>
        <a:off x="1302226" y="18521"/>
        <a:ext cx="2105769" cy="502970"/>
      </dsp:txXfrm>
    </dsp:sp>
    <dsp:sp modelId="{EF52A325-71BB-284D-9557-4296961A9C3B}">
      <dsp:nvSpPr>
        <dsp:cNvPr id="0" name=""/>
        <dsp:cNvSpPr/>
      </dsp:nvSpPr>
      <dsp:spPr>
        <a:xfrm rot="5400000">
          <a:off x="2254936" y="550496"/>
          <a:ext cx="200349" cy="2404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2282986" y="570531"/>
        <a:ext cx="144251" cy="140244"/>
      </dsp:txXfrm>
    </dsp:sp>
    <dsp:sp modelId="{5FBD1B03-BBDA-BE4C-8917-D073B83D30C2}">
      <dsp:nvSpPr>
        <dsp:cNvPr id="0" name=""/>
        <dsp:cNvSpPr/>
      </dsp:nvSpPr>
      <dsp:spPr>
        <a:xfrm>
          <a:off x="1286578" y="804273"/>
          <a:ext cx="2137065" cy="534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/>
            <a:t>Genome Annotation (</a:t>
          </a:r>
          <a:r>
            <a:rPr lang="en-US" altLang="en-US" sz="1200" kern="1200" dirty="0" err="1"/>
            <a:t>Prokka</a:t>
          </a:r>
          <a:r>
            <a:rPr lang="en-US" altLang="en-US" sz="1200" kern="1200" dirty="0"/>
            <a:t>, </a:t>
          </a:r>
          <a:r>
            <a:rPr lang="en-US" altLang="en-US" sz="1200" kern="1200" dirty="0" err="1"/>
            <a:t>bakta</a:t>
          </a:r>
          <a:r>
            <a:rPr lang="en-US" altLang="en-US" sz="1200" kern="1200" dirty="0"/>
            <a:t>)</a:t>
          </a:r>
          <a:endParaRPr lang="en-US" sz="1200" kern="1200" dirty="0"/>
        </a:p>
      </dsp:txBody>
      <dsp:txXfrm>
        <a:off x="1302226" y="819921"/>
        <a:ext cx="2105769" cy="502970"/>
      </dsp:txXfrm>
    </dsp:sp>
    <dsp:sp modelId="{BDC1DEBD-DEE0-4E4C-8F08-170605758CC8}">
      <dsp:nvSpPr>
        <dsp:cNvPr id="0" name=""/>
        <dsp:cNvSpPr/>
      </dsp:nvSpPr>
      <dsp:spPr>
        <a:xfrm rot="5400000">
          <a:off x="2254936" y="1351896"/>
          <a:ext cx="200349" cy="2404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2282986" y="1371931"/>
        <a:ext cx="144251" cy="140244"/>
      </dsp:txXfrm>
    </dsp:sp>
    <dsp:sp modelId="{A56B3D80-D7F1-0E4F-AF33-ADFE04544824}">
      <dsp:nvSpPr>
        <dsp:cNvPr id="0" name=""/>
        <dsp:cNvSpPr/>
      </dsp:nvSpPr>
      <dsp:spPr>
        <a:xfrm>
          <a:off x="1286578" y="1605672"/>
          <a:ext cx="2137065" cy="534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/>
            <a:t>Assembly Quality and Contamination check (QUAST, BUSCO, GUNC)</a:t>
          </a:r>
          <a:endParaRPr lang="en-US" sz="1200" kern="1200" dirty="0"/>
        </a:p>
      </dsp:txBody>
      <dsp:txXfrm>
        <a:off x="1302226" y="1621320"/>
        <a:ext cx="2105769" cy="502970"/>
      </dsp:txXfrm>
    </dsp:sp>
    <dsp:sp modelId="{358071D1-179A-F34F-B55A-4667EBAFD527}">
      <dsp:nvSpPr>
        <dsp:cNvPr id="0" name=""/>
        <dsp:cNvSpPr/>
      </dsp:nvSpPr>
      <dsp:spPr>
        <a:xfrm rot="5400000">
          <a:off x="2254936" y="2153295"/>
          <a:ext cx="200349" cy="2404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2282986" y="2173330"/>
        <a:ext cx="144251" cy="140244"/>
      </dsp:txXfrm>
    </dsp:sp>
    <dsp:sp modelId="{8DDE9CEA-8998-E24B-9403-A05FD76A4C93}">
      <dsp:nvSpPr>
        <dsp:cNvPr id="0" name=""/>
        <dsp:cNvSpPr/>
      </dsp:nvSpPr>
      <dsp:spPr>
        <a:xfrm>
          <a:off x="1286578" y="2407071"/>
          <a:ext cx="2137065" cy="534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Sequence Typing (MLST, blast databases, </a:t>
          </a:r>
          <a:r>
            <a:rPr lang="en-US" sz="1200" kern="1200" dirty="0" err="1"/>
            <a:t>Abricate</a:t>
          </a:r>
          <a:r>
            <a:rPr lang="en-US" sz="1200" kern="1200" dirty="0"/>
            <a:t> for virulence and AMR genes)</a:t>
          </a:r>
        </a:p>
      </dsp:txBody>
      <dsp:txXfrm>
        <a:off x="1302226" y="2422719"/>
        <a:ext cx="2105769" cy="5029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BD1B03-BBDA-BE4C-8917-D073B83D30C2}">
      <dsp:nvSpPr>
        <dsp:cNvPr id="0" name=""/>
        <dsp:cNvSpPr/>
      </dsp:nvSpPr>
      <dsp:spPr>
        <a:xfrm>
          <a:off x="259318" y="2369"/>
          <a:ext cx="3808814" cy="5541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closest complete/draft reference genome will be selected from the public databases using the WhatsGNU </a:t>
          </a:r>
          <a:r>
            <a:rPr lang="en-US" altLang="en-US" sz="1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topgenome</a:t>
          </a:r>
          <a:r>
            <a:rPr lang="en-US" alt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(-t) option or from the study isolates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5548" y="18599"/>
        <a:ext cx="3776354" cy="521684"/>
      </dsp:txXfrm>
    </dsp:sp>
    <dsp:sp modelId="{BDC1DEBD-DEE0-4E4C-8F08-170605758CC8}">
      <dsp:nvSpPr>
        <dsp:cNvPr id="0" name=""/>
        <dsp:cNvSpPr/>
      </dsp:nvSpPr>
      <dsp:spPr>
        <a:xfrm rot="5400000">
          <a:off x="2059823" y="570368"/>
          <a:ext cx="207804" cy="2493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088916" y="591149"/>
        <a:ext cx="149619" cy="145463"/>
      </dsp:txXfrm>
    </dsp:sp>
    <dsp:sp modelId="{A56B3D80-D7F1-0E4F-AF33-ADFE04544824}">
      <dsp:nvSpPr>
        <dsp:cNvPr id="0" name=""/>
        <dsp:cNvSpPr/>
      </dsp:nvSpPr>
      <dsp:spPr>
        <a:xfrm>
          <a:off x="282492" y="833587"/>
          <a:ext cx="3762466" cy="5541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SNP alignment from Snippy for variant detections and to infer an initial phylogenetic tree using </a:t>
          </a:r>
          <a:r>
            <a:rPr lang="en-US" altLang="en-US" sz="1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iqtree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8722" y="849817"/>
        <a:ext cx="3730006" cy="521684"/>
      </dsp:txXfrm>
    </dsp:sp>
    <dsp:sp modelId="{358071D1-179A-F34F-B55A-4667EBAFD527}">
      <dsp:nvSpPr>
        <dsp:cNvPr id="0" name=""/>
        <dsp:cNvSpPr/>
      </dsp:nvSpPr>
      <dsp:spPr>
        <a:xfrm rot="5400000">
          <a:off x="2059823" y="1401585"/>
          <a:ext cx="207804" cy="2493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088916" y="1422366"/>
        <a:ext cx="149619" cy="145463"/>
      </dsp:txXfrm>
    </dsp:sp>
    <dsp:sp modelId="{8DDE9CEA-8998-E24B-9403-A05FD76A4C93}">
      <dsp:nvSpPr>
        <dsp:cNvPr id="0" name=""/>
        <dsp:cNvSpPr/>
      </dsp:nvSpPr>
      <dsp:spPr>
        <a:xfrm>
          <a:off x="258908" y="1664804"/>
          <a:ext cx="3809635" cy="5541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ClonalFrameML</a:t>
          </a:r>
          <a:r>
            <a:rPr lang="en-US" alt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to infer recombination. 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5138" y="1681034"/>
        <a:ext cx="3777175" cy="521684"/>
      </dsp:txXfrm>
    </dsp:sp>
    <dsp:sp modelId="{7FF244AB-C418-3F49-8489-B5C480A26C0A}">
      <dsp:nvSpPr>
        <dsp:cNvPr id="0" name=""/>
        <dsp:cNvSpPr/>
      </dsp:nvSpPr>
      <dsp:spPr>
        <a:xfrm rot="5400000">
          <a:off x="2059823" y="2232803"/>
          <a:ext cx="207804" cy="2493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088916" y="2253584"/>
        <a:ext cx="149619" cy="145463"/>
      </dsp:txXfrm>
    </dsp:sp>
    <dsp:sp modelId="{5D4D24E7-77C5-F844-969C-D5F0A7070D2C}">
      <dsp:nvSpPr>
        <dsp:cNvPr id="0" name=""/>
        <dsp:cNvSpPr/>
      </dsp:nvSpPr>
      <dsp:spPr>
        <a:xfrm>
          <a:off x="211728" y="2496021"/>
          <a:ext cx="3903994" cy="5541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SNP alignment excluding the recombination region will then be used to infer phylogeny in </a:t>
          </a:r>
          <a:r>
            <a:rPr lang="en-US" altLang="en-US" sz="1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iqtree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7958" y="2512251"/>
        <a:ext cx="3871534" cy="521684"/>
      </dsp:txXfrm>
    </dsp:sp>
    <dsp:sp modelId="{3A82AD02-8295-D24D-87D3-6CC294675805}">
      <dsp:nvSpPr>
        <dsp:cNvPr id="0" name=""/>
        <dsp:cNvSpPr/>
      </dsp:nvSpPr>
      <dsp:spPr>
        <a:xfrm rot="5400000">
          <a:off x="2059823" y="3064020"/>
          <a:ext cx="207804" cy="2493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088916" y="3084801"/>
        <a:ext cx="149619" cy="145463"/>
      </dsp:txXfrm>
    </dsp:sp>
    <dsp:sp modelId="{D44F3E0B-110E-2A41-A514-2FAA7CE78E1F}">
      <dsp:nvSpPr>
        <dsp:cNvPr id="0" name=""/>
        <dsp:cNvSpPr/>
      </dsp:nvSpPr>
      <dsp:spPr>
        <a:xfrm>
          <a:off x="199936" y="3327239"/>
          <a:ext cx="3927579" cy="5541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Mapping phenotypical data and other data and perform ancestral reconstruction </a:t>
          </a:r>
        </a:p>
      </dsp:txBody>
      <dsp:txXfrm>
        <a:off x="216166" y="3343469"/>
        <a:ext cx="3895119" cy="5216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D24E7-77C5-F844-969C-D5F0A7070D2C}">
      <dsp:nvSpPr>
        <dsp:cNvPr id="0" name=""/>
        <dsp:cNvSpPr/>
      </dsp:nvSpPr>
      <dsp:spPr>
        <a:xfrm>
          <a:off x="0" y="314"/>
          <a:ext cx="1634648" cy="1031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Pangenome using </a:t>
          </a:r>
          <a:r>
            <a:rPr lang="en-US" altLang="en-US" sz="1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Panaroo</a:t>
          </a:r>
          <a:r>
            <a:rPr lang="en-US" altLang="en-US" sz="1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en-US" altLang="en-US" sz="1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gff</a:t>
          </a:r>
          <a:r>
            <a:rPr lang="en-US" altLang="en-US" sz="1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sz="1200" b="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205" y="30519"/>
        <a:ext cx="1574238" cy="970870"/>
      </dsp:txXfrm>
    </dsp:sp>
    <dsp:sp modelId="{3A82AD02-8295-D24D-87D3-6CC294675805}">
      <dsp:nvSpPr>
        <dsp:cNvPr id="0" name=""/>
        <dsp:cNvSpPr/>
      </dsp:nvSpPr>
      <dsp:spPr>
        <a:xfrm rot="5400000">
          <a:off x="775291" y="897889"/>
          <a:ext cx="84065" cy="4640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678101" y="1087895"/>
        <a:ext cx="278446" cy="58846"/>
      </dsp:txXfrm>
    </dsp:sp>
    <dsp:sp modelId="{D44F3E0B-110E-2A41-A514-2FAA7CE78E1F}">
      <dsp:nvSpPr>
        <dsp:cNvPr id="0" name=""/>
        <dsp:cNvSpPr/>
      </dsp:nvSpPr>
      <dsp:spPr>
        <a:xfrm>
          <a:off x="0" y="1228260"/>
          <a:ext cx="1634648" cy="1031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Core–genome Phylogenetic Tree</a:t>
          </a:r>
        </a:p>
      </dsp:txBody>
      <dsp:txXfrm>
        <a:off x="30205" y="1258465"/>
        <a:ext cx="1574238" cy="9708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514D5C-C7F2-6A46-86E8-0A41489EA9C0}">
      <dsp:nvSpPr>
        <dsp:cNvPr id="0" name=""/>
        <dsp:cNvSpPr/>
      </dsp:nvSpPr>
      <dsp:spPr>
        <a:xfrm>
          <a:off x="144531" y="0"/>
          <a:ext cx="1636779" cy="10215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Kmer</a:t>
          </a:r>
          <a:r>
            <a:rPr lang="en-US" altLang="en-US" sz="1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analysis using </a:t>
          </a:r>
          <a:r>
            <a:rPr lang="en-US" altLang="en-US" sz="1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pySEER</a:t>
          </a:r>
          <a:r>
            <a:rPr lang="en-US" altLang="en-US" sz="1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en-US" altLang="en-US" sz="1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fna</a:t>
          </a:r>
          <a:r>
            <a:rPr lang="en-US" altLang="en-US" sz="1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sz="1200" b="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4452" y="29921"/>
        <a:ext cx="1576937" cy="9617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21204-0E09-3F4D-84C5-868D2AB2BB27}">
      <dsp:nvSpPr>
        <dsp:cNvPr id="0" name=""/>
        <dsp:cNvSpPr/>
      </dsp:nvSpPr>
      <dsp:spPr>
        <a:xfrm>
          <a:off x="0" y="0"/>
          <a:ext cx="1636779" cy="10215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Panallelome</a:t>
          </a:r>
          <a:r>
            <a:rPr lang="en-US" sz="1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using </a:t>
          </a:r>
          <a:r>
            <a:rPr lang="en-US" sz="1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WhatSGNU</a:t>
          </a:r>
          <a:r>
            <a:rPr lang="en-US" sz="1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en-US" sz="1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faa</a:t>
          </a:r>
          <a:r>
            <a:rPr lang="en-US" sz="1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sp:txBody>
      <dsp:txXfrm>
        <a:off x="29921" y="29921"/>
        <a:ext cx="1576937" cy="9617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21204-0E09-3F4D-84C5-868D2AB2BB27}">
      <dsp:nvSpPr>
        <dsp:cNvPr id="0" name=""/>
        <dsp:cNvSpPr/>
      </dsp:nvSpPr>
      <dsp:spPr>
        <a:xfrm>
          <a:off x="0" y="0"/>
          <a:ext cx="1636779" cy="10215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GWAS with </a:t>
          </a:r>
          <a:r>
            <a:rPr lang="en-US" sz="1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pySEER</a:t>
          </a:r>
          <a:r>
            <a:rPr lang="en-US" sz="1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and </a:t>
          </a:r>
          <a:r>
            <a:rPr lang="en-US" sz="1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Scoary</a:t>
          </a:r>
          <a:endParaRPr lang="en-US" sz="1200" b="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921" y="29921"/>
        <a:ext cx="1576937" cy="961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EF7A-A2DC-6C44-A995-2FA558BC4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51E73-2136-944A-A169-3FDA48D05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03CE5-83CC-2742-BC6A-D304065D0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01667-31F4-C74A-8588-4786C4516A29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78BC7-50A1-DF45-8071-ED3E5FD3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6452F-D3EC-FD41-B47A-4DE79E5B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5734-47FA-2147-8A54-BAB48FB0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0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56FA-5C88-B945-81F1-39FCA7BBE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D128C-9079-8040-BC99-314BEDA8F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6D60F-28D2-F84B-8BA6-DFEC5622F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01667-31F4-C74A-8588-4786C4516A29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64D6D-D641-C64A-A4FB-5A6634132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ED837-FCC3-4C45-9297-3164741D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5734-47FA-2147-8A54-BAB48FB0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9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3DD3D0-8B44-0749-BBD1-1043CA9BF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51842-3EFC-BC49-91AC-DF81E8398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825BA-F9A8-3E46-9358-E535E3D55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01667-31F4-C74A-8588-4786C4516A29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88BB9-4F54-BA4A-A6F6-23AA76F5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3DAA3-24D9-8245-B778-854A3471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5734-47FA-2147-8A54-BAB48FB0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1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3E4D-9397-E246-990A-F86046F9F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CF048-735B-2449-88FF-7BBC9379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B146D-F679-6548-8D5D-2320196B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01667-31F4-C74A-8588-4786C4516A29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7DDA9-E964-3146-A49F-C85CC44D3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2CAD6-4FC0-CE44-93BF-ED20AAFB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5734-47FA-2147-8A54-BAB48FB0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3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87A3-AAED-C846-9D85-B68B5C952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3A9A6-8BC0-EE41-B86A-B8CAB1986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9860D-5502-074A-A06C-16429C07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01667-31F4-C74A-8588-4786C4516A29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E1565-428C-1748-8FB9-FF6D8D98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BE731-136E-E545-8D6A-0828D861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5734-47FA-2147-8A54-BAB48FB0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1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4D83-EDDF-254D-B06D-638BF6A4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9B603-7134-F347-8F10-CC29FF2B7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9D96B-5AD9-6546-9984-86D5889A4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92621-7628-4E4F-A86E-6BCCC52F0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01667-31F4-C74A-8588-4786C4516A29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EB5BA-97F1-D74F-81BC-D7F9741F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45204-F881-3443-AB21-5B9C2219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5734-47FA-2147-8A54-BAB48FB0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3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ED27-E751-9E46-AE60-5C4AA1D65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71400-D829-1B46-B8ED-E6765E176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4934E-82C6-B24B-BE2E-D0CCEFF4A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D90758-2E18-C04A-B94C-518910355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5BF40-16F5-3F4E-A2B0-2727998A5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496114-D496-6D44-A972-6B5A27AC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01667-31F4-C74A-8588-4786C4516A29}" type="datetimeFigureOut">
              <a:rPr lang="en-US" smtClean="0"/>
              <a:t>4/26/23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9783B6-3A49-B049-9C4C-C076A78B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51226D-A57F-6046-9365-9253A97E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5734-47FA-2147-8A54-BAB48FB0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1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AAB5-C037-494D-8C73-013FC1EE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B02D5-9886-3D46-8A72-E5B0AAF1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01667-31F4-C74A-8588-4786C4516A29}" type="datetimeFigureOut">
              <a:rPr lang="en-US" smtClean="0"/>
              <a:t>4/26/23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81515-D99C-514A-8B7D-574F613C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1DA02-88F3-9046-A8CA-467ADD2D3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5734-47FA-2147-8A54-BAB48FB0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5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E52F52-0023-7D4D-BBDE-D0B72A4D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01667-31F4-C74A-8588-4786C4516A29}" type="datetimeFigureOut">
              <a:rPr lang="en-US" smtClean="0"/>
              <a:t>4/26/23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78C22-EBDF-5F43-9FD1-E1908CE2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29B72-35BE-6C48-8DD8-FD409881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5734-47FA-2147-8A54-BAB48FB0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13D4-A743-C248-A0F0-3EC6C9FA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FE41-FA52-104E-BD44-3574F9FA3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F0F31-538F-0A4F-B67D-1C5933F21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DCBCD-A974-B540-818B-099415F0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01667-31F4-C74A-8588-4786C4516A29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3F7D0-D215-0A44-843C-C6368B877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CCE32-EAFE-C445-BEF7-9FB7E059F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5734-47FA-2147-8A54-BAB48FB0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8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C305-CD65-8243-8291-C07695124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612A5-30D4-114E-9A2A-5C15AB283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F1DD2-70D0-3D41-8CF7-5B418DE12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679D7-F601-8E4C-A31E-1F06B930D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01667-31F4-C74A-8588-4786C4516A29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72055-914D-3F46-ABF6-203D260A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93E8F-158A-424F-A36E-CD579201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5734-47FA-2147-8A54-BAB48FB0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0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560CC-B941-8544-A57C-8DE082914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B4CBB-E9FE-C24C-AAB5-AA1108DDB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6B8E9-71AA-8245-8695-B429A1D92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01667-31F4-C74A-8588-4786C4516A29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DADE6-AB38-C44C-BDEA-A7A3F87AB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DEB81-3735-A14A-82D2-7C4BA62C7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05734-47FA-2147-8A54-BAB48FB0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0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34" Type="http://schemas.openxmlformats.org/officeDocument/2006/relationships/diagramQuickStyle" Target="../diagrams/quickStyle7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Relationship Id="rId8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79B9CEB-41B6-6640-BAE4-5F6188F748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6394381"/>
              </p:ext>
            </p:extLst>
          </p:nvPr>
        </p:nvGraphicFramePr>
        <p:xfrm>
          <a:off x="3377998" y="597863"/>
          <a:ext cx="5436003" cy="2762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6916A3D-8BA4-CF43-B59A-24D66B1AF15C}"/>
              </a:ext>
            </a:extLst>
          </p:cNvPr>
          <p:cNvSpPr txBox="1"/>
          <p:nvPr/>
        </p:nvSpPr>
        <p:spPr>
          <a:xfrm>
            <a:off x="2904531" y="-78668"/>
            <a:ext cx="649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Microbial Genomics Pipeline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8E953E0-ADF1-F1C5-8495-C283BE377B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2178449"/>
              </p:ext>
            </p:extLst>
          </p:nvPr>
        </p:nvGraphicFramePr>
        <p:xfrm>
          <a:off x="7219507" y="608071"/>
          <a:ext cx="4710223" cy="2944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A3C5E97-981A-3BBC-E052-D41EDD7956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6151986"/>
              </p:ext>
            </p:extLst>
          </p:nvPr>
        </p:nvGraphicFramePr>
        <p:xfrm>
          <a:off x="-85062" y="608071"/>
          <a:ext cx="4327452" cy="388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E7A7C8D-672C-ABDA-BE82-188EDDDF1B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2830454"/>
              </p:ext>
            </p:extLst>
          </p:nvPr>
        </p:nvGraphicFramePr>
        <p:xfrm>
          <a:off x="10417479" y="3746542"/>
          <a:ext cx="1634648" cy="2578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39FB0D7-4B27-1867-08BF-3C80BA3A03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4047356"/>
              </p:ext>
            </p:extLst>
          </p:nvPr>
        </p:nvGraphicFramePr>
        <p:xfrm>
          <a:off x="8506047" y="3746542"/>
          <a:ext cx="1781311" cy="1021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98821AF-8E0C-10DA-A693-9456C5983D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914913"/>
              </p:ext>
            </p:extLst>
          </p:nvPr>
        </p:nvGraphicFramePr>
        <p:xfrm>
          <a:off x="6834007" y="3746542"/>
          <a:ext cx="2650357" cy="1021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6D098F4-359B-87E1-C9D7-94AB18E4664C}"/>
              </a:ext>
            </a:extLst>
          </p:cNvPr>
          <p:cNvCxnSpPr>
            <a:cxnSpLocks/>
          </p:cNvCxnSpPr>
          <p:nvPr/>
        </p:nvCxnSpPr>
        <p:spPr>
          <a:xfrm flipH="1" flipV="1">
            <a:off x="4100684" y="966392"/>
            <a:ext cx="868716" cy="202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48BD70-C0E6-9252-DB27-670347972713}"/>
              </a:ext>
            </a:extLst>
          </p:cNvPr>
          <p:cNvCxnSpPr>
            <a:cxnSpLocks/>
          </p:cNvCxnSpPr>
          <p:nvPr/>
        </p:nvCxnSpPr>
        <p:spPr>
          <a:xfrm flipV="1">
            <a:off x="7219507" y="949063"/>
            <a:ext cx="1158949" cy="20253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86F09FBD-BDB5-C664-4FFD-71FD1B08219F}"/>
              </a:ext>
            </a:extLst>
          </p:cNvPr>
          <p:cNvSpPr/>
          <p:nvPr/>
        </p:nvSpPr>
        <p:spPr>
          <a:xfrm rot="5400000">
            <a:off x="9405539" y="1706571"/>
            <a:ext cx="168538" cy="3880382"/>
          </a:xfrm>
          <a:prstGeom prst="leftBrac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FE7E47-FB3B-4186-92FE-384BC6CAC27C}"/>
              </a:ext>
            </a:extLst>
          </p:cNvPr>
          <p:cNvCxnSpPr/>
          <p:nvPr/>
        </p:nvCxnSpPr>
        <p:spPr>
          <a:xfrm flipH="1">
            <a:off x="4100684" y="3242934"/>
            <a:ext cx="4362832" cy="92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FC19197B-C81C-CCD1-1E62-6FB450CBC30D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10733" y="1652889"/>
            <a:ext cx="3496143" cy="2550801"/>
          </a:xfrm>
          <a:prstGeom prst="curvedConnector3">
            <a:avLst>
              <a:gd name="adj1" fmla="val 4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Diagram 51">
            <a:extLst>
              <a:ext uri="{FF2B5EF4-FFF2-40B4-BE49-F238E27FC236}">
                <a16:creationId xmlns:a16="http://schemas.microsoft.com/office/drawing/2014/main" id="{6805B9FF-70D2-62BB-4CDB-26FE9B9171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8124921"/>
              </p:ext>
            </p:extLst>
          </p:nvPr>
        </p:nvGraphicFramePr>
        <p:xfrm>
          <a:off x="5172419" y="5788430"/>
          <a:ext cx="2650357" cy="1021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sp>
        <p:nvSpPr>
          <p:cNvPr id="53" name="Bent Arrow 52">
            <a:extLst>
              <a:ext uri="{FF2B5EF4-FFF2-40B4-BE49-F238E27FC236}">
                <a16:creationId xmlns:a16="http://schemas.microsoft.com/office/drawing/2014/main" id="{AA5D7C9B-2A85-3053-EF00-8D9FEE3B9D64}"/>
              </a:ext>
            </a:extLst>
          </p:cNvPr>
          <p:cNvSpPr/>
          <p:nvPr/>
        </p:nvSpPr>
        <p:spPr>
          <a:xfrm rot="10800000">
            <a:off x="7055225" y="5821090"/>
            <a:ext cx="2646462" cy="589886"/>
          </a:xfrm>
          <a:prstGeom prst="bentArrow">
            <a:avLst>
              <a:gd name="adj1" fmla="val 25000"/>
              <a:gd name="adj2" fmla="val 21328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C85E58-FCEA-3947-622D-023C56CE5AF3}"/>
              </a:ext>
            </a:extLst>
          </p:cNvPr>
          <p:cNvSpPr txBox="1"/>
          <p:nvPr/>
        </p:nvSpPr>
        <p:spPr>
          <a:xfrm>
            <a:off x="-85063" y="300171"/>
            <a:ext cx="4327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Based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082205B1-213F-05CE-5398-53FD1F3BBE93}"/>
              </a:ext>
            </a:extLst>
          </p:cNvPr>
          <p:cNvSpPr/>
          <p:nvPr/>
        </p:nvSpPr>
        <p:spPr>
          <a:xfrm rot="10800000" flipH="1">
            <a:off x="2078664" y="5825124"/>
            <a:ext cx="2646462" cy="589886"/>
          </a:xfrm>
          <a:prstGeom prst="bentArrow">
            <a:avLst>
              <a:gd name="adj1" fmla="val 25000"/>
              <a:gd name="adj2" fmla="val 21328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7880C93-C973-21FB-05B7-7B096C39E36E}"/>
              </a:ext>
            </a:extLst>
          </p:cNvPr>
          <p:cNvSpPr txBox="1"/>
          <p:nvPr/>
        </p:nvSpPr>
        <p:spPr>
          <a:xfrm>
            <a:off x="3831732" y="304589"/>
            <a:ext cx="4327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Quality Check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912266-7A78-7A54-DD9E-0D2639ED148E}"/>
              </a:ext>
            </a:extLst>
          </p:cNvPr>
          <p:cNvSpPr txBox="1"/>
          <p:nvPr/>
        </p:nvSpPr>
        <p:spPr>
          <a:xfrm>
            <a:off x="7410891" y="292712"/>
            <a:ext cx="4327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Based</a:t>
            </a:r>
          </a:p>
        </p:txBody>
      </p:sp>
    </p:spTree>
    <p:extLst>
      <p:ext uri="{BB962C8B-B14F-4D97-AF65-F5344CB8AC3E}">
        <p14:creationId xmlns:p14="http://schemas.microsoft.com/office/powerpoint/2010/main" val="421863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179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Magdi Moustafa</dc:creator>
  <cp:lastModifiedBy>Moustafa, Ahmed M</cp:lastModifiedBy>
  <cp:revision>16</cp:revision>
  <dcterms:created xsi:type="dcterms:W3CDTF">2020-10-28T19:41:13Z</dcterms:created>
  <dcterms:modified xsi:type="dcterms:W3CDTF">2023-04-26T17:48:15Z</dcterms:modified>
</cp:coreProperties>
</file>