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E7A6D-C62F-4F7B-AB9A-BB912D12E38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614FE-2CEE-48B0-8AD1-BE7DC203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3908-9C4B-53C5-52B1-9FE1ADAA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7FE0-F38B-6435-7326-33259B19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CRC (class responsibility collaborator) technique to analyze and design the object-oriented model for a problem.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Articulate the difference between design and architecture.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‘design phase’ as a necessary transition step between problem description and solution implementation.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uses of the word ‘design’: (1) design as phase in development process, (2) design as work-product (</a:t>
            </a:r>
            <a:r>
              <a:rPr lang="en-US" sz="1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large scale designs, and small-scale designs.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qualities are often tradeoffs, balancing competing qualities.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how to breakdown a problem in terms that a customer can understand.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using index cards to help represent the breakdown of the problem where each card notes a specific concept (class) and its responsibilities and collaborators (dependencies to other concepts/classes).</a:t>
            </a:r>
          </a:p>
        </p:txBody>
      </p:sp>
    </p:spTree>
    <p:extLst>
      <p:ext uri="{BB962C8B-B14F-4D97-AF65-F5344CB8AC3E}">
        <p14:creationId xmlns:p14="http://schemas.microsoft.com/office/powerpoint/2010/main" val="39272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EFD-BB7D-1B92-D6FE-D7CEEFF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Difference Between SD and 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95A0-DD91-5D1E-3BFC-BB2FC1D8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Software Design</a:t>
            </a:r>
            <a:r>
              <a:rPr lang="en-AU" sz="2800" dirty="0"/>
              <a:t>: looks at the lower-level details of a software.</a:t>
            </a:r>
          </a:p>
          <a:p>
            <a:r>
              <a:rPr lang="en-US" sz="2800" b="1" dirty="0"/>
              <a:t>Software Architecture</a:t>
            </a:r>
            <a:r>
              <a:rPr lang="en-US" sz="2800" dirty="0"/>
              <a:t>: looks at the higher-level details of a software.</a:t>
            </a:r>
          </a:p>
        </p:txBody>
      </p:sp>
    </p:spTree>
    <p:extLst>
      <p:ext uri="{BB962C8B-B14F-4D97-AF65-F5344CB8AC3E}">
        <p14:creationId xmlns:p14="http://schemas.microsoft.com/office/powerpoint/2010/main" val="39290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9C48-8C0E-4C66-7BCA-EF6B3693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FA17-31B3-7405-5900-1A57B906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Begins with gathering the requirements.</a:t>
            </a:r>
          </a:p>
          <a:p>
            <a:r>
              <a:rPr lang="en-AU" sz="2800" dirty="0"/>
              <a:t>Understanding the problem at hand that the customer is trying to solve.</a:t>
            </a:r>
          </a:p>
          <a:p>
            <a:r>
              <a:rPr lang="en-US" sz="2800" dirty="0"/>
              <a:t>Get an idea of what the design might look like.</a:t>
            </a:r>
          </a:p>
          <a:p>
            <a:r>
              <a:rPr lang="en-US" sz="2800" dirty="0"/>
              <a:t>(Maybe) come up with a basic design that describes the different objects in the system and the relations among them.</a:t>
            </a:r>
          </a:p>
        </p:txBody>
      </p:sp>
    </p:spTree>
    <p:extLst>
      <p:ext uri="{BB962C8B-B14F-4D97-AF65-F5344CB8AC3E}">
        <p14:creationId xmlns:p14="http://schemas.microsoft.com/office/powerpoint/2010/main" val="104680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8FB-8E34-1B97-E4B0-98EFE20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C30D-C0FC-919A-DA11-8F2163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What’s the most important principle when designing a software system</a:t>
            </a:r>
            <a:r>
              <a:rPr lang="en-US" sz="3600" dirty="0"/>
              <a:t>:</a:t>
            </a:r>
          </a:p>
          <a:p>
            <a:pPr lvl="1"/>
            <a:r>
              <a:rPr lang="en-US" sz="3200" b="1" i="1" dirty="0"/>
              <a:t>Simplicity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341770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240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Objectives</vt:lpstr>
      <vt:lpstr>Difference Between SD and SA</vt:lpstr>
      <vt:lpstr>Software Architecture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magdy</dc:creator>
  <cp:lastModifiedBy>ahmed magdy</cp:lastModifiedBy>
  <cp:revision>12</cp:revision>
  <dcterms:created xsi:type="dcterms:W3CDTF">2023-04-06T01:06:34Z</dcterms:created>
  <dcterms:modified xsi:type="dcterms:W3CDTF">2023-04-07T23:14:32Z</dcterms:modified>
</cp:coreProperties>
</file>