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79EB2-685D-DA58-1FEB-30B7ED78408F}" v="148" dt="2024-07-25T10:24:3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ita.elidrissi@brinc.io" userId="S::urn:spo:guest#ghita.elidrissi@brinc.io::" providerId="AD" clId="Web-{36379EB2-685D-DA58-1FEB-30B7ED78408F}"/>
    <pc:docChg chg="modSld">
      <pc:chgData name="ghita.elidrissi@brinc.io" userId="S::urn:spo:guest#ghita.elidrissi@brinc.io::" providerId="AD" clId="Web-{36379EB2-685D-DA58-1FEB-30B7ED78408F}" dt="2024-07-25T10:24:37.001" v="76" actId="20577"/>
      <pc:docMkLst>
        <pc:docMk/>
      </pc:docMkLst>
      <pc:sldChg chg="modSp">
        <pc:chgData name="ghita.elidrissi@brinc.io" userId="S::urn:spo:guest#ghita.elidrissi@brinc.io::" providerId="AD" clId="Web-{36379EB2-685D-DA58-1FEB-30B7ED78408F}" dt="2024-07-25T10:24:37.001" v="76" actId="20577"/>
        <pc:sldMkLst>
          <pc:docMk/>
          <pc:sldMk cId="0" sldId="256"/>
        </pc:sldMkLst>
        <pc:spChg chg="mod">
          <ac:chgData name="ghita.elidrissi@brinc.io" userId="S::urn:spo:guest#ghita.elidrissi@brinc.io::" providerId="AD" clId="Web-{36379EB2-685D-DA58-1FEB-30B7ED78408F}" dt="2024-07-25T10:24:33.704" v="73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ghita.elidrissi@brinc.io" userId="S::urn:spo:guest#ghita.elidrissi@brinc.io::" providerId="AD" clId="Web-{36379EB2-685D-DA58-1FEB-30B7ED78408F}" dt="2024-07-25T10:24:37.001" v="76" actId="20577"/>
          <ac:spMkLst>
            <pc:docMk/>
            <pc:sldMk cId="0" sldId="256"/>
            <ac:spMk id="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1c4618eb6_0_60:notes"/>
          <p:cNvSpPr txBox="1">
            <a:spLocks noGrp="1"/>
          </p:cNvSpPr>
          <p:nvPr>
            <p:ph type="body" idx="1"/>
          </p:nvPr>
        </p:nvSpPr>
        <p:spPr>
          <a:xfrm>
            <a:off x="685803" y="4343407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2e1c4618eb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0325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168022" y="229897"/>
            <a:ext cx="3114300" cy="9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/>
          <p:nvPr/>
        </p:nvSpPr>
        <p:spPr>
          <a:xfrm>
            <a:off x="243298" y="109350"/>
            <a:ext cx="8746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000"/>
              <a:buFont typeface="Arial"/>
              <a:buNone/>
            </a:pPr>
            <a:r>
              <a:rPr lang="en" sz="1500" b="1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rPr>
              <a:t>COMPANY NAME</a:t>
            </a:r>
            <a:r>
              <a:rPr lang="en" sz="1500" b="1" i="0" u="none" strike="noStrike" cap="none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 b="1">
              <a:solidFill>
                <a:srgbClr val="47474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000"/>
              <a:buFont typeface="Arial"/>
              <a:buNone/>
            </a:pPr>
            <a:r>
              <a:rPr lang="en" sz="1500" b="1" i="0" u="none" strike="noStrike" cap="none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en" sz="1500" b="1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COMPANY ONE-LINER</a:t>
            </a:r>
            <a:r>
              <a:rPr lang="en" sz="1500" b="1" i="0" u="none" strike="noStrike" cap="none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2514825" y="1041206"/>
            <a:ext cx="18560" cy="17053"/>
          </a:xfrm>
          <a:custGeom>
            <a:avLst/>
            <a:gdLst/>
            <a:ahLst/>
            <a:cxnLst/>
            <a:rect l="l" t="t" r="r" b="b"/>
            <a:pathLst>
              <a:path w="21" h="19" extrusionOk="0">
                <a:moveTo>
                  <a:pt x="5" y="1"/>
                </a:moveTo>
                <a:cubicBezTo>
                  <a:pt x="0" y="10"/>
                  <a:pt x="0" y="10"/>
                  <a:pt x="0" y="10"/>
                </a:cubicBezTo>
                <a:cubicBezTo>
                  <a:pt x="6" y="19"/>
                  <a:pt x="6" y="19"/>
                  <a:pt x="6" y="19"/>
                </a:cubicBezTo>
                <a:cubicBezTo>
                  <a:pt x="16" y="18"/>
                  <a:pt x="16" y="18"/>
                  <a:pt x="16" y="18"/>
                </a:cubicBezTo>
                <a:cubicBezTo>
                  <a:pt x="21" y="9"/>
                  <a:pt x="21" y="9"/>
                  <a:pt x="21" y="9"/>
                </a:cubicBezTo>
                <a:cubicBezTo>
                  <a:pt x="15" y="0"/>
                  <a:pt x="15" y="0"/>
                  <a:pt x="15" y="0"/>
                </a:cubicBezTo>
                <a:lnTo>
                  <a:pt x="5" y="1"/>
                </a:lnTo>
                <a:close/>
                <a:moveTo>
                  <a:pt x="15" y="12"/>
                </a:moveTo>
                <a:cubicBezTo>
                  <a:pt x="14" y="14"/>
                  <a:pt x="11" y="16"/>
                  <a:pt x="8" y="14"/>
                </a:cubicBezTo>
                <a:cubicBezTo>
                  <a:pt x="6" y="13"/>
                  <a:pt x="5" y="10"/>
                  <a:pt x="6" y="7"/>
                </a:cubicBezTo>
                <a:cubicBezTo>
                  <a:pt x="7" y="5"/>
                  <a:pt x="10" y="4"/>
                  <a:pt x="13" y="5"/>
                </a:cubicBezTo>
                <a:cubicBezTo>
                  <a:pt x="16" y="6"/>
                  <a:pt x="17" y="9"/>
                  <a:pt x="15" y="1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475" tIns="34225" rIns="68475" bIns="342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>
              <a:solidFill>
                <a:srgbClr val="4747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1694023" y="3974665"/>
            <a:ext cx="3627300" cy="105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273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Business Model and Traction</a:t>
            </a:r>
            <a:endParaRPr sz="800" i="0" u="none" strike="noStrike" cap="none">
              <a:latin typeface="Montserrat"/>
              <a:ea typeface="Montserrat"/>
              <a:cs typeface="Montserrat"/>
              <a:sym typeface="Montserrat"/>
            </a:endParaRPr>
          </a:p>
          <a:p>
            <a:pPr marL="127000" lvl="0" indent="-127000" algn="l" rtl="0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•"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6"/>
          <p:cNvSpPr txBox="1"/>
          <p:nvPr/>
        </p:nvSpPr>
        <p:spPr>
          <a:xfrm>
            <a:off x="5388543" y="3974664"/>
            <a:ext cx="3594300" cy="1050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273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Key Considerations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l" rtl="0">
              <a:spcBef>
                <a:spcPts val="100"/>
              </a:spcBef>
              <a:spcAft>
                <a:spcPts val="0"/>
              </a:spcAft>
              <a:buSzPts val="800"/>
              <a:buFont typeface="Montserrat"/>
              <a:buChar char="•"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6"/>
          <p:cNvSpPr/>
          <p:nvPr/>
        </p:nvSpPr>
        <p:spPr>
          <a:xfrm rot="-5400000">
            <a:off x="-899800" y="2502725"/>
            <a:ext cx="3551100" cy="150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36875" tIns="34275" rIns="68550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6"/>
          <p:cNvSpPr txBox="1"/>
          <p:nvPr/>
        </p:nvSpPr>
        <p:spPr>
          <a:xfrm>
            <a:off x="201367" y="1841760"/>
            <a:ext cx="1364100" cy="291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75" rIns="0" bIns="0" anchor="t" anchorCtr="0">
            <a:spAutoFit/>
          </a:bodyPr>
          <a:lstStyle/>
          <a:p>
            <a:r>
              <a:rPr lang="en" sz="8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Sector(s):</a:t>
            </a:r>
            <a:r>
              <a:rPr lang="en" sz="800" b="1" dirty="0"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 sz="800" b="1" i="0" u="none" strike="noStrike" cap="none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800" b="1" i="0" u="none" strike="noStrike" cap="none" dirty="0">
                <a:latin typeface="Montserrat"/>
                <a:ea typeface="Montserrat"/>
                <a:cs typeface="Montserrat"/>
              </a:rPr>
            </a:br>
            <a:endParaRPr sz="800" i="0" u="none" strike="noStrike" cap="none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Headquarter: </a:t>
            </a:r>
            <a:br>
              <a:rPr lang="en" sz="800" b="1" i="0" u="none" strike="noStrike" cap="none" dirty="0">
                <a:latin typeface="Montserrat"/>
                <a:ea typeface="Montserrat"/>
                <a:cs typeface="Montserrat"/>
              </a:rPr>
            </a:br>
            <a:endParaRPr sz="800" b="1" i="0" u="none" strike="noStrike" cap="none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Year Founded:</a:t>
            </a:r>
            <a:br>
              <a:rPr lang="en" sz="800" b="1" i="0" u="none" strike="noStrike" cap="none" dirty="0">
                <a:latin typeface="Montserrat"/>
                <a:ea typeface="Montserrat"/>
                <a:cs typeface="Montserrat"/>
              </a:rPr>
            </a:br>
            <a:endParaRPr sz="800" b="1" i="0" u="none" strike="noStrike" cap="none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100"/>
              </a:spcBef>
            </a:pPr>
            <a:r>
              <a:rPr lang="en" sz="8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Maturity: </a:t>
            </a:r>
            <a:endParaRPr lang="en" sz="8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100"/>
              </a:spcBef>
            </a:pPr>
            <a:r>
              <a:rPr lang="en" sz="800" b="1" dirty="0">
                <a:latin typeface="Montserrat"/>
                <a:ea typeface="Montserrat"/>
                <a:cs typeface="Montserrat"/>
              </a:rPr>
              <a:t>(Idea, MVP Phase 1, MVP Phase 2, </a:t>
            </a:r>
            <a:r>
              <a:rPr lang="en" sz="800" b="1" dirty="0" err="1">
                <a:latin typeface="Montserrat"/>
                <a:ea typeface="Montserrat"/>
                <a:cs typeface="Montserrat"/>
              </a:rPr>
              <a:t>etc</a:t>
            </a:r>
            <a:r>
              <a:rPr lang="en" sz="800" b="1" dirty="0">
                <a:latin typeface="Montserrat"/>
                <a:ea typeface="Montserrat"/>
                <a:cs typeface="Montserrat"/>
              </a:rPr>
              <a:t>)</a:t>
            </a:r>
            <a:br>
              <a:rPr lang="en" sz="800" b="1" i="0" u="none" strike="noStrike" cap="none" dirty="0">
                <a:latin typeface="Montserrat"/>
                <a:ea typeface="Montserrat"/>
                <a:cs typeface="Montserrat"/>
              </a:rPr>
            </a:br>
            <a:endParaRPr sz="800" b="1" i="0" u="none" strike="noStrike" cap="none">
              <a:latin typeface="Montserrat"/>
              <a:ea typeface="Montserrat"/>
              <a:cs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100"/>
              </a:spcBef>
            </a:pPr>
            <a:r>
              <a:rPr lang="en" sz="8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Revenue Generating: </a:t>
            </a:r>
            <a:br>
              <a:rPr lang="en" sz="800" b="1" i="0" u="none" strike="noStrike" cap="none" dirty="0">
                <a:latin typeface="Montserrat"/>
                <a:ea typeface="Montserrat"/>
                <a:cs typeface="Montserrat"/>
              </a:rPr>
            </a:br>
            <a:r>
              <a:rPr lang="en" sz="800" b="1" dirty="0">
                <a:latin typeface="Montserrat"/>
                <a:ea typeface="Montserrat"/>
                <a:cs typeface="Montserrat"/>
              </a:rPr>
              <a:t>(If none, put N/A)</a:t>
            </a:r>
            <a:endParaRPr sz="800" b="1" i="0" u="none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800" b="1" dirty="0">
                <a:latin typeface="Montserrat"/>
                <a:ea typeface="Montserrat"/>
                <a:cs typeface="Montserrat"/>
                <a:sym typeface="Montserrat"/>
              </a:rPr>
              <a:t>Funding (to date):</a:t>
            </a:r>
            <a:endParaRPr sz="800" b="1">
              <a:latin typeface="Montserrat"/>
              <a:ea typeface="Montserrat"/>
              <a:cs typeface="Montserrat"/>
            </a:endParaRPr>
          </a:p>
          <a:p>
            <a:pPr>
              <a:spcBef>
                <a:spcPts val="100"/>
              </a:spcBef>
            </a:pPr>
            <a:r>
              <a:rPr lang="en" sz="800" b="1" dirty="0">
                <a:latin typeface="Montserrat"/>
                <a:ea typeface="Montserrat"/>
                <a:cs typeface="Montserrat"/>
              </a:rPr>
              <a:t>(If none, put N/A)</a:t>
            </a: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" sz="800" b="1" dirty="0">
                <a:latin typeface="Montserrat"/>
                <a:ea typeface="Montserrat"/>
                <a:cs typeface="Montserrat"/>
                <a:sym typeface="Montserrat"/>
              </a:rPr>
              <a:t>Website:</a:t>
            </a:r>
            <a:endParaRPr sz="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" name="Google Shape;64;p16"/>
          <p:cNvGrpSpPr/>
          <p:nvPr/>
        </p:nvGrpSpPr>
        <p:grpSpPr>
          <a:xfrm>
            <a:off x="1695538" y="897024"/>
            <a:ext cx="7296141" cy="569396"/>
            <a:chOff x="2521144" y="1176815"/>
            <a:chExt cx="9533700" cy="759600"/>
          </a:xfrm>
        </p:grpSpPr>
        <p:sp>
          <p:nvSpPr>
            <p:cNvPr id="65" name="Google Shape;65;p16"/>
            <p:cNvSpPr txBox="1"/>
            <p:nvPr/>
          </p:nvSpPr>
          <p:spPr>
            <a:xfrm>
              <a:off x="2521144" y="1176815"/>
              <a:ext cx="9533700" cy="7596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0" tIns="27375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i="0" u="none" strike="noStrike" cap="none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Value Proposition:</a:t>
              </a:r>
              <a:endParaRPr sz="800"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0" marR="0" lvl="0" indent="0" algn="l" rtl="0">
                <a:spcBef>
                  <a:spcPts val="100"/>
                </a:spcBef>
                <a:spcAft>
                  <a:spcPts val="0"/>
                </a:spcAft>
                <a:buNone/>
              </a:pPr>
              <a:endParaRPr sz="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2665586" y="1297300"/>
              <a:ext cx="24773" cy="22245"/>
            </a:xfrm>
            <a:custGeom>
              <a:avLst/>
              <a:gdLst/>
              <a:ahLst/>
              <a:cxnLst/>
              <a:rect l="l" t="t" r="r" b="b"/>
              <a:pathLst>
                <a:path w="21" h="19" extrusionOk="0">
                  <a:moveTo>
                    <a:pt x="6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7" y="1"/>
                    <a:pt x="17" y="1"/>
                    <a:pt x="17" y="1"/>
                  </a:cubicBezTo>
                  <a:lnTo>
                    <a:pt x="6" y="0"/>
                  </a:lnTo>
                  <a:close/>
                  <a:moveTo>
                    <a:pt x="15" y="13"/>
                  </a:moveTo>
                  <a:cubicBezTo>
                    <a:pt x="13" y="15"/>
                    <a:pt x="10" y="15"/>
                    <a:pt x="7" y="14"/>
                  </a:cubicBezTo>
                  <a:cubicBezTo>
                    <a:pt x="5" y="12"/>
                    <a:pt x="5" y="9"/>
                    <a:pt x="6" y="7"/>
                  </a:cubicBezTo>
                  <a:cubicBezTo>
                    <a:pt x="8" y="4"/>
                    <a:pt x="11" y="4"/>
                    <a:pt x="14" y="5"/>
                  </a:cubicBezTo>
                  <a:cubicBezTo>
                    <a:pt x="16" y="7"/>
                    <a:pt x="16" y="10"/>
                    <a:pt x="15" y="1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475" tIns="34225" rIns="68475" bIns="342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i="0" u="none" strike="noStrike" cap="none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7" name="Google Shape;67;p16"/>
          <p:cNvGrpSpPr/>
          <p:nvPr/>
        </p:nvGrpSpPr>
        <p:grpSpPr>
          <a:xfrm>
            <a:off x="419520" y="856655"/>
            <a:ext cx="927626" cy="928121"/>
            <a:chOff x="1045200" y="1212987"/>
            <a:chExt cx="1649700" cy="1649700"/>
          </a:xfrm>
        </p:grpSpPr>
        <p:sp>
          <p:nvSpPr>
            <p:cNvPr id="68" name="Google Shape;68;p16"/>
            <p:cNvSpPr/>
            <p:nvPr/>
          </p:nvSpPr>
          <p:spPr>
            <a:xfrm>
              <a:off x="1045200" y="1212987"/>
              <a:ext cx="1649700" cy="1649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i="0" u="none" strike="noStrike" cap="none">
                <a:solidFill>
                  <a:srgbClr val="474747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1127613" y="1295400"/>
              <a:ext cx="1485000" cy="1485000"/>
            </a:xfrm>
            <a:prstGeom prst="ellipse">
              <a:avLst/>
            </a:prstGeom>
            <a:solidFill>
              <a:schemeClr val="dk2"/>
            </a:solidFill>
            <a:ln w="38100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50" tIns="34275" rIns="68550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3876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LOGO</a:t>
              </a:r>
              <a:endParaRPr sz="1100" b="1" i="0" u="none" strike="noStrike" cap="none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0" name="Google Shape;70;p16"/>
          <p:cNvSpPr txBox="1"/>
          <p:nvPr/>
        </p:nvSpPr>
        <p:spPr>
          <a:xfrm>
            <a:off x="1695610" y="2594147"/>
            <a:ext cx="7296000" cy="1321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273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Founder Experience / Team Fit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l" rtl="0">
              <a:spcBef>
                <a:spcPts val="100"/>
              </a:spcBef>
              <a:spcAft>
                <a:spcPts val="0"/>
              </a:spcAft>
              <a:buSzPts val="800"/>
              <a:buFont typeface="Montserrat"/>
              <a:buChar char="•"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Full Name</a:t>
            </a:r>
            <a:r>
              <a:rPr lang="en" sz="800" i="0" u="none" strike="noStrike" cap="none"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Title</a:t>
            </a:r>
            <a:r>
              <a:rPr lang="en" sz="800" i="0" u="none" strike="noStrike" cap="none">
                <a:latin typeface="Montserrat"/>
                <a:ea typeface="Montserrat"/>
                <a:cs typeface="Montserrat"/>
                <a:sym typeface="Montserrat"/>
              </a:rPr>
              <a:t>): 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spcBef>
                <a:spcPts val="100"/>
              </a:spcBef>
              <a:spcAft>
                <a:spcPts val="0"/>
              </a:spcAft>
              <a:buSzPts val="800"/>
              <a:buFont typeface="Montserrat"/>
              <a:buChar char="○"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Experience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•"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Full Name (Title):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○"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Experience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388400" y="1540972"/>
            <a:ext cx="3630900" cy="92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273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latin typeface="Montserrat"/>
                <a:ea typeface="Montserrat"/>
                <a:cs typeface="Montserrat"/>
                <a:sym typeface="Montserrat"/>
              </a:rPr>
              <a:t>Unique Selling Points / Key Differentiators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•"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698100" y="1542113"/>
            <a:ext cx="3631200" cy="928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273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 dirty="0">
                <a:latin typeface="Montserrat"/>
                <a:ea typeface="Montserrat"/>
                <a:cs typeface="Montserrat"/>
                <a:sym typeface="Montserrat"/>
              </a:rPr>
              <a:t>Problem/Solution Fit</a:t>
            </a: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l" rtl="0">
              <a:spcBef>
                <a:spcPts val="100"/>
              </a:spcBef>
              <a:spcAft>
                <a:spcPts val="0"/>
              </a:spcAft>
              <a:buSzPts val="800"/>
              <a:buFont typeface="Montserrat"/>
              <a:buChar char="•"/>
            </a:pPr>
            <a:r>
              <a:rPr lang="en" sz="800" i="0" strike="noStrike" cap="none" dirty="0"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endParaRPr sz="800" i="0" strike="noStrike" cap="none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"/>
              </a:spcBef>
              <a:buSzPts val="800"/>
              <a:buFont typeface="Montserrat"/>
              <a:buChar char="○"/>
            </a:pPr>
            <a:endParaRPr sz="800" i="0" strike="noStrike" cap="none">
              <a:latin typeface="Montserrat"/>
              <a:ea typeface="Montserrat"/>
              <a:cs typeface="Montserrat"/>
              <a:sym typeface="Montserrat"/>
            </a:endParaRPr>
          </a:p>
          <a:p>
            <a:pPr marL="127000" indent="-127000">
              <a:spcBef>
                <a:spcPts val="100"/>
              </a:spcBef>
              <a:buSzPts val="800"/>
              <a:buFont typeface="Montserrat"/>
              <a:buChar char="•"/>
            </a:pPr>
            <a:r>
              <a:rPr lang="en" sz="800" i="0" strike="noStrike" cap="none" dirty="0">
                <a:latin typeface="Montserrat"/>
                <a:ea typeface="Montserrat"/>
                <a:cs typeface="Montserrat"/>
                <a:sym typeface="Montserrat"/>
              </a:rPr>
              <a:t>Solution:</a:t>
            </a:r>
            <a:r>
              <a:rPr lang="en" sz="800" dirty="0">
                <a:latin typeface="Montserrat"/>
                <a:ea typeface="Montserrat"/>
                <a:cs typeface="Montserrat"/>
                <a:sym typeface="Montserrat"/>
              </a:rPr>
              <a:t> </a:t>
            </a:r>
            <a:endParaRPr lang="en" sz="800">
              <a:latin typeface="Montserrat"/>
              <a:ea typeface="Montserrat"/>
              <a:cs typeface="Montserrat"/>
            </a:endParaRPr>
          </a:p>
          <a:p>
            <a:pPr marL="584200" marR="0" lvl="1" indent="-127000" algn="l">
              <a:spcBef>
                <a:spcPts val="100"/>
              </a:spcBef>
              <a:spcAft>
                <a:spcPts val="0"/>
              </a:spcAft>
              <a:buSzPts val="800"/>
              <a:buFont typeface="Montserrat"/>
              <a:buChar char="○"/>
            </a:pPr>
            <a:endParaRPr lang="en" sz="800" i="0" strike="noStrike" cap="none" dirty="0">
              <a:latin typeface="Montserrat"/>
              <a:ea typeface="Montserrat"/>
              <a:cs typeface="Montserrat"/>
            </a:endParaRPr>
          </a:p>
          <a:p>
            <a:pPr marL="685800" marR="0" lvl="1" indent="-228600" algn="l" rtl="0">
              <a:spcBef>
                <a:spcPts val="100"/>
              </a:spcBef>
              <a:spcAft>
                <a:spcPts val="0"/>
              </a:spcAft>
              <a:buSzPts val="800"/>
              <a:buFont typeface="Montserrat"/>
              <a:buChar char="○"/>
            </a:pP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4_EY_widescreen_ presentation ">
  <a:themeElements>
    <a:clrScheme name="MBRIF">
      <a:dk1>
        <a:srgbClr val="474747"/>
      </a:dk1>
      <a:lt1>
        <a:srgbClr val="808491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A2078"/>
      </a:accent4>
      <a:accent5>
        <a:srgbClr val="0E4FEC"/>
      </a:accent5>
      <a:accent6>
        <a:srgbClr val="54D648"/>
      </a:accent6>
      <a:hlink>
        <a:srgbClr val="336699"/>
      </a:hlink>
      <a:folHlink>
        <a:srgbClr val="9127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0B96DD22AE34CA1B65F91ACE9280A" ma:contentTypeVersion="15" ma:contentTypeDescription="Create a new document." ma:contentTypeScope="" ma:versionID="5fd05a30bd6967a752a69ca133eea53b">
  <xsd:schema xmlns:xsd="http://www.w3.org/2001/XMLSchema" xmlns:xs="http://www.w3.org/2001/XMLSchema" xmlns:p="http://schemas.microsoft.com/office/2006/metadata/properties" xmlns:ns2="fc11fabd-40ae-4fcc-bff2-92e4c00b2038" xmlns:ns3="1bf6ecfa-c442-4ed6-a609-b3cbcec141ba" targetNamespace="http://schemas.microsoft.com/office/2006/metadata/properties" ma:root="true" ma:fieldsID="ee451b35a0daf9261abc7632d960e427" ns2:_="" ns3:_="">
    <xsd:import namespace="fc11fabd-40ae-4fcc-bff2-92e4c00b2038"/>
    <xsd:import namespace="1bf6ecfa-c442-4ed6-a609-b3cbcec14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11fabd-40ae-4fcc-bff2-92e4c00b2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6805df9-f558-454f-867a-613e934863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6ecfa-c442-4ed6-a609-b3cbcec141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0ac07bc-5378-49d4-913c-16e3d34a2c7e}" ma:internalName="TaxCatchAll" ma:showField="CatchAllData" ma:web="1bf6ecfa-c442-4ed6-a609-b3cbcec141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11fabd-40ae-4fcc-bff2-92e4c00b2038">
      <Terms xmlns="http://schemas.microsoft.com/office/infopath/2007/PartnerControls"/>
    </lcf76f155ced4ddcb4097134ff3c332f>
    <TaxCatchAll xmlns="1bf6ecfa-c442-4ed6-a609-b3cbcec14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BB4D6B-4920-4105-BBF4-E1FB48C2A2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11fabd-40ae-4fcc-bff2-92e4c00b2038"/>
    <ds:schemaRef ds:uri="1bf6ecfa-c442-4ed6-a609-b3cbcec141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71CB59-3359-4ADA-8EE3-543503970EC4}">
  <ds:schemaRefs>
    <ds:schemaRef ds:uri="http://schemas.microsoft.com/office/2006/metadata/properties"/>
    <ds:schemaRef ds:uri="http://schemas.microsoft.com/office/infopath/2007/PartnerControls"/>
    <ds:schemaRef ds:uri="fc11fabd-40ae-4fcc-bff2-92e4c00b2038"/>
    <ds:schemaRef ds:uri="1bf6ecfa-c442-4ed6-a609-b3cbcec141ba"/>
  </ds:schemaRefs>
</ds:datastoreItem>
</file>

<file path=customXml/itemProps3.xml><?xml version="1.0" encoding="utf-8"?>
<ds:datastoreItem xmlns:ds="http://schemas.openxmlformats.org/officeDocument/2006/customXml" ds:itemID="{044DCBFD-5C25-4B04-A27A-5371EEBDB7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24_EY_widescreen_ presentation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22</cp:revision>
  <dcterms:modified xsi:type="dcterms:W3CDTF">2024-07-25T10:24:38Z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0x010100CBA0B96DD22AE34CA1B65F91ACE9280A</vt:lpwstr>
  </property>
  <property fmtid="{D5CDD505-2E9C-101B-9397-08002B2CF9AE}" pid="3" name="MediaServiceImageTags">
    <vt:lpwstr/>
  </property>
</Properties>
</file>