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DCF9-BB4D-4648-9AA4-3AD36D7BBFF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B05D-40A6-48F7-A695-6B572FB6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2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DCF9-BB4D-4648-9AA4-3AD36D7BBFF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B05D-40A6-48F7-A695-6B572FB6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0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DCF9-BB4D-4648-9AA4-3AD36D7BBFF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B05D-40A6-48F7-A695-6B572FB6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0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DCF9-BB4D-4648-9AA4-3AD36D7BBFF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B05D-40A6-48F7-A695-6B572FB6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8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DCF9-BB4D-4648-9AA4-3AD36D7BBFF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B05D-40A6-48F7-A695-6B572FB6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DCF9-BB4D-4648-9AA4-3AD36D7BBFF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B05D-40A6-48F7-A695-6B572FB6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4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DCF9-BB4D-4648-9AA4-3AD36D7BBFF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B05D-40A6-48F7-A695-6B572FB6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DCF9-BB4D-4648-9AA4-3AD36D7BBFF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B05D-40A6-48F7-A695-6B572FB6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2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DCF9-BB4D-4648-9AA4-3AD36D7BBFF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B05D-40A6-48F7-A695-6B572FB6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9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DCF9-BB4D-4648-9AA4-3AD36D7BBFF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B05D-40A6-48F7-A695-6B572FB6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9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DCF9-BB4D-4648-9AA4-3AD36D7BBFF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B05D-40A6-48F7-A695-6B572FB6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2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1DCF9-BB4D-4648-9AA4-3AD36D7BBFF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FB05D-40A6-48F7-A695-6B572FB6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9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51692"/>
            <a:ext cx="5439508" cy="32503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35" y="3754583"/>
            <a:ext cx="5178284" cy="2842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144" y="351692"/>
            <a:ext cx="4981575" cy="325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60" y="1233055"/>
            <a:ext cx="5496857" cy="4568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91" y="1233054"/>
            <a:ext cx="5347854" cy="456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1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91" y="1260765"/>
            <a:ext cx="5424554" cy="4546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54" y="1260765"/>
            <a:ext cx="5319646" cy="45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0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28" y="904409"/>
            <a:ext cx="5038725" cy="390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212726"/>
            <a:ext cx="5701145" cy="329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25" y="3623813"/>
            <a:ext cx="5739245" cy="30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2" y="143452"/>
            <a:ext cx="10515600" cy="701675"/>
          </a:xfrm>
        </p:spPr>
        <p:txBody>
          <a:bodyPr/>
          <a:lstStyle/>
          <a:p>
            <a:r>
              <a:rPr lang="en-US" dirty="0" smtClean="0"/>
              <a:t>Interaction between the solutions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1" y="1452777"/>
            <a:ext cx="3683578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9865"/>
          <a:stretch/>
        </p:blipFill>
        <p:spPr>
          <a:xfrm>
            <a:off x="4870305" y="768709"/>
            <a:ext cx="3560619" cy="2646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749" y="3785176"/>
            <a:ext cx="3686175" cy="2536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0144" y="1452777"/>
            <a:ext cx="2964873" cy="407518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076917" y="2189018"/>
            <a:ext cx="730610" cy="6096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42401" y="4087091"/>
            <a:ext cx="478632" cy="88957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8554640" y="2971582"/>
            <a:ext cx="423105" cy="1343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3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Interaction between the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mhdsqq2016noor@gmail.com</dc:creator>
  <cp:lastModifiedBy>mhdsqq2016noor@gmail.com</cp:lastModifiedBy>
  <cp:revision>2</cp:revision>
  <dcterms:created xsi:type="dcterms:W3CDTF">2020-08-08T19:37:40Z</dcterms:created>
  <dcterms:modified xsi:type="dcterms:W3CDTF">2020-08-08T20:59:26Z</dcterms:modified>
</cp:coreProperties>
</file>