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7145000" cy="9144000"/>
  <p:notesSz cx="6858000" cy="9144000"/>
  <p:defaultTextStyle>
    <a:defPPr>
      <a:defRPr lang="en-US"/>
    </a:defPPr>
    <a:lvl1pPr marL="0" algn="l" defTabSz="7340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67048" algn="l" defTabSz="7340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734097" algn="l" defTabSz="7340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101143" algn="l" defTabSz="7340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468191" algn="l" defTabSz="7340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835239" algn="l" defTabSz="7340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202289" algn="l" defTabSz="7340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569337" algn="l" defTabSz="7340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936382" algn="l" defTabSz="7340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841"/>
    <a:srgbClr val="FBA3F7"/>
    <a:srgbClr val="FDCBFB"/>
    <a:srgbClr val="C60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2" autoAdjust="0"/>
  </p:normalViewPr>
  <p:slideViewPr>
    <p:cSldViewPr>
      <p:cViewPr varScale="1">
        <p:scale>
          <a:sx n="62" d="100"/>
          <a:sy n="62" d="100"/>
        </p:scale>
        <p:origin x="-542" y="-82"/>
      </p:cViewPr>
      <p:guideLst>
        <p:guide orient="horz" pos="2880"/>
        <p:guide pos="5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C694-1C34-4BAC-8FE3-FC6B10C15CE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F739-FAA5-41C2-92B2-F03BEC1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30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6529" algn="l" defTabSz="11930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3059" algn="l" defTabSz="11930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89588" algn="l" defTabSz="11930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86119" algn="l" defTabSz="11930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82649" algn="l" defTabSz="11930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79178" algn="l" defTabSz="11930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75708" algn="l" defTabSz="11930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72237" algn="l" defTabSz="11930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685800"/>
            <a:ext cx="64293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CF739-FAA5-41C2-92B2-F03BEC1EF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840583"/>
            <a:ext cx="14573250" cy="1960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0" y="5181600"/>
            <a:ext cx="120015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4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1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3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9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3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45201" y="366201"/>
            <a:ext cx="5786440" cy="78020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5894" y="366201"/>
            <a:ext cx="17073565" cy="78020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36" y="5875885"/>
            <a:ext cx="14573250" cy="181610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336" y="3875634"/>
            <a:ext cx="14573250" cy="200025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70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7340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11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46819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83523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2022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56933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9363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5884" y="2133623"/>
            <a:ext cx="11430000" cy="603461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01631" y="2133623"/>
            <a:ext cx="11430000" cy="603461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66187"/>
            <a:ext cx="15430500" cy="15240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66" y="2046838"/>
            <a:ext cx="7575354" cy="85301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67048" indent="0">
              <a:buNone/>
              <a:defRPr sz="1600" b="1"/>
            </a:lvl2pPr>
            <a:lvl3pPr marL="734097" indent="0">
              <a:buNone/>
              <a:defRPr sz="1300" b="1"/>
            </a:lvl3pPr>
            <a:lvl4pPr marL="1101143" indent="0">
              <a:buNone/>
              <a:defRPr sz="1300" b="1"/>
            </a:lvl4pPr>
            <a:lvl5pPr marL="1468191" indent="0">
              <a:buNone/>
              <a:defRPr sz="1300" b="1"/>
            </a:lvl5pPr>
            <a:lvl6pPr marL="1835239" indent="0">
              <a:buNone/>
              <a:defRPr sz="1300" b="1"/>
            </a:lvl6pPr>
            <a:lvl7pPr marL="2202289" indent="0">
              <a:buNone/>
              <a:defRPr sz="1300" b="1"/>
            </a:lvl7pPr>
            <a:lvl8pPr marL="2569337" indent="0">
              <a:buNone/>
              <a:defRPr sz="1300" b="1"/>
            </a:lvl8pPr>
            <a:lvl9pPr marL="293638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66" y="2899848"/>
            <a:ext cx="7575354" cy="526838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09440" y="2046838"/>
            <a:ext cx="7578328" cy="85301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67048" indent="0">
              <a:buNone/>
              <a:defRPr sz="1600" b="1"/>
            </a:lvl2pPr>
            <a:lvl3pPr marL="734097" indent="0">
              <a:buNone/>
              <a:defRPr sz="1300" b="1"/>
            </a:lvl3pPr>
            <a:lvl4pPr marL="1101143" indent="0">
              <a:buNone/>
              <a:defRPr sz="1300" b="1"/>
            </a:lvl4pPr>
            <a:lvl5pPr marL="1468191" indent="0">
              <a:buNone/>
              <a:defRPr sz="1300" b="1"/>
            </a:lvl5pPr>
            <a:lvl6pPr marL="1835239" indent="0">
              <a:buNone/>
              <a:defRPr sz="1300" b="1"/>
            </a:lvl6pPr>
            <a:lvl7pPr marL="2202289" indent="0">
              <a:buNone/>
              <a:defRPr sz="1300" b="1"/>
            </a:lvl7pPr>
            <a:lvl8pPr marL="2569337" indent="0">
              <a:buNone/>
              <a:defRPr sz="1300" b="1"/>
            </a:lvl8pPr>
            <a:lvl9pPr marL="293638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440" y="2899848"/>
            <a:ext cx="7578328" cy="526838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76" y="364087"/>
            <a:ext cx="5640586" cy="154940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3251" y="364089"/>
            <a:ext cx="9584532" cy="780415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76" y="1913495"/>
            <a:ext cx="5640586" cy="6254750"/>
          </a:xfrm>
        </p:spPr>
        <p:txBody>
          <a:bodyPr/>
          <a:lstStyle>
            <a:lvl1pPr marL="0" indent="0">
              <a:buNone/>
              <a:defRPr sz="1000"/>
            </a:lvl1pPr>
            <a:lvl2pPr marL="367048" indent="0">
              <a:buNone/>
              <a:defRPr sz="1000"/>
            </a:lvl2pPr>
            <a:lvl3pPr marL="734097" indent="0">
              <a:buNone/>
              <a:defRPr sz="700"/>
            </a:lvl3pPr>
            <a:lvl4pPr marL="1101143" indent="0">
              <a:buNone/>
              <a:defRPr sz="700"/>
            </a:lvl4pPr>
            <a:lvl5pPr marL="1468191" indent="0">
              <a:buNone/>
              <a:defRPr sz="700"/>
            </a:lvl5pPr>
            <a:lvl6pPr marL="1835239" indent="0">
              <a:buNone/>
              <a:defRPr sz="700"/>
            </a:lvl6pPr>
            <a:lvl7pPr marL="2202289" indent="0">
              <a:buNone/>
              <a:defRPr sz="700"/>
            </a:lvl7pPr>
            <a:lvl8pPr marL="2569337" indent="0">
              <a:buNone/>
              <a:defRPr sz="700"/>
            </a:lvl8pPr>
            <a:lvl9pPr marL="293638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544" y="6400818"/>
            <a:ext cx="10287000" cy="75565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60544" y="817035"/>
            <a:ext cx="10287000" cy="5486400"/>
          </a:xfrm>
        </p:spPr>
        <p:txBody>
          <a:bodyPr/>
          <a:lstStyle>
            <a:lvl1pPr marL="0" indent="0">
              <a:buNone/>
              <a:defRPr sz="2700"/>
            </a:lvl1pPr>
            <a:lvl2pPr marL="367048" indent="0">
              <a:buNone/>
              <a:defRPr sz="2300"/>
            </a:lvl2pPr>
            <a:lvl3pPr marL="734097" indent="0">
              <a:buNone/>
              <a:defRPr sz="2000"/>
            </a:lvl3pPr>
            <a:lvl4pPr marL="1101143" indent="0">
              <a:buNone/>
              <a:defRPr sz="1600"/>
            </a:lvl4pPr>
            <a:lvl5pPr marL="1468191" indent="0">
              <a:buNone/>
              <a:defRPr sz="1600"/>
            </a:lvl5pPr>
            <a:lvl6pPr marL="1835239" indent="0">
              <a:buNone/>
              <a:defRPr sz="1600"/>
            </a:lvl6pPr>
            <a:lvl7pPr marL="2202289" indent="0">
              <a:buNone/>
              <a:defRPr sz="1600"/>
            </a:lvl7pPr>
            <a:lvl8pPr marL="2569337" indent="0">
              <a:buNone/>
              <a:defRPr sz="1600"/>
            </a:lvl8pPr>
            <a:lvl9pPr marL="2936382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0544" y="7156470"/>
            <a:ext cx="10287000" cy="1073148"/>
          </a:xfrm>
        </p:spPr>
        <p:txBody>
          <a:bodyPr/>
          <a:lstStyle>
            <a:lvl1pPr marL="0" indent="0">
              <a:buNone/>
              <a:defRPr sz="1000"/>
            </a:lvl1pPr>
            <a:lvl2pPr marL="367048" indent="0">
              <a:buNone/>
              <a:defRPr sz="1000"/>
            </a:lvl2pPr>
            <a:lvl3pPr marL="734097" indent="0">
              <a:buNone/>
              <a:defRPr sz="700"/>
            </a:lvl3pPr>
            <a:lvl4pPr marL="1101143" indent="0">
              <a:buNone/>
              <a:defRPr sz="700"/>
            </a:lvl4pPr>
            <a:lvl5pPr marL="1468191" indent="0">
              <a:buNone/>
              <a:defRPr sz="700"/>
            </a:lvl5pPr>
            <a:lvl6pPr marL="1835239" indent="0">
              <a:buNone/>
              <a:defRPr sz="700"/>
            </a:lvl6pPr>
            <a:lvl7pPr marL="2202289" indent="0">
              <a:buNone/>
              <a:defRPr sz="700"/>
            </a:lvl7pPr>
            <a:lvl8pPr marL="2569337" indent="0">
              <a:buNone/>
              <a:defRPr sz="700"/>
            </a:lvl8pPr>
            <a:lvl9pPr marL="293638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366187"/>
            <a:ext cx="15430500" cy="1524002"/>
          </a:xfrm>
          <a:prstGeom prst="rect">
            <a:avLst/>
          </a:prstGeom>
        </p:spPr>
        <p:txBody>
          <a:bodyPr vert="horz" lIns="73409" tIns="36703" rIns="73409" bIns="367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133623"/>
            <a:ext cx="15430500" cy="6034618"/>
          </a:xfrm>
          <a:prstGeom prst="rect">
            <a:avLst/>
          </a:prstGeom>
        </p:spPr>
        <p:txBody>
          <a:bodyPr vert="horz" lIns="73409" tIns="36703" rIns="73409" bIns="367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8475152"/>
            <a:ext cx="4000500" cy="486835"/>
          </a:xfrm>
          <a:prstGeom prst="rect">
            <a:avLst/>
          </a:prstGeom>
        </p:spPr>
        <p:txBody>
          <a:bodyPr vert="horz" lIns="73409" tIns="36703" rIns="73409" bIns="3670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7875" y="8475152"/>
            <a:ext cx="5429250" cy="486835"/>
          </a:xfrm>
          <a:prstGeom prst="rect">
            <a:avLst/>
          </a:prstGeom>
        </p:spPr>
        <p:txBody>
          <a:bodyPr vert="horz" lIns="73409" tIns="36703" rIns="73409" bIns="3670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87250" y="8475152"/>
            <a:ext cx="4000500" cy="486835"/>
          </a:xfrm>
          <a:prstGeom prst="rect">
            <a:avLst/>
          </a:prstGeom>
        </p:spPr>
        <p:txBody>
          <a:bodyPr vert="horz" lIns="73409" tIns="36703" rIns="73409" bIns="3670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4097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284" indent="-275284" algn="l" defTabSz="734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96453" indent="-229405" algn="l" defTabSz="734097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7622" indent="-183524" algn="l" defTabSz="734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4666" indent="-183524" algn="l" defTabSz="73409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715" indent="-183524" algn="l" defTabSz="734097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8762" indent="-183524" algn="l" defTabSz="734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85811" indent="-183524" algn="l" defTabSz="734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52859" indent="-183524" algn="l" defTabSz="734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9907" indent="-183524" algn="l" defTabSz="734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409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7048" algn="l" defTabSz="73409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97" algn="l" defTabSz="73409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01143" algn="l" defTabSz="73409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8191" algn="l" defTabSz="73409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35239" algn="l" defTabSz="73409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02289" algn="l" defTabSz="73409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337" algn="l" defTabSz="73409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36382" algn="l" defTabSz="73409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8220"/>
              </p:ext>
            </p:extLst>
          </p:nvPr>
        </p:nvGraphicFramePr>
        <p:xfrm>
          <a:off x="152400" y="291973"/>
          <a:ext cx="16802100" cy="862342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572500"/>
                <a:gridCol w="8229600"/>
              </a:tblGrid>
              <a:tr h="86234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n>
                            <a:solidFill>
                              <a:srgbClr val="F80841"/>
                            </a:solidFill>
                          </a:ln>
                          <a:solidFill>
                            <a:srgbClr val="F80841"/>
                          </a:solidFill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ln>
                          <a:solidFill>
                            <a:srgbClr val="F80841"/>
                          </a:solidFill>
                        </a:ln>
                        <a:solidFill>
                          <a:srgbClr val="F8084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ln>
                          <a:solidFill>
                            <a:srgbClr val="F80841"/>
                          </a:solidFill>
                        </a:ln>
                        <a:solidFill>
                          <a:srgbClr val="F8084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ln>
                          <a:solidFill>
                            <a:srgbClr val="F80841"/>
                          </a:solidFill>
                        </a:ln>
                        <a:solidFill>
                          <a:srgbClr val="F8084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b="1" dirty="0" smtClean="0">
                        <a:ln>
                          <a:solidFill>
                            <a:srgbClr val="F80841"/>
                          </a:solidFill>
                        </a:ln>
                        <a:solidFill>
                          <a:srgbClr val="F808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b="1" dirty="0" smtClean="0">
                        <a:ln>
                          <a:solidFill>
                            <a:srgbClr val="F80841"/>
                          </a:solidFill>
                        </a:ln>
                        <a:solidFill>
                          <a:srgbClr val="F8084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876300" y="4606575"/>
            <a:ext cx="3657599" cy="85165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439,403 patients aged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30 and 90 years</a:t>
            </a: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6300" y="1447800"/>
            <a:ext cx="3657600" cy="84272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620,249 patients diagnoses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2000 to 2016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76300" y="6193319"/>
            <a:ext cx="3657600" cy="85165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435,113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with no outlier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and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errors</a:t>
            </a: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29102" y="3715967"/>
            <a:ext cx="3519056" cy="930971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13,969 patients younger than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or older than 90 years</a:t>
            </a: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913820" y="5325752"/>
            <a:ext cx="3534338" cy="85165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4,290 patients with outlier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and coding errors</a:t>
            </a: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13822" y="2131161"/>
            <a:ext cx="3534335" cy="958379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166,877 patients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diagnosed before 2005</a:t>
            </a:r>
          </a:p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76300" y="2992919"/>
            <a:ext cx="3657599" cy="85165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453,372 patients diagnosed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2005 and 2016</a:t>
            </a:r>
          </a:p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>
            <a:off x="2710912" y="2610350"/>
            <a:ext cx="2202910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6300" y="7779212"/>
            <a:ext cx="3657599" cy="84242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395,862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study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13819" y="6955319"/>
            <a:ext cx="3534337" cy="85165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39,251 patients with more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4 missing variables</a:t>
            </a: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>
            <a:stCxn id="33" idx="2"/>
            <a:endCxn id="38" idx="0"/>
          </p:cNvCxnSpPr>
          <p:nvPr/>
        </p:nvCxnSpPr>
        <p:spPr>
          <a:xfrm>
            <a:off x="2705100" y="2290526"/>
            <a:ext cx="0" cy="7023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402738" y="1510215"/>
            <a:ext cx="3516675" cy="936822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588,735 patients diagnoses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2000 to 2016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402737" y="4288437"/>
            <a:ext cx="3516675" cy="926999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579,665 patients with no outlier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and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errors</a:t>
            </a: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2922431" y="2895568"/>
            <a:ext cx="3497359" cy="944539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patients with outlier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and coding errors</a:t>
            </a: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402737" y="6904895"/>
            <a:ext cx="3516675" cy="1019332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571,635 patients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study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2900268" y="5452286"/>
            <a:ext cx="3521628" cy="92202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8,030 patients with more 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4 missing variables</a:t>
            </a:r>
          </a:p>
          <a:p>
            <a:pPr algn="ctr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43" idx="2"/>
            <a:endCxn id="44" idx="0"/>
          </p:cNvCxnSpPr>
          <p:nvPr/>
        </p:nvCxnSpPr>
        <p:spPr>
          <a:xfrm flipH="1">
            <a:off x="11161075" y="2447037"/>
            <a:ext cx="1" cy="184140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2"/>
            <a:endCxn id="46" idx="0"/>
          </p:cNvCxnSpPr>
          <p:nvPr/>
        </p:nvCxnSpPr>
        <p:spPr>
          <a:xfrm>
            <a:off x="11161075" y="5215436"/>
            <a:ext cx="0" cy="168945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7" idx="1"/>
          </p:cNvCxnSpPr>
          <p:nvPr/>
        </p:nvCxnSpPr>
        <p:spPr>
          <a:xfrm>
            <a:off x="11163300" y="5913296"/>
            <a:ext cx="173696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065231" y="397870"/>
            <a:ext cx="4259732" cy="6398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NCRAS (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=620,249)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401172" y="313969"/>
            <a:ext cx="4259732" cy="8516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SEER (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=588,735)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10911" y="4164399"/>
            <a:ext cx="2202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24547" y="3844575"/>
            <a:ext cx="0" cy="7023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10910" y="5764599"/>
            <a:ext cx="2202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724546" y="5444775"/>
            <a:ext cx="0" cy="7023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710909" y="7364799"/>
            <a:ext cx="2202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24545" y="7044975"/>
            <a:ext cx="0" cy="7023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170540" y="3339973"/>
            <a:ext cx="1751891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116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ahmedmalaa</dc:creator>
  <cp:lastModifiedBy>ahmedmalaa</cp:lastModifiedBy>
  <cp:revision>168</cp:revision>
  <dcterms:created xsi:type="dcterms:W3CDTF">2019-08-28T06:36:51Z</dcterms:created>
  <dcterms:modified xsi:type="dcterms:W3CDTF">2019-11-20T01:34:45Z</dcterms:modified>
</cp:coreProperties>
</file>