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573000" cy="6172200"/>
  <p:notesSz cx="6858000" cy="9144000"/>
  <p:defaultTextStyle>
    <a:defPPr>
      <a:defRPr lang="en-US"/>
    </a:defPPr>
    <a:lvl1pPr marL="0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7395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4787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2182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89575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36970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4363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1757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79152" algn="l" defTabSz="12947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78" y="-62"/>
      </p:cViewPr>
      <p:guideLst>
        <p:guide orient="horz" pos="1944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1917389"/>
            <a:ext cx="10687050" cy="1323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3497580"/>
            <a:ext cx="8801100" cy="15773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7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2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89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1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57718" y="247182"/>
            <a:ext cx="1414463" cy="52663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247182"/>
            <a:ext cx="4033838" cy="52663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81" y="3966215"/>
            <a:ext cx="10687050" cy="12258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181" y="2616045"/>
            <a:ext cx="10687050" cy="135016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739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47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421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895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369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843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317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791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40186"/>
            <a:ext cx="2724150" cy="40733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8025" y="1440186"/>
            <a:ext cx="2724150" cy="40733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175"/>
            <a:ext cx="11315700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5" y="1381604"/>
            <a:ext cx="5555260" cy="57578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395" indent="0">
              <a:buNone/>
              <a:defRPr sz="2800" b="1"/>
            </a:lvl2pPr>
            <a:lvl3pPr marL="1294787" indent="0">
              <a:buNone/>
              <a:defRPr sz="2600" b="1"/>
            </a:lvl3pPr>
            <a:lvl4pPr marL="1942182" indent="0">
              <a:buNone/>
              <a:defRPr sz="2200" b="1"/>
            </a:lvl4pPr>
            <a:lvl5pPr marL="2589575" indent="0">
              <a:buNone/>
              <a:defRPr sz="2200" b="1"/>
            </a:lvl5pPr>
            <a:lvl6pPr marL="3236970" indent="0">
              <a:buNone/>
              <a:defRPr sz="2200" b="1"/>
            </a:lvl6pPr>
            <a:lvl7pPr marL="3884363" indent="0">
              <a:buNone/>
              <a:defRPr sz="2200" b="1"/>
            </a:lvl7pPr>
            <a:lvl8pPr marL="4531757" indent="0">
              <a:buNone/>
              <a:defRPr sz="2200" b="1"/>
            </a:lvl8pPr>
            <a:lvl9pPr marL="51791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5" y="1957390"/>
            <a:ext cx="5555260" cy="355616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920" y="1381604"/>
            <a:ext cx="5557441" cy="57578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395" indent="0">
              <a:buNone/>
              <a:defRPr sz="2800" b="1"/>
            </a:lvl2pPr>
            <a:lvl3pPr marL="1294787" indent="0">
              <a:buNone/>
              <a:defRPr sz="2600" b="1"/>
            </a:lvl3pPr>
            <a:lvl4pPr marL="1942182" indent="0">
              <a:buNone/>
              <a:defRPr sz="2200" b="1"/>
            </a:lvl4pPr>
            <a:lvl5pPr marL="2589575" indent="0">
              <a:buNone/>
              <a:defRPr sz="2200" b="1"/>
            </a:lvl5pPr>
            <a:lvl6pPr marL="3236970" indent="0">
              <a:buNone/>
              <a:defRPr sz="2200" b="1"/>
            </a:lvl6pPr>
            <a:lvl7pPr marL="3884363" indent="0">
              <a:buNone/>
              <a:defRPr sz="2200" b="1"/>
            </a:lvl7pPr>
            <a:lvl8pPr marL="4531757" indent="0">
              <a:buNone/>
              <a:defRPr sz="2200" b="1"/>
            </a:lvl8pPr>
            <a:lvl9pPr marL="51791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920" y="1957390"/>
            <a:ext cx="5557441" cy="355616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60" y="245747"/>
            <a:ext cx="4136431" cy="104584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704" y="245752"/>
            <a:ext cx="7028656" cy="526780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60" y="1291593"/>
            <a:ext cx="4136431" cy="4221957"/>
          </a:xfrm>
        </p:spPr>
        <p:txBody>
          <a:bodyPr/>
          <a:lstStyle>
            <a:lvl1pPr marL="0" indent="0">
              <a:buNone/>
              <a:defRPr sz="1900"/>
            </a:lvl1pPr>
            <a:lvl2pPr marL="647395" indent="0">
              <a:buNone/>
              <a:defRPr sz="1600"/>
            </a:lvl2pPr>
            <a:lvl3pPr marL="1294787" indent="0">
              <a:buNone/>
              <a:defRPr sz="1500"/>
            </a:lvl3pPr>
            <a:lvl4pPr marL="1942182" indent="0">
              <a:buNone/>
              <a:defRPr sz="1300"/>
            </a:lvl4pPr>
            <a:lvl5pPr marL="2589575" indent="0">
              <a:buNone/>
              <a:defRPr sz="1300"/>
            </a:lvl5pPr>
            <a:lvl6pPr marL="3236970" indent="0">
              <a:buNone/>
              <a:defRPr sz="1300"/>
            </a:lvl6pPr>
            <a:lvl7pPr marL="3884363" indent="0">
              <a:buNone/>
              <a:defRPr sz="1300"/>
            </a:lvl7pPr>
            <a:lvl8pPr marL="4531757" indent="0">
              <a:buNone/>
              <a:defRPr sz="1300"/>
            </a:lvl8pPr>
            <a:lvl9pPr marL="51791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398" y="4320545"/>
            <a:ext cx="7543800" cy="51006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4398" y="551497"/>
            <a:ext cx="7543800" cy="3703320"/>
          </a:xfrm>
        </p:spPr>
        <p:txBody>
          <a:bodyPr/>
          <a:lstStyle>
            <a:lvl1pPr marL="0" indent="0">
              <a:buNone/>
              <a:defRPr sz="4500"/>
            </a:lvl1pPr>
            <a:lvl2pPr marL="647395" indent="0">
              <a:buNone/>
              <a:defRPr sz="3900"/>
            </a:lvl2pPr>
            <a:lvl3pPr marL="1294787" indent="0">
              <a:buNone/>
              <a:defRPr sz="3400"/>
            </a:lvl3pPr>
            <a:lvl4pPr marL="1942182" indent="0">
              <a:buNone/>
              <a:defRPr sz="2800"/>
            </a:lvl4pPr>
            <a:lvl5pPr marL="2589575" indent="0">
              <a:buNone/>
              <a:defRPr sz="2800"/>
            </a:lvl5pPr>
            <a:lvl6pPr marL="3236970" indent="0">
              <a:buNone/>
              <a:defRPr sz="2800"/>
            </a:lvl6pPr>
            <a:lvl7pPr marL="3884363" indent="0">
              <a:buNone/>
              <a:defRPr sz="2800"/>
            </a:lvl7pPr>
            <a:lvl8pPr marL="4531757" indent="0">
              <a:buNone/>
              <a:defRPr sz="2800"/>
            </a:lvl8pPr>
            <a:lvl9pPr marL="5179152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4398" y="4830611"/>
            <a:ext cx="7543800" cy="724376"/>
          </a:xfrm>
        </p:spPr>
        <p:txBody>
          <a:bodyPr/>
          <a:lstStyle>
            <a:lvl1pPr marL="0" indent="0">
              <a:buNone/>
              <a:defRPr sz="1900"/>
            </a:lvl1pPr>
            <a:lvl2pPr marL="647395" indent="0">
              <a:buNone/>
              <a:defRPr sz="1600"/>
            </a:lvl2pPr>
            <a:lvl3pPr marL="1294787" indent="0">
              <a:buNone/>
              <a:defRPr sz="1500"/>
            </a:lvl3pPr>
            <a:lvl4pPr marL="1942182" indent="0">
              <a:buNone/>
              <a:defRPr sz="1300"/>
            </a:lvl4pPr>
            <a:lvl5pPr marL="2589575" indent="0">
              <a:buNone/>
              <a:defRPr sz="1300"/>
            </a:lvl5pPr>
            <a:lvl6pPr marL="3236970" indent="0">
              <a:buNone/>
              <a:defRPr sz="1300"/>
            </a:lvl6pPr>
            <a:lvl7pPr marL="3884363" indent="0">
              <a:buNone/>
              <a:defRPr sz="1300"/>
            </a:lvl7pPr>
            <a:lvl8pPr marL="4531757" indent="0">
              <a:buNone/>
              <a:defRPr sz="1300"/>
            </a:lvl8pPr>
            <a:lvl9pPr marL="51791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7175"/>
            <a:ext cx="11315700" cy="1028700"/>
          </a:xfrm>
          <a:prstGeom prst="rect">
            <a:avLst/>
          </a:prstGeom>
        </p:spPr>
        <p:txBody>
          <a:bodyPr vert="horz" lIns="129478" tIns="64740" rIns="129478" bIns="647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0186"/>
            <a:ext cx="11315700" cy="4073367"/>
          </a:xfrm>
          <a:prstGeom prst="rect">
            <a:avLst/>
          </a:prstGeom>
        </p:spPr>
        <p:txBody>
          <a:bodyPr vert="horz" lIns="129478" tIns="64740" rIns="129478" bIns="647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720723"/>
            <a:ext cx="2933700" cy="328612"/>
          </a:xfrm>
          <a:prstGeom prst="rect">
            <a:avLst/>
          </a:prstGeom>
        </p:spPr>
        <p:txBody>
          <a:bodyPr vert="horz" lIns="129478" tIns="64740" rIns="129478" bIns="6474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B93-56D8-4A05-88C8-B985C133527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5775" y="5720723"/>
            <a:ext cx="3981450" cy="328612"/>
          </a:xfrm>
          <a:prstGeom prst="rect">
            <a:avLst/>
          </a:prstGeom>
        </p:spPr>
        <p:txBody>
          <a:bodyPr vert="horz" lIns="129478" tIns="64740" rIns="129478" bIns="6474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0650" y="5720723"/>
            <a:ext cx="2933700" cy="328612"/>
          </a:xfrm>
          <a:prstGeom prst="rect">
            <a:avLst/>
          </a:prstGeom>
        </p:spPr>
        <p:txBody>
          <a:bodyPr vert="horz" lIns="129478" tIns="64740" rIns="129478" bIns="6474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07E4-BC0D-4AE8-B129-3A29932D4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4787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546" indent="-48554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2015" indent="-404621" algn="l" defTabSz="12947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18485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5879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3273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0666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08061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55454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2848" indent="-323696" algn="l" defTabSz="12947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7395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4787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2182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89575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970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4363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1757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152" algn="l" defTabSz="12947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46649"/>
              </p:ext>
            </p:extLst>
          </p:nvPr>
        </p:nvGraphicFramePr>
        <p:xfrm>
          <a:off x="228600" y="266700"/>
          <a:ext cx="12077700" cy="5715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077700"/>
              </a:tblGrid>
              <a:tr h="5715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3543300" y="1104900"/>
            <a:ext cx="3536650" cy="32766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19050">
            <a:solidFill>
              <a:srgbClr val="F3074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766000" y="3299866"/>
            <a:ext cx="782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794200" y="2454441"/>
            <a:ext cx="5715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22700" y="3895122"/>
            <a:ext cx="1143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94200" y="1604923"/>
            <a:ext cx="5715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943773" y="1340517"/>
            <a:ext cx="2876127" cy="5288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endCxn id="92" idx="1"/>
          </p:cNvCxnSpPr>
          <p:nvPr/>
        </p:nvCxnSpPr>
        <p:spPr>
          <a:xfrm>
            <a:off x="2976546" y="1604923"/>
            <a:ext cx="96722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924300" y="2176288"/>
            <a:ext cx="2876127" cy="5288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Boosting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918857" y="3634345"/>
            <a:ext cx="2876127" cy="5288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Deep Neural Networks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551016" y="2705100"/>
            <a:ext cx="625930" cy="203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551016" y="2933700"/>
            <a:ext cx="625930" cy="203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551016" y="3162300"/>
            <a:ext cx="625930" cy="203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endCxn id="94" idx="1"/>
          </p:cNvCxnSpPr>
          <p:nvPr/>
        </p:nvCxnSpPr>
        <p:spPr>
          <a:xfrm>
            <a:off x="2971103" y="2440694"/>
            <a:ext cx="95319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5" idx="1"/>
          </p:cNvCxnSpPr>
          <p:nvPr/>
        </p:nvCxnSpPr>
        <p:spPr>
          <a:xfrm>
            <a:off x="2971103" y="3898751"/>
            <a:ext cx="9477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976546" y="1604923"/>
            <a:ext cx="0" cy="22938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365700" y="1604624"/>
            <a:ext cx="0" cy="22889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91600" y="3154932"/>
            <a:ext cx="1905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068601" y="2737812"/>
            <a:ext cx="1799299" cy="11335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Symbolic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Metamodeling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390900" y="4838700"/>
            <a:ext cx="3828125" cy="480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Bayesian optimization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6" name="Straight Arrow Connector 105"/>
          <p:cNvCxnSpPr>
            <a:stCxn id="105" idx="0"/>
            <a:endCxn id="87" idx="2"/>
          </p:cNvCxnSpPr>
          <p:nvPr/>
        </p:nvCxnSpPr>
        <p:spPr>
          <a:xfrm flipV="1">
            <a:off x="5304963" y="4381500"/>
            <a:ext cx="6662" cy="4572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Magnetic Disk 106"/>
          <p:cNvSpPr/>
          <p:nvPr/>
        </p:nvSpPr>
        <p:spPr>
          <a:xfrm>
            <a:off x="355300" y="2187444"/>
            <a:ext cx="1650700" cy="188925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307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3074A"/>
                </a:solidFill>
              </a:rPr>
              <a:t>Patient </a:t>
            </a:r>
          </a:p>
          <a:p>
            <a:pPr algn="ctr"/>
            <a:r>
              <a:rPr lang="en-US" sz="1800" b="1" dirty="0" smtClean="0">
                <a:solidFill>
                  <a:srgbClr val="F3074A"/>
                </a:solidFill>
              </a:rPr>
              <a:t>data</a:t>
            </a:r>
            <a:endParaRPr lang="en-US" sz="1800" b="1" dirty="0">
              <a:solidFill>
                <a:srgbClr val="F3074A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0601792" y="2747923"/>
            <a:ext cx="1475908" cy="11335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307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3074A"/>
                </a:solidFill>
              </a:rPr>
              <a:t>Risk </a:t>
            </a:r>
          </a:p>
          <a:p>
            <a:pPr algn="ctr"/>
            <a:r>
              <a:rPr lang="en-US" sz="1800" b="1" dirty="0">
                <a:solidFill>
                  <a:srgbClr val="F3074A"/>
                </a:solidFill>
              </a:rPr>
              <a:t>equations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717501" y="876300"/>
            <a:ext cx="7302800" cy="4724400"/>
          </a:xfrm>
          <a:prstGeom prst="rect">
            <a:avLst/>
          </a:prstGeom>
          <a:noFill/>
          <a:ln w="19050">
            <a:solidFill>
              <a:srgbClr val="F3074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000500" y="342900"/>
            <a:ext cx="4677372" cy="437035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3074A"/>
                </a:solidFill>
              </a:rPr>
              <a:t>AutoPrognosis Framework</a:t>
            </a:r>
            <a:endParaRPr lang="en-US" sz="1800" dirty="0">
              <a:solidFill>
                <a:srgbClr val="F3074A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365700" y="1531838"/>
            <a:ext cx="1803329" cy="63986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3074A"/>
                </a:solidFill>
              </a:rPr>
              <a:t>Ensemble </a:t>
            </a:r>
          </a:p>
          <a:p>
            <a:pPr algn="ctr"/>
            <a:r>
              <a:rPr lang="en-US" sz="1800" dirty="0" smtClean="0">
                <a:solidFill>
                  <a:srgbClr val="F3074A"/>
                </a:solidFill>
              </a:rPr>
              <a:t>model</a:t>
            </a:r>
            <a:endParaRPr lang="en-US" sz="1800" dirty="0">
              <a:solidFill>
                <a:srgbClr val="F3074A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365700" y="3327616"/>
            <a:ext cx="71095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690190" y="2281947"/>
            <a:ext cx="577174" cy="1032753"/>
          </a:xfrm>
          <a:prstGeom prst="straightConnector1">
            <a:avLst/>
          </a:prstGeom>
          <a:ln w="19050">
            <a:solidFill>
              <a:srgbClr val="F3074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38</cp:revision>
  <dcterms:created xsi:type="dcterms:W3CDTF">2019-08-20T22:50:19Z</dcterms:created>
  <dcterms:modified xsi:type="dcterms:W3CDTF">2019-11-20T01:46:36Z</dcterms:modified>
</cp:coreProperties>
</file>