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1887200" cy="4800600"/>
  <p:notesSz cx="6858000" cy="9144000"/>
  <p:defaultTextStyle>
    <a:defPPr>
      <a:defRPr lang="en-US"/>
    </a:defPPr>
    <a:lvl1pPr marL="0" algn="l" defTabSz="56263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81318" algn="l" defTabSz="56263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62635" algn="l" defTabSz="56263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843952" algn="l" defTabSz="56263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125270" algn="l" defTabSz="56263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406588" algn="l" defTabSz="56263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1687906" algn="l" defTabSz="56263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1969224" algn="l" defTabSz="56263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250540" algn="l" defTabSz="56263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0841"/>
    <a:srgbClr val="C602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856" autoAdjust="0"/>
  </p:normalViewPr>
  <p:slideViewPr>
    <p:cSldViewPr>
      <p:cViewPr varScale="1">
        <p:scale>
          <a:sx n="101" d="100"/>
          <a:sy n="101" d="100"/>
        </p:scale>
        <p:origin x="-101" y="-398"/>
      </p:cViewPr>
      <p:guideLst>
        <p:guide orient="horz" pos="1512"/>
        <p:guide pos="3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65C694-1C34-4BAC-8FE3-FC6B10C15CE5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815975" y="685800"/>
            <a:ext cx="84899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CF739-FAA5-41C2-92B2-F03BEC1EF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22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815975" y="685800"/>
            <a:ext cx="84899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5CF739-FAA5-41C2-92B2-F03BEC1EF85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5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1491304"/>
            <a:ext cx="10104120" cy="102901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3080" y="2720340"/>
            <a:ext cx="8321040" cy="12268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81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626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43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25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06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6879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969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250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7971-AAC2-44CB-B5E7-0251393F0EAC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BC70-96C0-41DE-9DDD-B51829431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77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7971-AAC2-44CB-B5E7-0251393F0EAC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BC70-96C0-41DE-9DDD-B51829431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94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927336" y="192253"/>
            <a:ext cx="4011931" cy="409606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1548" y="192253"/>
            <a:ext cx="11837671" cy="409606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7971-AAC2-44CB-B5E7-0251393F0EAC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BC70-96C0-41DE-9DDD-B51829431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58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7971-AAC2-44CB-B5E7-0251393F0EAC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BC70-96C0-41DE-9DDD-B51829431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11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9007" y="3084837"/>
            <a:ext cx="10104120" cy="953453"/>
          </a:xfrm>
        </p:spPr>
        <p:txBody>
          <a:bodyPr anchor="t"/>
          <a:lstStyle>
            <a:lvl1pPr algn="l">
              <a:defRPr sz="2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9007" y="2034705"/>
            <a:ext cx="10104120" cy="1050132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81318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562635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4395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12527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40658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68790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969224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25054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7971-AAC2-44CB-B5E7-0251393F0EAC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BC70-96C0-41DE-9DDD-B51829431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29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546" y="1120149"/>
            <a:ext cx="7924800" cy="3168175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14463" y="1120149"/>
            <a:ext cx="7924800" cy="3168175"/>
          </a:xfrm>
        </p:spPr>
        <p:txBody>
          <a:bodyPr/>
          <a:lstStyle>
            <a:lvl1pPr>
              <a:defRPr sz="1700"/>
            </a:lvl1pPr>
            <a:lvl2pPr>
              <a:defRPr sz="15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7971-AAC2-44CB-B5E7-0251393F0EAC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BC70-96C0-41DE-9DDD-B51829431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41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92248"/>
            <a:ext cx="10698480" cy="80010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9" y="1074585"/>
            <a:ext cx="5252244" cy="447833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1318" indent="0">
              <a:buNone/>
              <a:defRPr sz="1200" b="1"/>
            </a:lvl2pPr>
            <a:lvl3pPr marL="562635" indent="0">
              <a:buNone/>
              <a:defRPr sz="1000" b="1"/>
            </a:lvl3pPr>
            <a:lvl4pPr marL="843952" indent="0">
              <a:buNone/>
              <a:defRPr sz="1000" b="1"/>
            </a:lvl4pPr>
            <a:lvl5pPr marL="1125270" indent="0">
              <a:buNone/>
              <a:defRPr sz="1000" b="1"/>
            </a:lvl5pPr>
            <a:lvl6pPr marL="1406588" indent="0">
              <a:buNone/>
              <a:defRPr sz="1000" b="1"/>
            </a:lvl6pPr>
            <a:lvl7pPr marL="1687906" indent="0">
              <a:buNone/>
              <a:defRPr sz="1000" b="1"/>
            </a:lvl7pPr>
            <a:lvl8pPr marL="1969224" indent="0">
              <a:buNone/>
              <a:defRPr sz="1000" b="1"/>
            </a:lvl8pPr>
            <a:lvl9pPr marL="2250540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69" y="1522416"/>
            <a:ext cx="5252244" cy="2765902"/>
          </a:xfrm>
        </p:spPr>
        <p:txBody>
          <a:bodyPr/>
          <a:lstStyle>
            <a:lvl1pPr>
              <a:defRPr sz="1500"/>
            </a:lvl1pPr>
            <a:lvl2pPr>
              <a:defRPr sz="12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38539" y="1074585"/>
            <a:ext cx="5254308" cy="447833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1318" indent="0">
              <a:buNone/>
              <a:defRPr sz="1200" b="1"/>
            </a:lvl2pPr>
            <a:lvl3pPr marL="562635" indent="0">
              <a:buNone/>
              <a:defRPr sz="1000" b="1"/>
            </a:lvl3pPr>
            <a:lvl4pPr marL="843952" indent="0">
              <a:buNone/>
              <a:defRPr sz="1000" b="1"/>
            </a:lvl4pPr>
            <a:lvl5pPr marL="1125270" indent="0">
              <a:buNone/>
              <a:defRPr sz="1000" b="1"/>
            </a:lvl5pPr>
            <a:lvl6pPr marL="1406588" indent="0">
              <a:buNone/>
              <a:defRPr sz="1000" b="1"/>
            </a:lvl6pPr>
            <a:lvl7pPr marL="1687906" indent="0">
              <a:buNone/>
              <a:defRPr sz="1000" b="1"/>
            </a:lvl7pPr>
            <a:lvl8pPr marL="1969224" indent="0">
              <a:buNone/>
              <a:defRPr sz="1000" b="1"/>
            </a:lvl8pPr>
            <a:lvl9pPr marL="2250540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38539" y="1522416"/>
            <a:ext cx="5254308" cy="2765902"/>
          </a:xfrm>
        </p:spPr>
        <p:txBody>
          <a:bodyPr/>
          <a:lstStyle>
            <a:lvl1pPr>
              <a:defRPr sz="1500"/>
            </a:lvl1pPr>
            <a:lvl2pPr>
              <a:defRPr sz="12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7971-AAC2-44CB-B5E7-0251393F0EAC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BC70-96C0-41DE-9DDD-B51829431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7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7971-AAC2-44CB-B5E7-0251393F0EAC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BC70-96C0-41DE-9DDD-B51829431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0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7971-AAC2-44CB-B5E7-0251393F0EAC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BC70-96C0-41DE-9DDD-B51829431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16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72" y="191140"/>
            <a:ext cx="3910807" cy="813435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7586" y="191146"/>
            <a:ext cx="6645275" cy="4097179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72" y="1004577"/>
            <a:ext cx="3910807" cy="3283744"/>
          </a:xfrm>
        </p:spPr>
        <p:txBody>
          <a:bodyPr/>
          <a:lstStyle>
            <a:lvl1pPr marL="0" indent="0">
              <a:buNone/>
              <a:defRPr sz="900"/>
            </a:lvl1pPr>
            <a:lvl2pPr marL="281318" indent="0">
              <a:buNone/>
              <a:defRPr sz="800"/>
            </a:lvl2pPr>
            <a:lvl3pPr marL="562635" indent="0">
              <a:buNone/>
              <a:defRPr sz="600"/>
            </a:lvl3pPr>
            <a:lvl4pPr marL="843952" indent="0">
              <a:buNone/>
              <a:defRPr sz="600"/>
            </a:lvl4pPr>
            <a:lvl5pPr marL="1125270" indent="0">
              <a:buNone/>
              <a:defRPr sz="600"/>
            </a:lvl5pPr>
            <a:lvl6pPr marL="1406588" indent="0">
              <a:buNone/>
              <a:defRPr sz="600"/>
            </a:lvl6pPr>
            <a:lvl7pPr marL="1687906" indent="0">
              <a:buNone/>
              <a:defRPr sz="600"/>
            </a:lvl7pPr>
            <a:lvl8pPr marL="1969224" indent="0">
              <a:buNone/>
              <a:defRPr sz="600"/>
            </a:lvl8pPr>
            <a:lvl9pPr marL="225054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7971-AAC2-44CB-B5E7-0251393F0EAC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BC70-96C0-41DE-9DDD-B51829431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07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9979" y="3360426"/>
            <a:ext cx="7132320" cy="396718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29979" y="428943"/>
            <a:ext cx="7132320" cy="2880360"/>
          </a:xfrm>
        </p:spPr>
        <p:txBody>
          <a:bodyPr/>
          <a:lstStyle>
            <a:lvl1pPr marL="0" indent="0">
              <a:buNone/>
              <a:defRPr sz="2000"/>
            </a:lvl1pPr>
            <a:lvl2pPr marL="281318" indent="0">
              <a:buNone/>
              <a:defRPr sz="1700"/>
            </a:lvl2pPr>
            <a:lvl3pPr marL="562635" indent="0">
              <a:buNone/>
              <a:defRPr sz="1500"/>
            </a:lvl3pPr>
            <a:lvl4pPr marL="843952" indent="0">
              <a:buNone/>
              <a:defRPr sz="1200"/>
            </a:lvl4pPr>
            <a:lvl5pPr marL="1125270" indent="0">
              <a:buNone/>
              <a:defRPr sz="1200"/>
            </a:lvl5pPr>
            <a:lvl6pPr marL="1406588" indent="0">
              <a:buNone/>
              <a:defRPr sz="1200"/>
            </a:lvl6pPr>
            <a:lvl7pPr marL="1687906" indent="0">
              <a:buNone/>
              <a:defRPr sz="1200"/>
            </a:lvl7pPr>
            <a:lvl8pPr marL="1969224" indent="0">
              <a:buNone/>
              <a:defRPr sz="1200"/>
            </a:lvl8pPr>
            <a:lvl9pPr marL="2250540" indent="0">
              <a:buNone/>
              <a:defRPr sz="1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29979" y="3757144"/>
            <a:ext cx="7132320" cy="563402"/>
          </a:xfrm>
        </p:spPr>
        <p:txBody>
          <a:bodyPr/>
          <a:lstStyle>
            <a:lvl1pPr marL="0" indent="0">
              <a:buNone/>
              <a:defRPr sz="900"/>
            </a:lvl1pPr>
            <a:lvl2pPr marL="281318" indent="0">
              <a:buNone/>
              <a:defRPr sz="800"/>
            </a:lvl2pPr>
            <a:lvl3pPr marL="562635" indent="0">
              <a:buNone/>
              <a:defRPr sz="600"/>
            </a:lvl3pPr>
            <a:lvl4pPr marL="843952" indent="0">
              <a:buNone/>
              <a:defRPr sz="600"/>
            </a:lvl4pPr>
            <a:lvl5pPr marL="1125270" indent="0">
              <a:buNone/>
              <a:defRPr sz="600"/>
            </a:lvl5pPr>
            <a:lvl6pPr marL="1406588" indent="0">
              <a:buNone/>
              <a:defRPr sz="600"/>
            </a:lvl6pPr>
            <a:lvl7pPr marL="1687906" indent="0">
              <a:buNone/>
              <a:defRPr sz="600"/>
            </a:lvl7pPr>
            <a:lvl8pPr marL="1969224" indent="0">
              <a:buNone/>
              <a:defRPr sz="600"/>
            </a:lvl8pPr>
            <a:lvl9pPr marL="225054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97971-AAC2-44CB-B5E7-0251393F0EAC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5BC70-96C0-41DE-9DDD-B51829431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570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360" y="192248"/>
            <a:ext cx="10698480" cy="800101"/>
          </a:xfrm>
          <a:prstGeom prst="rect">
            <a:avLst/>
          </a:prstGeom>
        </p:spPr>
        <p:txBody>
          <a:bodyPr vert="horz" lIns="56263" tIns="28131" rIns="56263" bIns="2813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1120149"/>
            <a:ext cx="10698480" cy="3168175"/>
          </a:xfrm>
          <a:prstGeom prst="rect">
            <a:avLst/>
          </a:prstGeom>
        </p:spPr>
        <p:txBody>
          <a:bodyPr vert="horz" lIns="56263" tIns="28131" rIns="56263" bIns="281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360" y="4449452"/>
            <a:ext cx="2773680" cy="255588"/>
          </a:xfrm>
          <a:prstGeom prst="rect">
            <a:avLst/>
          </a:prstGeom>
        </p:spPr>
        <p:txBody>
          <a:bodyPr vert="horz" lIns="56263" tIns="28131" rIns="56263" bIns="28131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97971-AAC2-44CB-B5E7-0251393F0EAC}" type="datetimeFigureOut">
              <a:rPr lang="en-US" smtClean="0"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61460" y="4449452"/>
            <a:ext cx="3764280" cy="255588"/>
          </a:xfrm>
          <a:prstGeom prst="rect">
            <a:avLst/>
          </a:prstGeom>
        </p:spPr>
        <p:txBody>
          <a:bodyPr vert="horz" lIns="56263" tIns="28131" rIns="56263" bIns="28131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19160" y="4449452"/>
            <a:ext cx="2773680" cy="255588"/>
          </a:xfrm>
          <a:prstGeom prst="rect">
            <a:avLst/>
          </a:prstGeom>
        </p:spPr>
        <p:txBody>
          <a:bodyPr vert="horz" lIns="56263" tIns="28131" rIns="56263" bIns="28131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5BC70-96C0-41DE-9DDD-B51829431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7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62635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0988" indent="-210988" algn="l" defTabSz="56263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1" indent="-175823" algn="l" defTabSz="562635" rtl="0" eaLnBrk="1" latinLnBrk="0" hangingPunct="1">
        <a:spcBef>
          <a:spcPct val="20000"/>
        </a:spcBef>
        <a:buFont typeface="Arial" panose="020B0604020202020204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703295" indent="-140659" algn="l" defTabSz="56263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984611" indent="-140659" algn="l" defTabSz="562635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65929" indent="-140659" algn="l" defTabSz="562635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47246" indent="-140659" algn="l" defTabSz="562635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564" indent="-140659" algn="l" defTabSz="562635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09882" indent="-140659" algn="l" defTabSz="562635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391200" indent="-140659" algn="l" defTabSz="562635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6263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81318" algn="l" defTabSz="56263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62635" algn="l" defTabSz="56263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43952" algn="l" defTabSz="56263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125270" algn="l" defTabSz="56263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406588" algn="l" defTabSz="56263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687906" algn="l" defTabSz="56263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969224" algn="l" defTabSz="56263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250540" algn="l" defTabSz="562635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129"/>
          <p:cNvSpPr/>
          <p:nvPr/>
        </p:nvSpPr>
        <p:spPr>
          <a:xfrm>
            <a:off x="7848600" y="1318843"/>
            <a:ext cx="3097875" cy="1691706"/>
          </a:xfrm>
          <a:prstGeom prst="rect">
            <a:avLst/>
          </a:prstGeom>
          <a:pattFill prst="ltDnDiag">
            <a:fgClr>
              <a:srgbClr val="F8084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1" name="Straight Arrow Connector 130"/>
          <p:cNvCxnSpPr>
            <a:endCxn id="141" idx="1"/>
          </p:cNvCxnSpPr>
          <p:nvPr/>
        </p:nvCxnSpPr>
        <p:spPr>
          <a:xfrm>
            <a:off x="1111781" y="1408544"/>
            <a:ext cx="498764" cy="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1120094" y="2242406"/>
            <a:ext cx="498764" cy="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1111781" y="3079221"/>
            <a:ext cx="498764" cy="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1111781" y="3924347"/>
            <a:ext cx="498764" cy="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 flipH="1">
            <a:off x="1111781" y="1408545"/>
            <a:ext cx="8313" cy="2515803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838200" y="2667650"/>
            <a:ext cx="281894" cy="0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4310795" y="1408545"/>
            <a:ext cx="831273" cy="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V="1">
            <a:off x="4319108" y="2242406"/>
            <a:ext cx="822960" cy="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V="1">
            <a:off x="4310795" y="3079221"/>
            <a:ext cx="831273" cy="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4310795" y="3924348"/>
            <a:ext cx="831273" cy="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ounded Rectangle 140"/>
          <p:cNvSpPr/>
          <p:nvPr/>
        </p:nvSpPr>
        <p:spPr>
          <a:xfrm>
            <a:off x="1610545" y="1065043"/>
            <a:ext cx="2701636" cy="687003"/>
          </a:xfrm>
          <a:prstGeom prst="roundRect">
            <a:avLst/>
          </a:prstGeom>
          <a:noFill/>
          <a:ln>
            <a:solidFill>
              <a:srgbClr val="F8084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Forest</a:t>
            </a:r>
          </a:p>
          <a:p>
            <a:pPr algn="ctr"/>
            <a:r>
              <a:rPr lang="en-US" sz="1200" dirty="0">
                <a:solidFill>
                  <a:srgbClr val="F80841"/>
                </a:solidFill>
              </a:rPr>
              <a:t>(Number of </a:t>
            </a:r>
            <a:r>
              <a:rPr lang="en-US" sz="1200" dirty="0" smtClean="0">
                <a:solidFill>
                  <a:srgbClr val="F80841"/>
                </a:solidFill>
              </a:rPr>
              <a:t>trees, depth)</a:t>
            </a:r>
            <a:endParaRPr lang="en-US" sz="1200" dirty="0">
              <a:solidFill>
                <a:srgbClr val="F80841"/>
              </a:solidFill>
            </a:endParaRPr>
          </a:p>
          <a:p>
            <a:pPr algn="ctr"/>
            <a:endParaRPr lang="en-US" sz="1400" dirty="0"/>
          </a:p>
        </p:txBody>
      </p:sp>
      <p:sp>
        <p:nvSpPr>
          <p:cNvPr id="142" name="Rounded Rectangle 141"/>
          <p:cNvSpPr/>
          <p:nvPr/>
        </p:nvSpPr>
        <p:spPr>
          <a:xfrm>
            <a:off x="1610545" y="1904446"/>
            <a:ext cx="2701636" cy="687003"/>
          </a:xfrm>
          <a:prstGeom prst="roundRect">
            <a:avLst/>
          </a:prstGeom>
          <a:noFill/>
          <a:ln>
            <a:solidFill>
              <a:srgbClr val="F8084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 Neural Network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>
                <a:solidFill>
                  <a:srgbClr val="F80841"/>
                </a:solidFill>
              </a:rPr>
              <a:t>(Number of </a:t>
            </a:r>
            <a:r>
              <a:rPr lang="en-US" sz="1200" dirty="0" smtClean="0">
                <a:solidFill>
                  <a:srgbClr val="F80841"/>
                </a:solidFill>
              </a:rPr>
              <a:t>layers, hidden units)</a:t>
            </a:r>
            <a:endParaRPr lang="en-US" sz="1200" dirty="0">
              <a:solidFill>
                <a:srgbClr val="F80841"/>
              </a:solidFill>
            </a:endParaRPr>
          </a:p>
          <a:p>
            <a:pPr algn="ctr"/>
            <a:endParaRPr lang="en-US" sz="1400" dirty="0"/>
          </a:p>
          <a:p>
            <a:pPr algn="ctr"/>
            <a:endParaRPr lang="en-US" sz="1400" dirty="0"/>
          </a:p>
        </p:txBody>
      </p:sp>
      <p:sp>
        <p:nvSpPr>
          <p:cNvPr id="143" name="Rounded Rectangle 142"/>
          <p:cNvSpPr/>
          <p:nvPr/>
        </p:nvSpPr>
        <p:spPr>
          <a:xfrm>
            <a:off x="1610545" y="2742646"/>
            <a:ext cx="2701636" cy="687003"/>
          </a:xfrm>
          <a:prstGeom prst="roundRect">
            <a:avLst/>
          </a:prstGeom>
          <a:noFill/>
          <a:ln>
            <a:solidFill>
              <a:srgbClr val="F8084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Gradient Boosting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>
                <a:solidFill>
                  <a:srgbClr val="F80841"/>
                </a:solidFill>
              </a:rPr>
              <a:t>(Number of </a:t>
            </a:r>
            <a:r>
              <a:rPr lang="en-US" sz="1200" dirty="0" smtClean="0">
                <a:solidFill>
                  <a:srgbClr val="F80841"/>
                </a:solidFill>
              </a:rPr>
              <a:t>estimators, </a:t>
            </a:r>
            <a:r>
              <a:rPr lang="en-US" sz="1200" dirty="0">
                <a:solidFill>
                  <a:srgbClr val="F80841"/>
                </a:solidFill>
              </a:rPr>
              <a:t>learning rate)</a:t>
            </a:r>
          </a:p>
          <a:p>
            <a:pPr algn="ctr"/>
            <a:endParaRPr lang="en-US" sz="1400" dirty="0"/>
          </a:p>
        </p:txBody>
      </p:sp>
      <p:sp>
        <p:nvSpPr>
          <p:cNvPr id="144" name="Rounded Rectangle 143"/>
          <p:cNvSpPr/>
          <p:nvPr/>
        </p:nvSpPr>
        <p:spPr>
          <a:xfrm>
            <a:off x="1610545" y="3580846"/>
            <a:ext cx="2701636" cy="687003"/>
          </a:xfrm>
          <a:prstGeom prst="roundRect">
            <a:avLst/>
          </a:prstGeom>
          <a:noFill/>
          <a:ln>
            <a:solidFill>
              <a:srgbClr val="F8084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AdaBoost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 smtClean="0">
                <a:solidFill>
                  <a:srgbClr val="F80841"/>
                </a:solidFill>
              </a:rPr>
              <a:t>(Number of estimators, learning rate)</a:t>
            </a:r>
            <a:endParaRPr lang="en-US" sz="1200" dirty="0">
              <a:solidFill>
                <a:srgbClr val="F80841"/>
              </a:solidFill>
            </a:endParaRPr>
          </a:p>
        </p:txBody>
      </p:sp>
      <p:cxnSp>
        <p:nvCxnSpPr>
          <p:cNvPr id="145" name="Straight Connector 144"/>
          <p:cNvCxnSpPr/>
          <p:nvPr/>
        </p:nvCxnSpPr>
        <p:spPr>
          <a:xfrm>
            <a:off x="5142068" y="1408544"/>
            <a:ext cx="0" cy="2515803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5142068" y="2666444"/>
            <a:ext cx="498764" cy="1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ounded Rectangle 146"/>
          <p:cNvSpPr/>
          <p:nvPr/>
        </p:nvSpPr>
        <p:spPr>
          <a:xfrm>
            <a:off x="3830516" y="534049"/>
            <a:ext cx="1962716" cy="320492"/>
          </a:xfrm>
          <a:prstGeom prst="round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808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Ensemble </a:t>
            </a:r>
          </a:p>
          <a:p>
            <a:pPr algn="ctr"/>
            <a:r>
              <a:rPr lang="en-US" sz="1200" dirty="0" smtClean="0">
                <a:solidFill>
                  <a:srgbClr val="F808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contribution weights</a:t>
            </a:r>
            <a:endParaRPr lang="en-US" sz="1200" dirty="0">
              <a:solidFill>
                <a:srgbClr val="F8084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TextBox 147"/>
              <p:cNvSpPr txBox="1"/>
              <p:nvPr/>
            </p:nvSpPr>
            <p:spPr>
              <a:xfrm>
                <a:off x="4476800" y="1067449"/>
                <a:ext cx="6331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1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sz="1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48" name="TextBox 1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800" y="1067449"/>
                <a:ext cx="633122" cy="307777"/>
              </a:xfrm>
              <a:prstGeom prst="rect">
                <a:avLst/>
              </a:prstGeom>
              <a:blipFill rotWithShape="1">
                <a:blip r:embed="rId3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9" name="TextBox 148"/>
              <p:cNvSpPr txBox="1"/>
              <p:nvPr/>
            </p:nvSpPr>
            <p:spPr>
              <a:xfrm>
                <a:off x="4474310" y="1902672"/>
                <a:ext cx="6331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1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sz="1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49" name="TextBox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310" y="1902672"/>
                <a:ext cx="633122" cy="307777"/>
              </a:xfrm>
              <a:prstGeom prst="rect">
                <a:avLst/>
              </a:prstGeom>
              <a:blipFill rotWithShape="1">
                <a:blip r:embed="rId4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TextBox 149"/>
              <p:cNvSpPr txBox="1"/>
              <p:nvPr/>
            </p:nvSpPr>
            <p:spPr>
              <a:xfrm>
                <a:off x="4474310" y="2743849"/>
                <a:ext cx="6331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1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sz="1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50" name="TextBox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310" y="2743849"/>
                <a:ext cx="633122" cy="307777"/>
              </a:xfrm>
              <a:prstGeom prst="rect">
                <a:avLst/>
              </a:prstGeom>
              <a:blipFill rotWithShape="1">
                <a:blip r:embed="rId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TextBox 150"/>
              <p:cNvSpPr txBox="1"/>
              <p:nvPr/>
            </p:nvSpPr>
            <p:spPr>
              <a:xfrm>
                <a:off x="4474310" y="3582049"/>
                <a:ext cx="6331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  <a:ea typeface="Cambria Math"/>
                        </a:rPr>
                        <m:t>(</m:t>
                      </m:r>
                      <m:r>
                        <a:rPr lang="en-US" sz="1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sz="14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51" name="TextBox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310" y="3582049"/>
                <a:ext cx="633122" cy="307777"/>
              </a:xfrm>
              <a:prstGeom prst="rect">
                <a:avLst/>
              </a:prstGeom>
              <a:blipFill rotWithShape="1">
                <a:blip r:embed="rId6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Rounded Rectangle 151"/>
          <p:cNvSpPr/>
          <p:nvPr/>
        </p:nvSpPr>
        <p:spPr>
          <a:xfrm rot="16200000">
            <a:off x="-141910" y="2499557"/>
            <a:ext cx="1366313" cy="320492"/>
          </a:xfrm>
          <a:prstGeom prst="round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808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Patient</a:t>
            </a:r>
          </a:p>
          <a:p>
            <a:pPr algn="ctr"/>
            <a:r>
              <a:rPr lang="en-US" sz="1400" b="1" dirty="0" smtClean="0">
                <a:solidFill>
                  <a:srgbClr val="F808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  <a:endParaRPr lang="en-US" sz="1400" b="1" dirty="0">
              <a:solidFill>
                <a:srgbClr val="F80841"/>
              </a:solidFill>
            </a:endParaRPr>
          </a:p>
        </p:txBody>
      </p:sp>
      <p:sp>
        <p:nvSpPr>
          <p:cNvPr id="153" name="Rounded Rectangle 152"/>
          <p:cNvSpPr/>
          <p:nvPr/>
        </p:nvSpPr>
        <p:spPr>
          <a:xfrm>
            <a:off x="5640832" y="2515249"/>
            <a:ext cx="1140968" cy="320492"/>
          </a:xfrm>
          <a:prstGeom prst="round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F808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Predicted Risks</a:t>
            </a:r>
            <a:endParaRPr lang="en-US" sz="1400" b="1" dirty="0">
              <a:solidFill>
                <a:srgbClr val="F80841"/>
              </a:solidFill>
            </a:endParaRPr>
          </a:p>
        </p:txBody>
      </p:sp>
      <p:cxnSp>
        <p:nvCxnSpPr>
          <p:cNvPr id="154" name="Straight Connector 153"/>
          <p:cNvCxnSpPr/>
          <p:nvPr/>
        </p:nvCxnSpPr>
        <p:spPr>
          <a:xfrm flipH="1">
            <a:off x="7848600" y="3604843"/>
            <a:ext cx="32004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10896600" y="3577205"/>
            <a:ext cx="0" cy="8404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10583402" y="3577205"/>
            <a:ext cx="0" cy="8404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>
            <a:off x="10287000" y="3577205"/>
            <a:ext cx="0" cy="8404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/>
          <p:cNvCxnSpPr/>
          <p:nvPr/>
        </p:nvCxnSpPr>
        <p:spPr>
          <a:xfrm>
            <a:off x="9974366" y="3584416"/>
            <a:ext cx="0" cy="8404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9677400" y="3569467"/>
            <a:ext cx="0" cy="8404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9372600" y="3571592"/>
            <a:ext cx="0" cy="8404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>
            <a:off x="9059487" y="3571592"/>
            <a:ext cx="0" cy="8404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8746374" y="3571592"/>
            <a:ext cx="0" cy="8404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>
            <a:off x="8458200" y="3573865"/>
            <a:ext cx="0" cy="8404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/>
          <p:nvPr/>
        </p:nvCxnSpPr>
        <p:spPr>
          <a:xfrm>
            <a:off x="8153400" y="3573865"/>
            <a:ext cx="0" cy="84046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/>
          <p:cNvSpPr/>
          <p:nvPr/>
        </p:nvSpPr>
        <p:spPr>
          <a:xfrm>
            <a:off x="7848601" y="2892524"/>
            <a:ext cx="3097874" cy="575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/>
          <p:cNvSpPr/>
          <p:nvPr/>
        </p:nvSpPr>
        <p:spPr>
          <a:xfrm>
            <a:off x="10911839" y="2858149"/>
            <a:ext cx="69273" cy="687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>
            <a:off x="7848601" y="2842457"/>
            <a:ext cx="2793074" cy="5571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/>
          <p:cNvSpPr/>
          <p:nvPr/>
        </p:nvSpPr>
        <p:spPr>
          <a:xfrm>
            <a:off x="10607039" y="2789399"/>
            <a:ext cx="69273" cy="687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Elbow Connector 168"/>
          <p:cNvCxnSpPr>
            <a:stCxn id="168" idx="7"/>
            <a:endCxn id="166" idx="2"/>
          </p:cNvCxnSpPr>
          <p:nvPr/>
        </p:nvCxnSpPr>
        <p:spPr>
          <a:xfrm rot="16200000" flipH="1">
            <a:off x="10742474" y="2723159"/>
            <a:ext cx="93057" cy="245672"/>
          </a:xfrm>
          <a:prstGeom prst="bentConnector4">
            <a:avLst>
              <a:gd name="adj1" fmla="val 31265"/>
              <a:gd name="adj2" fmla="val -7070"/>
            </a:avLst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tangle 169"/>
          <p:cNvSpPr/>
          <p:nvPr/>
        </p:nvSpPr>
        <p:spPr>
          <a:xfrm>
            <a:off x="7848601" y="2667046"/>
            <a:ext cx="2514599" cy="569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1" name="Elbow Connector 170"/>
          <p:cNvCxnSpPr>
            <a:stCxn id="172" idx="6"/>
            <a:endCxn id="168" idx="2"/>
          </p:cNvCxnSpPr>
          <p:nvPr/>
        </p:nvCxnSpPr>
        <p:spPr>
          <a:xfrm>
            <a:off x="10371512" y="2663924"/>
            <a:ext cx="235527" cy="159850"/>
          </a:xfrm>
          <a:prstGeom prst="bentConnector3">
            <a:avLst>
              <a:gd name="adj1" fmla="val -4425"/>
            </a:avLst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/>
          <p:cNvSpPr/>
          <p:nvPr/>
        </p:nvSpPr>
        <p:spPr>
          <a:xfrm>
            <a:off x="10302239" y="2629549"/>
            <a:ext cx="69273" cy="687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7848601" y="2586520"/>
            <a:ext cx="2209799" cy="575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/>
          <p:cNvSpPr/>
          <p:nvPr/>
        </p:nvSpPr>
        <p:spPr>
          <a:xfrm>
            <a:off x="9997439" y="2553349"/>
            <a:ext cx="69273" cy="68750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5" name="Elbow Connector 174"/>
          <p:cNvCxnSpPr>
            <a:stCxn id="174" idx="6"/>
            <a:endCxn id="172" idx="2"/>
          </p:cNvCxnSpPr>
          <p:nvPr/>
        </p:nvCxnSpPr>
        <p:spPr>
          <a:xfrm>
            <a:off x="10066712" y="2587724"/>
            <a:ext cx="235527" cy="76200"/>
          </a:xfrm>
          <a:prstGeom prst="bentConnector3">
            <a:avLst>
              <a:gd name="adj1" fmla="val -8054"/>
            </a:avLst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 175"/>
          <p:cNvSpPr/>
          <p:nvPr/>
        </p:nvSpPr>
        <p:spPr>
          <a:xfrm>
            <a:off x="7848602" y="2516635"/>
            <a:ext cx="1878674" cy="575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7848601" y="2366574"/>
            <a:ext cx="1600200" cy="5534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/>
          <p:cNvSpPr/>
          <p:nvPr/>
        </p:nvSpPr>
        <p:spPr>
          <a:xfrm>
            <a:off x="7798425" y="2128073"/>
            <a:ext cx="1295698" cy="5987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8321732" y="1956629"/>
            <a:ext cx="448195" cy="5987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/>
          <p:nvPr/>
        </p:nvSpPr>
        <p:spPr>
          <a:xfrm>
            <a:off x="7966362" y="2017169"/>
            <a:ext cx="347057" cy="5987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7848600" y="1755791"/>
            <a:ext cx="609600" cy="5987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7848600" y="1597126"/>
            <a:ext cx="338049" cy="7877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3" name="Elbow Connector 182"/>
          <p:cNvCxnSpPr>
            <a:stCxn id="188" idx="6"/>
            <a:endCxn id="189" idx="2"/>
          </p:cNvCxnSpPr>
          <p:nvPr/>
        </p:nvCxnSpPr>
        <p:spPr>
          <a:xfrm>
            <a:off x="8491450" y="1749524"/>
            <a:ext cx="243841" cy="212718"/>
          </a:xfrm>
          <a:prstGeom prst="bentConnector3">
            <a:avLst>
              <a:gd name="adj1" fmla="val -9866"/>
            </a:avLst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tangle 183"/>
          <p:cNvSpPr/>
          <p:nvPr/>
        </p:nvSpPr>
        <p:spPr>
          <a:xfrm>
            <a:off x="7812120" y="1326689"/>
            <a:ext cx="194073" cy="7877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5" name="Group 184"/>
          <p:cNvGrpSpPr/>
          <p:nvPr/>
        </p:nvGrpSpPr>
        <p:grpSpPr>
          <a:xfrm>
            <a:off x="7780712" y="1242643"/>
            <a:ext cx="2208413" cy="2362200"/>
            <a:chOff x="8009312" y="822894"/>
            <a:chExt cx="2208413" cy="2362200"/>
          </a:xfrm>
        </p:grpSpPr>
        <p:cxnSp>
          <p:nvCxnSpPr>
            <p:cNvPr id="186" name="Elbow Connector 185"/>
            <p:cNvCxnSpPr>
              <a:endCxn id="187" idx="2"/>
            </p:cNvCxnSpPr>
            <p:nvPr/>
          </p:nvCxnSpPr>
          <p:spPr>
            <a:xfrm>
              <a:off x="8009312" y="899094"/>
              <a:ext cx="371301" cy="278281"/>
            </a:xfrm>
            <a:prstGeom prst="bentConnector3">
              <a:avLst>
                <a:gd name="adj1" fmla="val 63433"/>
              </a:avLst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Oval 186"/>
            <p:cNvSpPr/>
            <p:nvPr/>
          </p:nvSpPr>
          <p:spPr>
            <a:xfrm>
              <a:off x="8380613" y="1143000"/>
              <a:ext cx="69273" cy="6875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/>
            <p:cNvSpPr/>
            <p:nvPr/>
          </p:nvSpPr>
          <p:spPr>
            <a:xfrm>
              <a:off x="8650777" y="1295400"/>
              <a:ext cx="69273" cy="6875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/>
            <p:cNvSpPr/>
            <p:nvPr/>
          </p:nvSpPr>
          <p:spPr>
            <a:xfrm>
              <a:off x="8963891" y="1508118"/>
              <a:ext cx="69273" cy="6875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/>
            <p:cNvSpPr/>
            <p:nvPr/>
          </p:nvSpPr>
          <p:spPr>
            <a:xfrm>
              <a:off x="9261762" y="1676400"/>
              <a:ext cx="69273" cy="6875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/>
            <p:cNvSpPr/>
            <p:nvPr/>
          </p:nvSpPr>
          <p:spPr>
            <a:xfrm>
              <a:off x="9616439" y="1905000"/>
              <a:ext cx="69273" cy="6875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/>
            <p:cNvSpPr/>
            <p:nvPr/>
          </p:nvSpPr>
          <p:spPr>
            <a:xfrm>
              <a:off x="9921239" y="2057400"/>
              <a:ext cx="69273" cy="6875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3" name="Elbow Connector 192"/>
            <p:cNvCxnSpPr>
              <a:stCxn id="187" idx="6"/>
              <a:endCxn id="188" idx="2"/>
            </p:cNvCxnSpPr>
            <p:nvPr/>
          </p:nvCxnSpPr>
          <p:spPr>
            <a:xfrm>
              <a:off x="8449886" y="1177375"/>
              <a:ext cx="200891" cy="152400"/>
            </a:xfrm>
            <a:prstGeom prst="bentConnector3">
              <a:avLst>
                <a:gd name="adj1" fmla="val -14273"/>
              </a:avLst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Elbow Connector 193"/>
            <p:cNvCxnSpPr>
              <a:stCxn id="189" idx="6"/>
              <a:endCxn id="190" idx="2"/>
            </p:cNvCxnSpPr>
            <p:nvPr/>
          </p:nvCxnSpPr>
          <p:spPr>
            <a:xfrm>
              <a:off x="9033164" y="1542493"/>
              <a:ext cx="228598" cy="168282"/>
            </a:xfrm>
            <a:prstGeom prst="bentConnector3">
              <a:avLst>
                <a:gd name="adj1" fmla="val -13552"/>
              </a:avLst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Elbow Connector 194"/>
            <p:cNvCxnSpPr>
              <a:endCxn id="191" idx="2"/>
            </p:cNvCxnSpPr>
            <p:nvPr/>
          </p:nvCxnSpPr>
          <p:spPr>
            <a:xfrm>
              <a:off x="9326877" y="1711899"/>
              <a:ext cx="289562" cy="227476"/>
            </a:xfrm>
            <a:prstGeom prst="bentConnector3">
              <a:avLst>
                <a:gd name="adj1" fmla="val -6235"/>
              </a:avLst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Elbow Connector 195"/>
            <p:cNvCxnSpPr>
              <a:stCxn id="191" idx="6"/>
              <a:endCxn id="192" idx="2"/>
            </p:cNvCxnSpPr>
            <p:nvPr/>
          </p:nvCxnSpPr>
          <p:spPr>
            <a:xfrm>
              <a:off x="9685712" y="1939375"/>
              <a:ext cx="235527" cy="152400"/>
            </a:xfrm>
            <a:prstGeom prst="bentConnector3">
              <a:avLst>
                <a:gd name="adj1" fmla="val -4425"/>
              </a:avLst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Elbow Connector 196"/>
            <p:cNvCxnSpPr/>
            <p:nvPr/>
          </p:nvCxnSpPr>
          <p:spPr>
            <a:xfrm>
              <a:off x="9982200" y="2091777"/>
              <a:ext cx="235525" cy="76198"/>
            </a:xfrm>
            <a:prstGeom prst="bentConnector3">
              <a:avLst>
                <a:gd name="adj1" fmla="val -11683"/>
              </a:avLst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>
              <a:off x="8077200" y="822894"/>
              <a:ext cx="0" cy="236220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9" name="Straight Connector 198"/>
          <p:cNvCxnSpPr/>
          <p:nvPr/>
        </p:nvCxnSpPr>
        <p:spPr>
          <a:xfrm flipH="1">
            <a:off x="7772400" y="1318843"/>
            <a:ext cx="76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 flipH="1">
            <a:off x="7772400" y="2690443"/>
            <a:ext cx="76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H="1">
            <a:off x="7772400" y="3147643"/>
            <a:ext cx="76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/>
          <p:nvPr/>
        </p:nvCxnSpPr>
        <p:spPr>
          <a:xfrm flipH="1">
            <a:off x="7772400" y="3604843"/>
            <a:ext cx="76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/>
          <p:nvPr/>
        </p:nvCxnSpPr>
        <p:spPr>
          <a:xfrm flipH="1">
            <a:off x="7772400" y="2233243"/>
            <a:ext cx="76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 flipH="1">
            <a:off x="7772400" y="1776043"/>
            <a:ext cx="76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ounded Rectangle 204"/>
          <p:cNvSpPr/>
          <p:nvPr/>
        </p:nvSpPr>
        <p:spPr>
          <a:xfrm>
            <a:off x="7173041" y="1206294"/>
            <a:ext cx="625383" cy="240790"/>
          </a:xfrm>
          <a:prstGeom prst="round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6" name="Rounded Rectangle 205"/>
          <p:cNvSpPr/>
          <p:nvPr/>
        </p:nvSpPr>
        <p:spPr>
          <a:xfrm>
            <a:off x="7162800" y="1659107"/>
            <a:ext cx="625383" cy="240790"/>
          </a:xfrm>
          <a:prstGeom prst="round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80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7" name="Rounded Rectangle 206"/>
          <p:cNvSpPr/>
          <p:nvPr/>
        </p:nvSpPr>
        <p:spPr>
          <a:xfrm>
            <a:off x="7173041" y="2104038"/>
            <a:ext cx="625383" cy="240790"/>
          </a:xfrm>
          <a:prstGeom prst="round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60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8" name="Rounded Rectangle 207"/>
          <p:cNvSpPr/>
          <p:nvPr/>
        </p:nvSpPr>
        <p:spPr>
          <a:xfrm>
            <a:off x="7162800" y="2556851"/>
            <a:ext cx="625383" cy="240790"/>
          </a:xfrm>
          <a:prstGeom prst="round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9" name="Rounded Rectangle 208"/>
          <p:cNvSpPr/>
          <p:nvPr/>
        </p:nvSpPr>
        <p:spPr>
          <a:xfrm>
            <a:off x="7162800" y="3019402"/>
            <a:ext cx="625383" cy="240790"/>
          </a:xfrm>
          <a:prstGeom prst="round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0" name="Rounded Rectangle 209"/>
          <p:cNvSpPr/>
          <p:nvPr/>
        </p:nvSpPr>
        <p:spPr>
          <a:xfrm>
            <a:off x="7162800" y="3452443"/>
            <a:ext cx="625383" cy="240790"/>
          </a:xfrm>
          <a:prstGeom prst="round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1" name="Rectangle 210"/>
          <p:cNvSpPr/>
          <p:nvPr/>
        </p:nvSpPr>
        <p:spPr>
          <a:xfrm>
            <a:off x="10302238" y="1794326"/>
            <a:ext cx="1085501" cy="575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9997439" y="1723757"/>
            <a:ext cx="1033893" cy="575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9692639" y="1630242"/>
            <a:ext cx="1610527" cy="5839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9372600" y="1568270"/>
            <a:ext cx="2057400" cy="575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8152013" y="445351"/>
            <a:ext cx="2319939" cy="575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9024850" y="1320409"/>
            <a:ext cx="2213952" cy="619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8769926" y="1214502"/>
            <a:ext cx="2533240" cy="575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8787938" y="1163881"/>
            <a:ext cx="2413461" cy="591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8735291" y="463657"/>
            <a:ext cx="2319939" cy="575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8422177" y="1006244"/>
            <a:ext cx="2880989" cy="5908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10911839" y="2035933"/>
            <a:ext cx="475901" cy="575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/>
          <p:cNvSpPr/>
          <p:nvPr/>
        </p:nvSpPr>
        <p:spPr>
          <a:xfrm>
            <a:off x="10633363" y="1945630"/>
            <a:ext cx="605439" cy="575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3" name="Group 222"/>
          <p:cNvGrpSpPr/>
          <p:nvPr/>
        </p:nvGrpSpPr>
        <p:grpSpPr>
          <a:xfrm>
            <a:off x="7848600" y="1318843"/>
            <a:ext cx="3124200" cy="1310706"/>
            <a:chOff x="8077200" y="899094"/>
            <a:chExt cx="3124200" cy="1310706"/>
          </a:xfrm>
        </p:grpSpPr>
        <p:sp>
          <p:nvSpPr>
            <p:cNvPr id="224" name="Oval 223"/>
            <p:cNvSpPr/>
            <p:nvPr/>
          </p:nvSpPr>
          <p:spPr>
            <a:xfrm>
              <a:off x="8372301" y="993044"/>
              <a:ext cx="69273" cy="6875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Oval 224"/>
            <p:cNvSpPr/>
            <p:nvPr/>
          </p:nvSpPr>
          <p:spPr>
            <a:xfrm>
              <a:off x="8642465" y="1143000"/>
              <a:ext cx="69273" cy="6875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/>
            <p:cNvSpPr/>
            <p:nvPr/>
          </p:nvSpPr>
          <p:spPr>
            <a:xfrm>
              <a:off x="8963890" y="1335604"/>
              <a:ext cx="69273" cy="6875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Oval 226"/>
            <p:cNvSpPr/>
            <p:nvPr/>
          </p:nvSpPr>
          <p:spPr>
            <a:xfrm>
              <a:off x="9253450" y="1485951"/>
              <a:ext cx="69273" cy="6875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Oval 227"/>
            <p:cNvSpPr/>
            <p:nvPr/>
          </p:nvSpPr>
          <p:spPr>
            <a:xfrm>
              <a:off x="9608127" y="1683850"/>
              <a:ext cx="69273" cy="6875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Oval 228"/>
            <p:cNvSpPr/>
            <p:nvPr/>
          </p:nvSpPr>
          <p:spPr>
            <a:xfrm>
              <a:off x="9912927" y="1760050"/>
              <a:ext cx="69273" cy="6875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Oval 229"/>
            <p:cNvSpPr/>
            <p:nvPr/>
          </p:nvSpPr>
          <p:spPr>
            <a:xfrm>
              <a:off x="10217727" y="1836250"/>
              <a:ext cx="69273" cy="6875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Oval 230"/>
            <p:cNvSpPr/>
            <p:nvPr/>
          </p:nvSpPr>
          <p:spPr>
            <a:xfrm>
              <a:off x="10522527" y="1912450"/>
              <a:ext cx="69273" cy="6875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Oval 231"/>
            <p:cNvSpPr/>
            <p:nvPr/>
          </p:nvSpPr>
          <p:spPr>
            <a:xfrm>
              <a:off x="10827327" y="2064850"/>
              <a:ext cx="69273" cy="6875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Oval 232"/>
            <p:cNvSpPr/>
            <p:nvPr/>
          </p:nvSpPr>
          <p:spPr>
            <a:xfrm>
              <a:off x="11132127" y="2141050"/>
              <a:ext cx="69273" cy="6875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4" name="Group 233"/>
            <p:cNvGrpSpPr/>
            <p:nvPr/>
          </p:nvGrpSpPr>
          <p:grpSpPr>
            <a:xfrm>
              <a:off x="8077200" y="899094"/>
              <a:ext cx="3054928" cy="1276331"/>
              <a:chOff x="8077200" y="899094"/>
              <a:chExt cx="3054928" cy="1276331"/>
            </a:xfrm>
          </p:grpSpPr>
          <p:cxnSp>
            <p:nvCxnSpPr>
              <p:cNvPr id="235" name="Elbow Connector 234"/>
              <p:cNvCxnSpPr>
                <a:endCxn id="224" idx="1"/>
              </p:cNvCxnSpPr>
              <p:nvPr/>
            </p:nvCxnSpPr>
            <p:spPr>
              <a:xfrm>
                <a:off x="8077200" y="899094"/>
                <a:ext cx="305246" cy="104018"/>
              </a:xfrm>
              <a:prstGeom prst="bentConnector2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Elbow Connector 235"/>
              <p:cNvCxnSpPr>
                <a:stCxn id="224" idx="6"/>
                <a:endCxn id="225" idx="2"/>
              </p:cNvCxnSpPr>
              <p:nvPr/>
            </p:nvCxnSpPr>
            <p:spPr>
              <a:xfrm>
                <a:off x="8441574" y="1027419"/>
                <a:ext cx="200891" cy="149956"/>
              </a:xfrm>
              <a:prstGeom prst="bentConnector3">
                <a:avLst>
                  <a:gd name="adj1" fmla="val 105302"/>
                </a:avLst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Elbow Connector 236"/>
              <p:cNvCxnSpPr/>
              <p:nvPr/>
            </p:nvCxnSpPr>
            <p:spPr>
              <a:xfrm>
                <a:off x="8711740" y="1177377"/>
                <a:ext cx="252150" cy="152398"/>
              </a:xfrm>
              <a:prstGeom prst="bentConnector3">
                <a:avLst>
                  <a:gd name="adj1" fmla="val 111005"/>
                </a:avLst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Elbow Connector 237"/>
              <p:cNvCxnSpPr>
                <a:endCxn id="227" idx="2"/>
              </p:cNvCxnSpPr>
              <p:nvPr/>
            </p:nvCxnSpPr>
            <p:spPr>
              <a:xfrm>
                <a:off x="9033163" y="1369979"/>
                <a:ext cx="220287" cy="150347"/>
              </a:xfrm>
              <a:prstGeom prst="bentConnector3">
                <a:avLst>
                  <a:gd name="adj1" fmla="val 100432"/>
                </a:avLst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Elbow Connector 238"/>
              <p:cNvCxnSpPr>
                <a:endCxn id="228" idx="2"/>
              </p:cNvCxnSpPr>
              <p:nvPr/>
            </p:nvCxnSpPr>
            <p:spPr>
              <a:xfrm>
                <a:off x="9331035" y="1520328"/>
                <a:ext cx="277092" cy="197897"/>
              </a:xfrm>
              <a:prstGeom prst="bentConnector3">
                <a:avLst>
                  <a:gd name="adj1" fmla="val 99346"/>
                </a:avLst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Elbow Connector 239"/>
              <p:cNvCxnSpPr>
                <a:endCxn id="230" idx="2"/>
              </p:cNvCxnSpPr>
              <p:nvPr/>
            </p:nvCxnSpPr>
            <p:spPr>
              <a:xfrm>
                <a:off x="9982200" y="1794425"/>
                <a:ext cx="235527" cy="76200"/>
              </a:xfrm>
              <a:prstGeom prst="bentConnector3">
                <a:avLst>
                  <a:gd name="adj1" fmla="val 111682"/>
                </a:avLst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Elbow Connector 240"/>
              <p:cNvCxnSpPr>
                <a:stCxn id="228" idx="6"/>
                <a:endCxn id="229" idx="2"/>
              </p:cNvCxnSpPr>
              <p:nvPr/>
            </p:nvCxnSpPr>
            <p:spPr>
              <a:xfrm>
                <a:off x="9677400" y="1718225"/>
                <a:ext cx="235527" cy="76200"/>
              </a:xfrm>
              <a:prstGeom prst="bentConnector3">
                <a:avLst>
                  <a:gd name="adj1" fmla="val 108054"/>
                </a:avLst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Elbow Connector 241"/>
              <p:cNvCxnSpPr>
                <a:stCxn id="230" idx="6"/>
                <a:endCxn id="231" idx="2"/>
              </p:cNvCxnSpPr>
              <p:nvPr/>
            </p:nvCxnSpPr>
            <p:spPr>
              <a:xfrm>
                <a:off x="10287000" y="1870625"/>
                <a:ext cx="235527" cy="76200"/>
              </a:xfrm>
              <a:prstGeom prst="bentConnector3">
                <a:avLst>
                  <a:gd name="adj1" fmla="val 100797"/>
                </a:avLst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Elbow Connector 242"/>
              <p:cNvCxnSpPr>
                <a:stCxn id="231" idx="6"/>
                <a:endCxn id="232" idx="2"/>
              </p:cNvCxnSpPr>
              <p:nvPr/>
            </p:nvCxnSpPr>
            <p:spPr>
              <a:xfrm>
                <a:off x="10591800" y="1946825"/>
                <a:ext cx="235527" cy="152400"/>
              </a:xfrm>
              <a:prstGeom prst="bentConnector3">
                <a:avLst>
                  <a:gd name="adj1" fmla="val 108054"/>
                </a:avLst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Elbow Connector 243"/>
              <p:cNvCxnSpPr>
                <a:stCxn id="233" idx="2"/>
                <a:endCxn id="232" idx="6"/>
              </p:cNvCxnSpPr>
              <p:nvPr/>
            </p:nvCxnSpPr>
            <p:spPr>
              <a:xfrm rot="10800000">
                <a:off x="10896601" y="2099225"/>
                <a:ext cx="235527" cy="76200"/>
              </a:xfrm>
              <a:prstGeom prst="bentConnector3">
                <a:avLst>
                  <a:gd name="adj1" fmla="val -4425"/>
                </a:avLst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5" name="Rounded Rectangle 244"/>
          <p:cNvSpPr/>
          <p:nvPr/>
        </p:nvSpPr>
        <p:spPr>
          <a:xfrm rot="16200000">
            <a:off x="6188164" y="2268797"/>
            <a:ext cx="1962716" cy="291356"/>
          </a:xfrm>
          <a:prstGeom prst="round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Probability of Survival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6" name="Rounded Rectangle 245"/>
          <p:cNvSpPr/>
          <p:nvPr/>
        </p:nvSpPr>
        <p:spPr>
          <a:xfrm>
            <a:off x="7868314" y="4090793"/>
            <a:ext cx="3160975" cy="291356"/>
          </a:xfrm>
          <a:prstGeom prst="round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Years since Breast-conversing surgery 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7" name="Rounded Rectangle 246"/>
          <p:cNvSpPr/>
          <p:nvPr/>
        </p:nvSpPr>
        <p:spPr>
          <a:xfrm>
            <a:off x="7972142" y="2842457"/>
            <a:ext cx="1962716" cy="320492"/>
          </a:xfrm>
          <a:prstGeom prst="round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808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Predicted survival </a:t>
            </a:r>
            <a:r>
              <a:rPr lang="en-US" sz="1100" dirty="0" smtClean="0">
                <a:solidFill>
                  <a:srgbClr val="F808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without</a:t>
            </a:r>
            <a:endParaRPr lang="en-US" sz="1100" dirty="0">
              <a:solidFill>
                <a:srgbClr val="F8084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100" dirty="0">
                <a:solidFill>
                  <a:srgbClr val="F808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Adjuvant Therapy</a:t>
            </a:r>
            <a:endParaRPr lang="en-US" sz="1100" dirty="0">
              <a:solidFill>
                <a:srgbClr val="F80841"/>
              </a:solidFill>
            </a:endParaRPr>
          </a:p>
        </p:txBody>
      </p:sp>
      <p:sp>
        <p:nvSpPr>
          <p:cNvPr id="248" name="Rounded Rectangle 247"/>
          <p:cNvSpPr/>
          <p:nvPr/>
        </p:nvSpPr>
        <p:spPr>
          <a:xfrm>
            <a:off x="9372600" y="1093401"/>
            <a:ext cx="1962716" cy="320492"/>
          </a:xfrm>
          <a:prstGeom prst="round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808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Predicted survival with</a:t>
            </a:r>
          </a:p>
          <a:p>
            <a:pPr algn="ctr"/>
            <a:r>
              <a:rPr lang="en-US" sz="1100" dirty="0">
                <a:solidFill>
                  <a:srgbClr val="F808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Adjuvant </a:t>
            </a:r>
            <a:r>
              <a:rPr lang="en-US" sz="1100" dirty="0" smtClean="0">
                <a:solidFill>
                  <a:srgbClr val="F808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Therapy</a:t>
            </a:r>
            <a:endParaRPr lang="en-US" sz="1100" dirty="0">
              <a:solidFill>
                <a:srgbClr val="F80841"/>
              </a:solidFill>
            </a:endParaRPr>
          </a:p>
        </p:txBody>
      </p:sp>
      <p:sp>
        <p:nvSpPr>
          <p:cNvPr id="249" name="Rounded Rectangle 248"/>
          <p:cNvSpPr/>
          <p:nvPr/>
        </p:nvSpPr>
        <p:spPr>
          <a:xfrm>
            <a:off x="8001000" y="3677913"/>
            <a:ext cx="3262621" cy="199000"/>
          </a:xfrm>
          <a:prstGeom prst="round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1      2     3     4     5     6     7      8     9    10  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50" name="Straight Connector 249"/>
          <p:cNvCxnSpPr/>
          <p:nvPr/>
        </p:nvCxnSpPr>
        <p:spPr>
          <a:xfrm flipV="1">
            <a:off x="8914706" y="2369552"/>
            <a:ext cx="326275" cy="357260"/>
          </a:xfrm>
          <a:prstGeom prst="line">
            <a:avLst/>
          </a:prstGeom>
          <a:ln>
            <a:solidFill>
              <a:srgbClr val="F8084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/>
          <p:nvPr/>
        </p:nvCxnSpPr>
        <p:spPr>
          <a:xfrm flipV="1">
            <a:off x="9918595" y="1789728"/>
            <a:ext cx="383644" cy="422005"/>
          </a:xfrm>
          <a:prstGeom prst="line">
            <a:avLst/>
          </a:prstGeom>
          <a:ln>
            <a:solidFill>
              <a:srgbClr val="F8084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/>
          <p:cNvCxnSpPr/>
          <p:nvPr/>
        </p:nvCxnSpPr>
        <p:spPr>
          <a:xfrm flipH="1">
            <a:off x="11069849" y="2542579"/>
            <a:ext cx="1" cy="374802"/>
          </a:xfrm>
          <a:prstGeom prst="straightConnector1">
            <a:avLst/>
          </a:prstGeom>
          <a:ln w="19050">
            <a:solidFill>
              <a:srgbClr val="F8084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Rounded Rectangle 252"/>
          <p:cNvSpPr/>
          <p:nvPr/>
        </p:nvSpPr>
        <p:spPr>
          <a:xfrm rot="16200000">
            <a:off x="10406382" y="2536261"/>
            <a:ext cx="1962716" cy="320492"/>
          </a:xfrm>
          <a:prstGeom prst="round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rgbClr val="F808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Predicted benefit of</a:t>
            </a:r>
            <a:endParaRPr lang="en-US" sz="1100" dirty="0">
              <a:solidFill>
                <a:srgbClr val="F8084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100" dirty="0">
                <a:solidFill>
                  <a:srgbClr val="F808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Adjuvant </a:t>
            </a:r>
            <a:r>
              <a:rPr lang="en-US" sz="1100" dirty="0" smtClean="0">
                <a:solidFill>
                  <a:srgbClr val="F808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Therapy</a:t>
            </a:r>
            <a:endParaRPr lang="en-US" sz="1100" dirty="0">
              <a:solidFill>
                <a:srgbClr val="F8084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4" name="TextBox 253"/>
              <p:cNvSpPr txBox="1"/>
              <p:nvPr/>
            </p:nvSpPr>
            <p:spPr>
              <a:xfrm>
                <a:off x="5618918" y="2972449"/>
                <a:ext cx="11628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F8084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F80841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F80841"/>
                              </a:solidFill>
                              <a:latin typeface="Cambria Math"/>
                            </a:rPr>
                            <m:t>𝑏𝑐</m:t>
                          </m:r>
                        </m:sub>
                      </m:sSub>
                      <m:d>
                        <m:dPr>
                          <m:ctrlPr>
                            <a:rPr lang="en-US" sz="1200" b="0" i="1" smtClean="0">
                              <a:solidFill>
                                <a:srgbClr val="F8084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F80841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rgbClr val="F80841"/>
                          </a:solidFill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sz="1200" b="0" i="1" smtClean="0">
                              <a:solidFill>
                                <a:srgbClr val="F8084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F80841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F80841"/>
                              </a:solidFill>
                              <a:latin typeface="Cambria Math"/>
                            </a:rPr>
                            <m:t>𝑛𝑏𝑐</m:t>
                          </m:r>
                        </m:sub>
                      </m:sSub>
                      <m:r>
                        <a:rPr lang="en-US" sz="1200" b="0" i="1" smtClean="0">
                          <a:solidFill>
                            <a:srgbClr val="F8084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1200" b="0" i="1" smtClean="0">
                          <a:solidFill>
                            <a:srgbClr val="F80841"/>
                          </a:solidFill>
                          <a:latin typeface="Cambria Math"/>
                        </a:rPr>
                        <m:t>𝑡</m:t>
                      </m:r>
                      <m:r>
                        <a:rPr lang="en-US" sz="1200" b="0" i="1" smtClean="0">
                          <a:solidFill>
                            <a:srgbClr val="F8084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rgbClr val="F80841"/>
                  </a:solidFill>
                </a:endParaRPr>
              </a:p>
            </p:txBody>
          </p:sp>
        </mc:Choice>
        <mc:Fallback>
          <p:sp>
            <p:nvSpPr>
              <p:cNvPr id="254" name="TextBox 2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918" y="2972449"/>
                <a:ext cx="1162882" cy="276999"/>
              </a:xfrm>
              <a:prstGeom prst="rect">
                <a:avLst/>
              </a:prstGeom>
              <a:blipFill rotWithShape="1">
                <a:blip r:embed="rId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5" name="TextBox 254"/>
              <p:cNvSpPr txBox="1"/>
              <p:nvPr/>
            </p:nvSpPr>
            <p:spPr>
              <a:xfrm>
                <a:off x="8321731" y="3206250"/>
                <a:ext cx="12809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rgbClr val="F8084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solidFill>
                                <a:srgbClr val="F80841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rgbClr val="F80841"/>
                              </a:solidFill>
                              <a:latin typeface="Cambria Math"/>
                            </a:rPr>
                            <m:t>𝑏𝑐</m:t>
                          </m:r>
                        </m:sub>
                      </m:sSub>
                      <m:d>
                        <m:dPr>
                          <m:ctrlPr>
                            <a:rPr lang="en-US" sz="1200" b="0" i="1" smtClean="0">
                              <a:solidFill>
                                <a:srgbClr val="F80841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rgbClr val="F80841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rgbClr val="F80841"/>
                          </a:solidFill>
                          <a:latin typeface="Cambria Math"/>
                        </a:rPr>
                        <m:t> ∗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rgbClr val="F8084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F80841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F80841"/>
                              </a:solidFill>
                              <a:latin typeface="Cambria Math"/>
                            </a:rPr>
                            <m:t>𝑛𝑏𝑐</m:t>
                          </m:r>
                        </m:sub>
                      </m:sSub>
                      <m:r>
                        <a:rPr lang="en-US" sz="1200" i="1">
                          <a:solidFill>
                            <a:srgbClr val="F8084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1200" i="1">
                          <a:solidFill>
                            <a:srgbClr val="F80841"/>
                          </a:solidFill>
                          <a:latin typeface="Cambria Math"/>
                        </a:rPr>
                        <m:t>𝑡</m:t>
                      </m:r>
                      <m:r>
                        <a:rPr lang="en-US" sz="1200" i="1">
                          <a:solidFill>
                            <a:srgbClr val="F8084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rgbClr val="F80841"/>
                  </a:solidFill>
                </a:endParaRPr>
              </a:p>
            </p:txBody>
          </p:sp>
        </mc:Choice>
        <mc:Fallback>
          <p:sp>
            <p:nvSpPr>
              <p:cNvPr id="255" name="TextBox 2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731" y="3206250"/>
                <a:ext cx="1280928" cy="276999"/>
              </a:xfrm>
              <a:prstGeom prst="rect">
                <a:avLst/>
              </a:prstGeom>
              <a:blipFill rotWithShape="1">
                <a:blip r:embed="rId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6" name="TextBox 255"/>
              <p:cNvSpPr txBox="1"/>
              <p:nvPr/>
            </p:nvSpPr>
            <p:spPr>
              <a:xfrm>
                <a:off x="9601200" y="1438150"/>
                <a:ext cx="14157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0" i="1" smtClean="0">
                              <a:solidFill>
                                <a:srgbClr val="F80841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F80841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F80841"/>
                                  </a:solidFill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F80841"/>
                                  </a:solidFill>
                                  <a:latin typeface="Cambria Math"/>
                                </a:rPr>
                                <m:t>𝑏𝑐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F80841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200" i="1">
                                  <a:solidFill>
                                    <a:srgbClr val="F80841"/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sz="1200" b="0" i="1" smtClean="0">
                              <a:solidFill>
                                <a:srgbClr val="F80841"/>
                              </a:solidFill>
                              <a:latin typeface="Cambria Math"/>
                            </a:rPr>
                            <m:t>𝐻𝑅</m:t>
                          </m:r>
                        </m:sup>
                      </m:sSup>
                      <m:r>
                        <a:rPr lang="en-US" sz="1200" b="0" i="1" smtClean="0">
                          <a:solidFill>
                            <a:srgbClr val="F80841"/>
                          </a:solidFill>
                          <a:latin typeface="Cambria Math"/>
                        </a:rPr>
                        <m:t>∗</m:t>
                      </m:r>
                      <m:sSub>
                        <m:sSubPr>
                          <m:ctrlPr>
                            <a:rPr lang="en-US" sz="1200" i="1">
                              <a:solidFill>
                                <a:srgbClr val="F80841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rgbClr val="F80841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rgbClr val="F80841"/>
                              </a:solidFill>
                              <a:latin typeface="Cambria Math"/>
                            </a:rPr>
                            <m:t>𝑛𝑏𝑐</m:t>
                          </m:r>
                        </m:sub>
                      </m:sSub>
                      <m:r>
                        <a:rPr lang="en-US" sz="1200" i="1">
                          <a:solidFill>
                            <a:srgbClr val="F80841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1200" i="1">
                          <a:solidFill>
                            <a:srgbClr val="F80841"/>
                          </a:solidFill>
                          <a:latin typeface="Cambria Math"/>
                        </a:rPr>
                        <m:t>𝑡</m:t>
                      </m:r>
                      <m:r>
                        <a:rPr lang="en-US" sz="1200" i="1">
                          <a:solidFill>
                            <a:srgbClr val="F80841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rgbClr val="F80841"/>
                  </a:solidFill>
                </a:endParaRPr>
              </a:p>
            </p:txBody>
          </p:sp>
        </mc:Choice>
        <mc:Fallback>
          <p:sp>
            <p:nvSpPr>
              <p:cNvPr id="256" name="TextBox 2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1200" y="1438150"/>
                <a:ext cx="1415772" cy="276999"/>
              </a:xfrm>
              <a:prstGeom prst="rect">
                <a:avLst/>
              </a:prstGeom>
              <a:blipFill rotWithShape="1">
                <a:blip r:embed="rId9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57" name="Table 2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650544"/>
              </p:ext>
            </p:extLst>
          </p:nvPr>
        </p:nvGraphicFramePr>
        <p:xfrm>
          <a:off x="144462" y="114300"/>
          <a:ext cx="11590338" cy="4529303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6637338"/>
                <a:gridCol w="4953000"/>
              </a:tblGrid>
              <a:tr h="4529303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2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 A  </a:t>
                      </a:r>
                      <a:r>
                        <a:rPr lang="en-US" sz="1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Schematic for Adjutorium</a:t>
                      </a:r>
                      <a:endParaRPr lang="en-US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C02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C02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562635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85000"/>
                              <a:lumOff val="1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B  </a:t>
                      </a:r>
                      <a:r>
                        <a:rPr lang="en-US" sz="180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Adjutorium model</a:t>
                      </a:r>
                      <a:r>
                        <a:rPr lang="en-US" sz="1800" baseline="0" dirty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outputs</a:t>
                      </a:r>
                      <a:endParaRPr lang="en-US" sz="180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US" sz="18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C02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C024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440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169</Words>
  <Application>Microsoft Office PowerPoint</Application>
  <PresentationFormat>Custom</PresentationFormat>
  <Paragraphs>42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ahmedmalaa</dc:creator>
  <cp:lastModifiedBy>ahmedmalaa</cp:lastModifiedBy>
  <cp:revision>77</cp:revision>
  <dcterms:created xsi:type="dcterms:W3CDTF">2019-08-28T06:36:51Z</dcterms:created>
  <dcterms:modified xsi:type="dcterms:W3CDTF">2019-11-20T02:16:50Z</dcterms:modified>
</cp:coreProperties>
</file>