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887200" cy="6858000"/>
  <p:notesSz cx="6858000" cy="9144000"/>
  <p:defaultTextStyle>
    <a:defPPr>
      <a:defRPr lang="en-US"/>
    </a:defPPr>
    <a:lvl1pPr marL="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1318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62635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43952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2527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406588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687906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969224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25054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841"/>
    <a:srgbClr val="C60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56" autoAdjust="0"/>
  </p:normalViewPr>
  <p:slideViewPr>
    <p:cSldViewPr>
      <p:cViewPr varScale="1">
        <p:scale>
          <a:sx n="85" d="100"/>
          <a:sy n="85" d="100"/>
        </p:scale>
        <p:origin x="-691" y="-86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5C694-1C34-4BAC-8FE3-FC6B10C15CE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F739-FAA5-41C2-92B2-F03BEC1E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CF739-FAA5-41C2-92B2-F03BEC1EF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37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4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0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8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69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5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27338" y="274649"/>
            <a:ext cx="40119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50" y="274649"/>
            <a:ext cx="1183767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10"/>
            <a:ext cx="10104120" cy="1362076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23"/>
            <a:ext cx="10104120" cy="150018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13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626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439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25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065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6879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692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505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6" y="1600214"/>
            <a:ext cx="7924800" cy="452596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4463" y="1600214"/>
            <a:ext cx="7924800" cy="452596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40"/>
            <a:ext cx="10698480" cy="11430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9" y="1535123"/>
            <a:ext cx="5252244" cy="63976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1318" indent="0">
              <a:buNone/>
              <a:defRPr sz="1200" b="1"/>
            </a:lvl2pPr>
            <a:lvl3pPr marL="562635" indent="0">
              <a:buNone/>
              <a:defRPr sz="1000" b="1"/>
            </a:lvl3pPr>
            <a:lvl4pPr marL="843952" indent="0">
              <a:buNone/>
              <a:defRPr sz="1000" b="1"/>
            </a:lvl4pPr>
            <a:lvl5pPr marL="1125270" indent="0">
              <a:buNone/>
              <a:defRPr sz="1000" b="1"/>
            </a:lvl5pPr>
            <a:lvl6pPr marL="1406588" indent="0">
              <a:buNone/>
              <a:defRPr sz="1000" b="1"/>
            </a:lvl6pPr>
            <a:lvl7pPr marL="1687906" indent="0">
              <a:buNone/>
              <a:defRPr sz="1000" b="1"/>
            </a:lvl7pPr>
            <a:lvl8pPr marL="1969224" indent="0">
              <a:buNone/>
              <a:defRPr sz="1000" b="1"/>
            </a:lvl8pPr>
            <a:lvl9pPr marL="225054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9" y="2174880"/>
            <a:ext cx="5252244" cy="3951289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40" y="1535123"/>
            <a:ext cx="5254308" cy="63976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1318" indent="0">
              <a:buNone/>
              <a:defRPr sz="1200" b="1"/>
            </a:lvl2pPr>
            <a:lvl3pPr marL="562635" indent="0">
              <a:buNone/>
              <a:defRPr sz="1000" b="1"/>
            </a:lvl3pPr>
            <a:lvl4pPr marL="843952" indent="0">
              <a:buNone/>
              <a:defRPr sz="1000" b="1"/>
            </a:lvl4pPr>
            <a:lvl5pPr marL="1125270" indent="0">
              <a:buNone/>
              <a:defRPr sz="1000" b="1"/>
            </a:lvl5pPr>
            <a:lvl6pPr marL="1406588" indent="0">
              <a:buNone/>
              <a:defRPr sz="1000" b="1"/>
            </a:lvl6pPr>
            <a:lvl7pPr marL="1687906" indent="0">
              <a:buNone/>
              <a:defRPr sz="1000" b="1"/>
            </a:lvl7pPr>
            <a:lvl8pPr marL="1969224" indent="0">
              <a:buNone/>
              <a:defRPr sz="1000" b="1"/>
            </a:lvl8pPr>
            <a:lvl9pPr marL="225054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40" y="2174880"/>
            <a:ext cx="5254308" cy="3951289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73" y="273057"/>
            <a:ext cx="3910807" cy="116205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86" y="273065"/>
            <a:ext cx="6645275" cy="585311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73" y="1435111"/>
            <a:ext cx="3910807" cy="4691063"/>
          </a:xfrm>
        </p:spPr>
        <p:txBody>
          <a:bodyPr/>
          <a:lstStyle>
            <a:lvl1pPr marL="0" indent="0">
              <a:buNone/>
              <a:defRPr sz="900"/>
            </a:lvl1pPr>
            <a:lvl2pPr marL="281318" indent="0">
              <a:buNone/>
              <a:defRPr sz="800"/>
            </a:lvl2pPr>
            <a:lvl3pPr marL="562635" indent="0">
              <a:buNone/>
              <a:defRPr sz="600"/>
            </a:lvl3pPr>
            <a:lvl4pPr marL="843952" indent="0">
              <a:buNone/>
              <a:defRPr sz="600"/>
            </a:lvl4pPr>
            <a:lvl5pPr marL="1125270" indent="0">
              <a:buNone/>
              <a:defRPr sz="600"/>
            </a:lvl5pPr>
            <a:lvl6pPr marL="1406588" indent="0">
              <a:buNone/>
              <a:defRPr sz="600"/>
            </a:lvl6pPr>
            <a:lvl7pPr marL="1687906" indent="0">
              <a:buNone/>
              <a:defRPr sz="600"/>
            </a:lvl7pPr>
            <a:lvl8pPr marL="1969224" indent="0">
              <a:buNone/>
              <a:defRPr sz="600"/>
            </a:lvl8pPr>
            <a:lvl9pPr marL="225054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9" y="4800611"/>
            <a:ext cx="7132320" cy="56674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9" y="612776"/>
            <a:ext cx="713232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281318" indent="0">
              <a:buNone/>
              <a:defRPr sz="1700"/>
            </a:lvl2pPr>
            <a:lvl3pPr marL="562635" indent="0">
              <a:buNone/>
              <a:defRPr sz="1500"/>
            </a:lvl3pPr>
            <a:lvl4pPr marL="843952" indent="0">
              <a:buNone/>
              <a:defRPr sz="1200"/>
            </a:lvl4pPr>
            <a:lvl5pPr marL="1125270" indent="0">
              <a:buNone/>
              <a:defRPr sz="1200"/>
            </a:lvl5pPr>
            <a:lvl6pPr marL="1406588" indent="0">
              <a:buNone/>
              <a:defRPr sz="1200"/>
            </a:lvl6pPr>
            <a:lvl7pPr marL="1687906" indent="0">
              <a:buNone/>
              <a:defRPr sz="1200"/>
            </a:lvl7pPr>
            <a:lvl8pPr marL="1969224" indent="0">
              <a:buNone/>
              <a:defRPr sz="1200"/>
            </a:lvl8pPr>
            <a:lvl9pPr marL="2250540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9" y="5367351"/>
            <a:ext cx="7132320" cy="804860"/>
          </a:xfrm>
        </p:spPr>
        <p:txBody>
          <a:bodyPr/>
          <a:lstStyle>
            <a:lvl1pPr marL="0" indent="0">
              <a:buNone/>
              <a:defRPr sz="900"/>
            </a:lvl1pPr>
            <a:lvl2pPr marL="281318" indent="0">
              <a:buNone/>
              <a:defRPr sz="800"/>
            </a:lvl2pPr>
            <a:lvl3pPr marL="562635" indent="0">
              <a:buNone/>
              <a:defRPr sz="600"/>
            </a:lvl3pPr>
            <a:lvl4pPr marL="843952" indent="0">
              <a:buNone/>
              <a:defRPr sz="600"/>
            </a:lvl4pPr>
            <a:lvl5pPr marL="1125270" indent="0">
              <a:buNone/>
              <a:defRPr sz="600"/>
            </a:lvl5pPr>
            <a:lvl6pPr marL="1406588" indent="0">
              <a:buNone/>
              <a:defRPr sz="600"/>
            </a:lvl6pPr>
            <a:lvl7pPr marL="1687906" indent="0">
              <a:buNone/>
              <a:defRPr sz="600"/>
            </a:lvl7pPr>
            <a:lvl8pPr marL="1969224" indent="0">
              <a:buNone/>
              <a:defRPr sz="600"/>
            </a:lvl8pPr>
            <a:lvl9pPr marL="225054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74640"/>
            <a:ext cx="10698480" cy="1143002"/>
          </a:xfrm>
          <a:prstGeom prst="rect">
            <a:avLst/>
          </a:prstGeom>
        </p:spPr>
        <p:txBody>
          <a:bodyPr vert="horz" lIns="56263" tIns="28131" rIns="56263" bIns="281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00214"/>
            <a:ext cx="10698480" cy="4525964"/>
          </a:xfrm>
          <a:prstGeom prst="rect">
            <a:avLst/>
          </a:prstGeom>
        </p:spPr>
        <p:txBody>
          <a:bodyPr vert="horz" lIns="56263" tIns="28131" rIns="56263" bIns="281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61"/>
            <a:ext cx="2773680" cy="365125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61"/>
            <a:ext cx="3764280" cy="365125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61"/>
            <a:ext cx="2773680" cy="365125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62635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988" indent="-210988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indent="-175823" algn="l" defTabSz="5626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03295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84611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929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7246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64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09882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1200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81318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62635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43952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527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06588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87906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69224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25054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48855"/>
              </p:ext>
            </p:extLst>
          </p:nvPr>
        </p:nvGraphicFramePr>
        <p:xfrm>
          <a:off x="152400" y="228600"/>
          <a:ext cx="11582400" cy="6477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582400"/>
              </a:tblGrid>
              <a:tr h="3238500">
                <a:tc>
                  <a:txBody>
                    <a:bodyPr/>
                    <a:lstStyle/>
                    <a:p>
                      <a:pPr marL="0" marR="0" lvl="0" indent="0" algn="l" defTabSz="56263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Discriminative accuracy with respect to all-cause mortality</a:t>
                      </a:r>
                      <a:endParaRPr kumimoji="0" lang="en-US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38500">
                <a:tc>
                  <a:txBody>
                    <a:bodyPr/>
                    <a:lstStyle/>
                    <a:p>
                      <a:pPr marL="0" marR="0" lvl="0" indent="0" algn="l" defTabSz="56263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 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Discriminative accuracy with respect to breast cancer-specific mortality</a:t>
                      </a:r>
                      <a:endParaRPr kumimoji="0" lang="en-US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56263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8" y="849187"/>
            <a:ext cx="3416282" cy="24274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25787"/>
            <a:ext cx="3416282" cy="2427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18" y="849187"/>
            <a:ext cx="3416282" cy="24274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18" y="4125787"/>
            <a:ext cx="3416282" cy="24274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18" y="849187"/>
            <a:ext cx="3416282" cy="24274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18" y="4114800"/>
            <a:ext cx="3416282" cy="24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ahmedmalaa</dc:creator>
  <cp:lastModifiedBy>ahmedmalaa</cp:lastModifiedBy>
  <cp:revision>94</cp:revision>
  <dcterms:created xsi:type="dcterms:W3CDTF">2019-08-28T06:36:51Z</dcterms:created>
  <dcterms:modified xsi:type="dcterms:W3CDTF">2019-11-20T02:34:46Z</dcterms:modified>
</cp:coreProperties>
</file>