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887200" cy="5257800"/>
  <p:notesSz cx="6858000" cy="9144000"/>
  <p:defaultTextStyle>
    <a:defPPr>
      <a:defRPr lang="en-US"/>
    </a:defPPr>
    <a:lvl1pPr marL="0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1318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62635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843952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25270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406588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687906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969224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250540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841"/>
    <a:srgbClr val="C60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03" autoAdjust="0"/>
  </p:normalViewPr>
  <p:slideViewPr>
    <p:cSldViewPr>
      <p:cViewPr varScale="1">
        <p:scale>
          <a:sx n="101" d="100"/>
          <a:sy n="101" d="100"/>
        </p:scale>
        <p:origin x="-67" y="-115"/>
      </p:cViewPr>
      <p:guideLst>
        <p:guide orient="horz" pos="1656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5C694-1C34-4BAC-8FE3-FC6B10C15CE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7675" y="685800"/>
            <a:ext cx="7753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F739-FAA5-41C2-92B2-F03BEC1E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47675" y="685800"/>
            <a:ext cx="77533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CF739-FAA5-41C2-92B2-F03BEC1EF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633333"/>
            <a:ext cx="10104120" cy="1127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2979420"/>
            <a:ext cx="8321040" cy="13436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1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4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0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8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69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5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27336" y="210563"/>
            <a:ext cx="4011931" cy="44861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48" y="210563"/>
            <a:ext cx="11837671" cy="44861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5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3378632"/>
            <a:ext cx="10104120" cy="1044258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228486"/>
            <a:ext cx="10104120" cy="1150145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13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626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439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252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065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6879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692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505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2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6" y="1226830"/>
            <a:ext cx="7924800" cy="346990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4463" y="1226830"/>
            <a:ext cx="7924800" cy="346990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10558"/>
            <a:ext cx="10698480" cy="87630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9" y="1176927"/>
            <a:ext cx="5252244" cy="49048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1318" indent="0">
              <a:buNone/>
              <a:defRPr sz="1200" b="1"/>
            </a:lvl2pPr>
            <a:lvl3pPr marL="562635" indent="0">
              <a:buNone/>
              <a:defRPr sz="1000" b="1"/>
            </a:lvl3pPr>
            <a:lvl4pPr marL="843952" indent="0">
              <a:buNone/>
              <a:defRPr sz="1000" b="1"/>
            </a:lvl4pPr>
            <a:lvl5pPr marL="1125270" indent="0">
              <a:buNone/>
              <a:defRPr sz="1000" b="1"/>
            </a:lvl5pPr>
            <a:lvl6pPr marL="1406588" indent="0">
              <a:buNone/>
              <a:defRPr sz="1000" b="1"/>
            </a:lvl6pPr>
            <a:lvl7pPr marL="1687906" indent="0">
              <a:buNone/>
              <a:defRPr sz="1000" b="1"/>
            </a:lvl7pPr>
            <a:lvl8pPr marL="1969224" indent="0">
              <a:buNone/>
              <a:defRPr sz="1000" b="1"/>
            </a:lvl8pPr>
            <a:lvl9pPr marL="225054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9" y="1667408"/>
            <a:ext cx="5252244" cy="3029321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9" y="1176927"/>
            <a:ext cx="5254308" cy="49048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1318" indent="0">
              <a:buNone/>
              <a:defRPr sz="1200" b="1"/>
            </a:lvl2pPr>
            <a:lvl3pPr marL="562635" indent="0">
              <a:buNone/>
              <a:defRPr sz="1000" b="1"/>
            </a:lvl3pPr>
            <a:lvl4pPr marL="843952" indent="0">
              <a:buNone/>
              <a:defRPr sz="1000" b="1"/>
            </a:lvl4pPr>
            <a:lvl5pPr marL="1125270" indent="0">
              <a:buNone/>
              <a:defRPr sz="1000" b="1"/>
            </a:lvl5pPr>
            <a:lvl6pPr marL="1406588" indent="0">
              <a:buNone/>
              <a:defRPr sz="1000" b="1"/>
            </a:lvl6pPr>
            <a:lvl7pPr marL="1687906" indent="0">
              <a:buNone/>
              <a:defRPr sz="1000" b="1"/>
            </a:lvl7pPr>
            <a:lvl8pPr marL="1969224" indent="0">
              <a:buNone/>
              <a:defRPr sz="1000" b="1"/>
            </a:lvl8pPr>
            <a:lvl9pPr marL="225054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9" y="1667408"/>
            <a:ext cx="5254308" cy="3029321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73" y="209344"/>
            <a:ext cx="3910807" cy="89090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87" y="209351"/>
            <a:ext cx="6645275" cy="448738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73" y="1100251"/>
            <a:ext cx="3910807" cy="3596482"/>
          </a:xfrm>
        </p:spPr>
        <p:txBody>
          <a:bodyPr/>
          <a:lstStyle>
            <a:lvl1pPr marL="0" indent="0">
              <a:buNone/>
              <a:defRPr sz="900"/>
            </a:lvl1pPr>
            <a:lvl2pPr marL="281318" indent="0">
              <a:buNone/>
              <a:defRPr sz="800"/>
            </a:lvl2pPr>
            <a:lvl3pPr marL="562635" indent="0">
              <a:buNone/>
              <a:defRPr sz="600"/>
            </a:lvl3pPr>
            <a:lvl4pPr marL="843952" indent="0">
              <a:buNone/>
              <a:defRPr sz="600"/>
            </a:lvl4pPr>
            <a:lvl5pPr marL="1125270" indent="0">
              <a:buNone/>
              <a:defRPr sz="600"/>
            </a:lvl5pPr>
            <a:lvl6pPr marL="1406588" indent="0">
              <a:buNone/>
              <a:defRPr sz="600"/>
            </a:lvl6pPr>
            <a:lvl7pPr marL="1687906" indent="0">
              <a:buNone/>
              <a:defRPr sz="600"/>
            </a:lvl7pPr>
            <a:lvl8pPr marL="1969224" indent="0">
              <a:buNone/>
              <a:defRPr sz="600"/>
            </a:lvl8pPr>
            <a:lvl9pPr marL="225054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9" y="3680466"/>
            <a:ext cx="7132320" cy="434501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9" y="469795"/>
            <a:ext cx="7132320" cy="3154680"/>
          </a:xfrm>
        </p:spPr>
        <p:txBody>
          <a:bodyPr/>
          <a:lstStyle>
            <a:lvl1pPr marL="0" indent="0">
              <a:buNone/>
              <a:defRPr sz="2000"/>
            </a:lvl1pPr>
            <a:lvl2pPr marL="281318" indent="0">
              <a:buNone/>
              <a:defRPr sz="1700"/>
            </a:lvl2pPr>
            <a:lvl3pPr marL="562635" indent="0">
              <a:buNone/>
              <a:defRPr sz="1500"/>
            </a:lvl3pPr>
            <a:lvl4pPr marL="843952" indent="0">
              <a:buNone/>
              <a:defRPr sz="1200"/>
            </a:lvl4pPr>
            <a:lvl5pPr marL="1125270" indent="0">
              <a:buNone/>
              <a:defRPr sz="1200"/>
            </a:lvl5pPr>
            <a:lvl6pPr marL="1406588" indent="0">
              <a:buNone/>
              <a:defRPr sz="1200"/>
            </a:lvl6pPr>
            <a:lvl7pPr marL="1687906" indent="0">
              <a:buNone/>
              <a:defRPr sz="1200"/>
            </a:lvl7pPr>
            <a:lvl8pPr marL="1969224" indent="0">
              <a:buNone/>
              <a:defRPr sz="1200"/>
            </a:lvl8pPr>
            <a:lvl9pPr marL="2250540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9" y="4114967"/>
            <a:ext cx="7132320" cy="617059"/>
          </a:xfrm>
        </p:spPr>
        <p:txBody>
          <a:bodyPr/>
          <a:lstStyle>
            <a:lvl1pPr marL="0" indent="0">
              <a:buNone/>
              <a:defRPr sz="900"/>
            </a:lvl1pPr>
            <a:lvl2pPr marL="281318" indent="0">
              <a:buNone/>
              <a:defRPr sz="800"/>
            </a:lvl2pPr>
            <a:lvl3pPr marL="562635" indent="0">
              <a:buNone/>
              <a:defRPr sz="600"/>
            </a:lvl3pPr>
            <a:lvl4pPr marL="843952" indent="0">
              <a:buNone/>
              <a:defRPr sz="600"/>
            </a:lvl4pPr>
            <a:lvl5pPr marL="1125270" indent="0">
              <a:buNone/>
              <a:defRPr sz="600"/>
            </a:lvl5pPr>
            <a:lvl6pPr marL="1406588" indent="0">
              <a:buNone/>
              <a:defRPr sz="600"/>
            </a:lvl6pPr>
            <a:lvl7pPr marL="1687906" indent="0">
              <a:buNone/>
              <a:defRPr sz="600"/>
            </a:lvl7pPr>
            <a:lvl8pPr marL="1969224" indent="0">
              <a:buNone/>
              <a:defRPr sz="600"/>
            </a:lvl8pPr>
            <a:lvl9pPr marL="225054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210558"/>
            <a:ext cx="10698480" cy="876301"/>
          </a:xfrm>
          <a:prstGeom prst="rect">
            <a:avLst/>
          </a:prstGeom>
        </p:spPr>
        <p:txBody>
          <a:bodyPr vert="horz" lIns="56263" tIns="28131" rIns="56263" bIns="281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226830"/>
            <a:ext cx="10698480" cy="3469906"/>
          </a:xfrm>
          <a:prstGeom prst="rect">
            <a:avLst/>
          </a:prstGeom>
        </p:spPr>
        <p:txBody>
          <a:bodyPr vert="horz" lIns="56263" tIns="28131" rIns="56263" bIns="281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4873209"/>
            <a:ext cx="2773680" cy="279930"/>
          </a:xfrm>
          <a:prstGeom prst="rect">
            <a:avLst/>
          </a:prstGeom>
        </p:spPr>
        <p:txBody>
          <a:bodyPr vert="horz" lIns="56263" tIns="28131" rIns="56263" bIns="2813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4873209"/>
            <a:ext cx="3764280" cy="279930"/>
          </a:xfrm>
          <a:prstGeom prst="rect">
            <a:avLst/>
          </a:prstGeom>
        </p:spPr>
        <p:txBody>
          <a:bodyPr vert="horz" lIns="56263" tIns="28131" rIns="56263" bIns="2813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4873209"/>
            <a:ext cx="2773680" cy="279930"/>
          </a:xfrm>
          <a:prstGeom prst="rect">
            <a:avLst/>
          </a:prstGeom>
        </p:spPr>
        <p:txBody>
          <a:bodyPr vert="horz" lIns="56263" tIns="28131" rIns="56263" bIns="2813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62635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988" indent="-210988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indent="-175823" algn="l" defTabSz="5626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03295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84611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5929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7246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64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09882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1200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81318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62635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43952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5270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06588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87906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69224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250540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slideLayout" Target="../slideLayouts/slideLayout1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notesSlide" Target="../notesSlides/notesSlide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72" Type="http://schemas.openxmlformats.org/officeDocument/2006/relationships/tags" Target="../tags/tag172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image" Target="../media/image1.jpeg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" Type="http://schemas.openxmlformats.org/officeDocument/2006/relationships/tags" Target="../tags/tag1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roup 676"/>
          <p:cNvGrpSpPr/>
          <p:nvPr/>
        </p:nvGrpSpPr>
        <p:grpSpPr>
          <a:xfrm>
            <a:off x="1298236" y="3086100"/>
            <a:ext cx="454364" cy="641978"/>
            <a:chOff x="826141" y="3003194"/>
            <a:chExt cx="549780" cy="776794"/>
          </a:xfrm>
        </p:grpSpPr>
        <p:pic>
          <p:nvPicPr>
            <p:cNvPr id="678" name="Picture 677"/>
            <p:cNvPicPr>
              <a:picLocks noChangeAspect="1"/>
            </p:cNvPicPr>
            <p:nvPr/>
          </p:nvPicPr>
          <p:blipFill>
            <a:blip r:embed="rId18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90" y="3003194"/>
              <a:ext cx="496409" cy="765888"/>
            </a:xfrm>
            <a:prstGeom prst="rect">
              <a:avLst/>
            </a:prstGeom>
          </p:spPr>
        </p:pic>
        <p:sp>
          <p:nvSpPr>
            <p:cNvPr id="679" name="Rectangle 678"/>
            <p:cNvSpPr/>
            <p:nvPr/>
          </p:nvSpPr>
          <p:spPr>
            <a:xfrm>
              <a:off x="826141" y="3719511"/>
              <a:ext cx="549780" cy="60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0" name="Group 679"/>
          <p:cNvGrpSpPr/>
          <p:nvPr/>
        </p:nvGrpSpPr>
        <p:grpSpPr>
          <a:xfrm>
            <a:off x="460036" y="3086100"/>
            <a:ext cx="454364" cy="641978"/>
            <a:chOff x="826141" y="3003194"/>
            <a:chExt cx="549780" cy="776794"/>
          </a:xfrm>
        </p:grpSpPr>
        <p:pic>
          <p:nvPicPr>
            <p:cNvPr id="681" name="Picture 680"/>
            <p:cNvPicPr>
              <a:picLocks noChangeAspect="1"/>
            </p:cNvPicPr>
            <p:nvPr/>
          </p:nvPicPr>
          <p:blipFill>
            <a:blip r:embed="rId18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90" y="3003194"/>
              <a:ext cx="496409" cy="765888"/>
            </a:xfrm>
            <a:prstGeom prst="rect">
              <a:avLst/>
            </a:prstGeom>
          </p:spPr>
        </p:pic>
        <p:sp>
          <p:nvSpPr>
            <p:cNvPr id="682" name="Rectangle 681"/>
            <p:cNvSpPr/>
            <p:nvPr/>
          </p:nvSpPr>
          <p:spPr>
            <a:xfrm>
              <a:off x="826141" y="3719511"/>
              <a:ext cx="549780" cy="60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3" name="Group 682"/>
          <p:cNvGrpSpPr/>
          <p:nvPr/>
        </p:nvGrpSpPr>
        <p:grpSpPr>
          <a:xfrm>
            <a:off x="1699394" y="3102141"/>
            <a:ext cx="454364" cy="641978"/>
            <a:chOff x="826141" y="3003194"/>
            <a:chExt cx="549780" cy="776794"/>
          </a:xfrm>
        </p:grpSpPr>
        <p:pic>
          <p:nvPicPr>
            <p:cNvPr id="684" name="Picture 683"/>
            <p:cNvPicPr>
              <a:picLocks noChangeAspect="1"/>
            </p:cNvPicPr>
            <p:nvPr/>
          </p:nvPicPr>
          <p:blipFill>
            <a:blip r:embed="rId18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90" y="3003194"/>
              <a:ext cx="496409" cy="765888"/>
            </a:xfrm>
            <a:prstGeom prst="rect">
              <a:avLst/>
            </a:prstGeom>
          </p:spPr>
        </p:pic>
        <p:sp>
          <p:nvSpPr>
            <p:cNvPr id="685" name="Rectangle 684"/>
            <p:cNvSpPr/>
            <p:nvPr/>
          </p:nvSpPr>
          <p:spPr>
            <a:xfrm>
              <a:off x="826141" y="3719511"/>
              <a:ext cx="549780" cy="60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6" name="Group 685"/>
          <p:cNvGrpSpPr/>
          <p:nvPr/>
        </p:nvGrpSpPr>
        <p:grpSpPr>
          <a:xfrm>
            <a:off x="2096188" y="3120580"/>
            <a:ext cx="454364" cy="641978"/>
            <a:chOff x="826141" y="3003194"/>
            <a:chExt cx="549780" cy="776794"/>
          </a:xfrm>
        </p:grpSpPr>
        <p:pic>
          <p:nvPicPr>
            <p:cNvPr id="687" name="Picture 686"/>
            <p:cNvPicPr>
              <a:picLocks noChangeAspect="1"/>
            </p:cNvPicPr>
            <p:nvPr/>
          </p:nvPicPr>
          <p:blipFill>
            <a:blip r:embed="rId18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90" y="3003194"/>
              <a:ext cx="496409" cy="765888"/>
            </a:xfrm>
            <a:prstGeom prst="rect">
              <a:avLst/>
            </a:prstGeom>
          </p:spPr>
        </p:pic>
        <p:sp>
          <p:nvSpPr>
            <p:cNvPr id="688" name="Rectangle 687"/>
            <p:cNvSpPr/>
            <p:nvPr/>
          </p:nvSpPr>
          <p:spPr>
            <a:xfrm>
              <a:off x="826141" y="3719511"/>
              <a:ext cx="549780" cy="60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9" name="Rectangle 688"/>
          <p:cNvSpPr/>
          <p:nvPr/>
        </p:nvSpPr>
        <p:spPr>
          <a:xfrm>
            <a:off x="362376" y="3029528"/>
            <a:ext cx="2394766" cy="982395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Oval 689"/>
          <p:cNvSpPr/>
          <p:nvPr/>
        </p:nvSpPr>
        <p:spPr>
          <a:xfrm>
            <a:off x="321815" y="3376397"/>
            <a:ext cx="2300474" cy="504571"/>
          </a:xfrm>
          <a:prstGeom prst="ellipse">
            <a:avLst/>
          </a:prstGeom>
          <a:noFill/>
          <a:ln>
            <a:solidFill>
              <a:srgbClr val="F8084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1" name="Table 6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84988"/>
              </p:ext>
            </p:extLst>
          </p:nvPr>
        </p:nvGraphicFramePr>
        <p:xfrm>
          <a:off x="144462" y="266051"/>
          <a:ext cx="11590338" cy="4801249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590338"/>
              </a:tblGrid>
              <a:tr h="48012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08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92" name="Straight Connector 691"/>
          <p:cNvCxnSpPr/>
          <p:nvPr/>
        </p:nvCxnSpPr>
        <p:spPr>
          <a:xfrm>
            <a:off x="1066800" y="2613902"/>
            <a:ext cx="2590800" cy="0"/>
          </a:xfrm>
          <a:prstGeom prst="line">
            <a:avLst/>
          </a:prstGeom>
          <a:ln w="28575">
            <a:solidFill>
              <a:srgbClr val="F8084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3657600" y="1682872"/>
            <a:ext cx="0" cy="1906617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3657600" y="1682872"/>
            <a:ext cx="11430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/>
          <p:cNvCxnSpPr/>
          <p:nvPr/>
        </p:nvCxnSpPr>
        <p:spPr>
          <a:xfrm>
            <a:off x="3657047" y="3587872"/>
            <a:ext cx="1143553" cy="1617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Rectangle 695"/>
          <p:cNvSpPr/>
          <p:nvPr/>
        </p:nvSpPr>
        <p:spPr>
          <a:xfrm>
            <a:off x="935056" y="485323"/>
            <a:ext cx="1977734" cy="28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Population-level effects</a:t>
            </a:r>
          </a:p>
        </p:txBody>
      </p:sp>
      <p:sp>
        <p:nvSpPr>
          <p:cNvPr id="697" name="Rectangle 696"/>
          <p:cNvSpPr/>
          <p:nvPr/>
        </p:nvSpPr>
        <p:spPr>
          <a:xfrm>
            <a:off x="3616218" y="434809"/>
            <a:ext cx="2290007" cy="28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Tumour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grade and 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ER-dependent effects</a:t>
            </a:r>
          </a:p>
        </p:txBody>
      </p:sp>
      <p:cxnSp>
        <p:nvCxnSpPr>
          <p:cNvPr id="698" name="Straight Connector 697"/>
          <p:cNvCxnSpPr/>
          <p:nvPr/>
        </p:nvCxnSpPr>
        <p:spPr>
          <a:xfrm>
            <a:off x="3657600" y="2617755"/>
            <a:ext cx="1103622" cy="0"/>
          </a:xfrm>
          <a:prstGeom prst="line">
            <a:avLst/>
          </a:prstGeom>
          <a:ln w="28575">
            <a:solidFill>
              <a:srgbClr val="F8084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/>
          <p:cNvCxnSpPr/>
          <p:nvPr/>
        </p:nvCxnSpPr>
        <p:spPr>
          <a:xfrm>
            <a:off x="4800600" y="3322789"/>
            <a:ext cx="0" cy="5334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>
            <a:off x="4800600" y="3322789"/>
            <a:ext cx="5334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Connector 700"/>
          <p:cNvCxnSpPr/>
          <p:nvPr/>
        </p:nvCxnSpPr>
        <p:spPr>
          <a:xfrm>
            <a:off x="4800600" y="3856189"/>
            <a:ext cx="5334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/>
          <p:cNvCxnSpPr/>
          <p:nvPr/>
        </p:nvCxnSpPr>
        <p:spPr>
          <a:xfrm>
            <a:off x="4800600" y="1416172"/>
            <a:ext cx="0" cy="2667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/>
          <p:cNvCxnSpPr/>
          <p:nvPr/>
        </p:nvCxnSpPr>
        <p:spPr>
          <a:xfrm>
            <a:off x="4800600" y="1416173"/>
            <a:ext cx="5334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/>
          <p:cNvCxnSpPr/>
          <p:nvPr/>
        </p:nvCxnSpPr>
        <p:spPr>
          <a:xfrm>
            <a:off x="4800600" y="1949572"/>
            <a:ext cx="5334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/>
          <p:cNvCxnSpPr/>
          <p:nvPr/>
        </p:nvCxnSpPr>
        <p:spPr>
          <a:xfrm>
            <a:off x="3429000" y="1359099"/>
            <a:ext cx="0" cy="3016646"/>
          </a:xfrm>
          <a:prstGeom prst="line">
            <a:avLst/>
          </a:prstGeom>
          <a:ln>
            <a:solidFill>
              <a:srgbClr val="F8084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/>
          <p:nvPr/>
        </p:nvCxnSpPr>
        <p:spPr>
          <a:xfrm>
            <a:off x="4800600" y="1682872"/>
            <a:ext cx="0" cy="2667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Connector 706"/>
          <p:cNvCxnSpPr/>
          <p:nvPr/>
        </p:nvCxnSpPr>
        <p:spPr>
          <a:xfrm>
            <a:off x="4773979" y="2347202"/>
            <a:ext cx="0" cy="266700"/>
          </a:xfrm>
          <a:prstGeom prst="line">
            <a:avLst/>
          </a:prstGeom>
          <a:ln w="28575">
            <a:solidFill>
              <a:srgbClr val="F8084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4773979" y="2347202"/>
            <a:ext cx="1779221" cy="0"/>
          </a:xfrm>
          <a:prstGeom prst="line">
            <a:avLst/>
          </a:prstGeom>
          <a:ln w="28575">
            <a:solidFill>
              <a:srgbClr val="F8084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/>
          <p:cNvCxnSpPr/>
          <p:nvPr/>
        </p:nvCxnSpPr>
        <p:spPr>
          <a:xfrm>
            <a:off x="4773979" y="2880602"/>
            <a:ext cx="5334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4773979" y="2613902"/>
            <a:ext cx="0" cy="2667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Rectangle 710"/>
          <p:cNvSpPr/>
          <p:nvPr/>
        </p:nvSpPr>
        <p:spPr>
          <a:xfrm>
            <a:off x="4827221" y="3892672"/>
            <a:ext cx="1116379" cy="260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80841"/>
                </a:solidFill>
              </a:rPr>
              <a:t>ER positive</a:t>
            </a:r>
          </a:p>
        </p:txBody>
      </p:sp>
      <p:sp>
        <p:nvSpPr>
          <p:cNvPr id="712" name="Rectangle 711"/>
          <p:cNvSpPr/>
          <p:nvPr/>
        </p:nvSpPr>
        <p:spPr>
          <a:xfrm>
            <a:off x="4674821" y="3358320"/>
            <a:ext cx="1497379" cy="260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80841"/>
                </a:solidFill>
              </a:rPr>
              <a:t>ER negative</a:t>
            </a:r>
          </a:p>
        </p:txBody>
      </p:sp>
      <p:sp>
        <p:nvSpPr>
          <p:cNvPr id="713" name="Rectangle 712"/>
          <p:cNvSpPr/>
          <p:nvPr/>
        </p:nvSpPr>
        <p:spPr>
          <a:xfrm>
            <a:off x="4827221" y="2902072"/>
            <a:ext cx="1116379" cy="260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80841"/>
                </a:solidFill>
              </a:rPr>
              <a:t>ER positive</a:t>
            </a:r>
          </a:p>
        </p:txBody>
      </p:sp>
      <p:sp>
        <p:nvSpPr>
          <p:cNvPr id="714" name="Rectangle 713"/>
          <p:cNvSpPr/>
          <p:nvPr/>
        </p:nvSpPr>
        <p:spPr>
          <a:xfrm>
            <a:off x="4648200" y="2337044"/>
            <a:ext cx="1497379" cy="260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80841"/>
                </a:solidFill>
              </a:rPr>
              <a:t>ER negative</a:t>
            </a:r>
          </a:p>
        </p:txBody>
      </p:sp>
      <p:sp>
        <p:nvSpPr>
          <p:cNvPr id="715" name="Rectangle 714"/>
          <p:cNvSpPr/>
          <p:nvPr/>
        </p:nvSpPr>
        <p:spPr>
          <a:xfrm>
            <a:off x="4827221" y="1938870"/>
            <a:ext cx="1116379" cy="260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80841"/>
                </a:solidFill>
              </a:rPr>
              <a:t>ER positive</a:t>
            </a:r>
          </a:p>
        </p:txBody>
      </p:sp>
      <p:sp>
        <p:nvSpPr>
          <p:cNvPr id="716" name="Rectangle 715"/>
          <p:cNvSpPr/>
          <p:nvPr/>
        </p:nvSpPr>
        <p:spPr>
          <a:xfrm>
            <a:off x="4674821" y="1405470"/>
            <a:ext cx="1497379" cy="260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80841"/>
                </a:solidFill>
              </a:rPr>
              <a:t>ER negative</a:t>
            </a:r>
          </a:p>
        </p:txBody>
      </p:sp>
      <p:sp>
        <p:nvSpPr>
          <p:cNvPr id="717" name="Rectangle 716"/>
          <p:cNvSpPr/>
          <p:nvPr/>
        </p:nvSpPr>
        <p:spPr>
          <a:xfrm>
            <a:off x="3721813" y="2641844"/>
            <a:ext cx="1116379" cy="260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80841"/>
                </a:solidFill>
              </a:rPr>
              <a:t>Grade II</a:t>
            </a:r>
          </a:p>
        </p:txBody>
      </p:sp>
      <p:sp>
        <p:nvSpPr>
          <p:cNvPr id="718" name="Rectangle 717"/>
          <p:cNvSpPr/>
          <p:nvPr/>
        </p:nvSpPr>
        <p:spPr>
          <a:xfrm>
            <a:off x="3720956" y="1689344"/>
            <a:ext cx="1497379" cy="260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80841"/>
                </a:solidFill>
              </a:rPr>
              <a:t>Grade I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3721812" y="3632444"/>
            <a:ext cx="1116379" cy="260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80841"/>
                </a:solidFill>
              </a:rPr>
              <a:t>Grade III</a:t>
            </a:r>
          </a:p>
        </p:txBody>
      </p:sp>
      <p:sp>
        <p:nvSpPr>
          <p:cNvPr id="720" name="Rectangle 719"/>
          <p:cNvSpPr/>
          <p:nvPr/>
        </p:nvSpPr>
        <p:spPr>
          <a:xfrm>
            <a:off x="9525000" y="371658"/>
            <a:ext cx="2057400" cy="289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F808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1" name="Group 720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97459" y="600258"/>
            <a:ext cx="224447" cy="171316"/>
            <a:chOff x="9326548" y="3392488"/>
            <a:chExt cx="328613" cy="250824"/>
          </a:xfrm>
        </p:grpSpPr>
        <p:sp>
          <p:nvSpPr>
            <p:cNvPr id="722" name="Freeform 24 1"/>
            <p:cNvSpPr>
              <a:spLocks/>
            </p:cNvSpPr>
            <p:nvPr>
              <p:custDataLst>
                <p:tags r:id="rId179"/>
              </p:custDataLst>
            </p:nvPr>
          </p:nvSpPr>
          <p:spPr bwMode="auto">
            <a:xfrm>
              <a:off x="9326548" y="3392488"/>
              <a:ext cx="238125" cy="206374"/>
            </a:xfrm>
            <a:custGeom>
              <a:avLst/>
              <a:gdLst>
                <a:gd name="T0" fmla="*/ 228 w 411"/>
                <a:gd name="T1" fmla="*/ 136 h 341"/>
                <a:gd name="T2" fmla="*/ 186 w 411"/>
                <a:gd name="T3" fmla="*/ 37 h 341"/>
                <a:gd name="T4" fmla="*/ 184 w 411"/>
                <a:gd name="T5" fmla="*/ 30 h 341"/>
                <a:gd name="T6" fmla="*/ 213 w 411"/>
                <a:gd name="T7" fmla="*/ 16 h 341"/>
                <a:gd name="T8" fmla="*/ 223 w 411"/>
                <a:gd name="T9" fmla="*/ 6 h 341"/>
                <a:gd name="T10" fmla="*/ 216 w 411"/>
                <a:gd name="T11" fmla="*/ 0 h 341"/>
                <a:gd name="T12" fmla="*/ 153 w 411"/>
                <a:gd name="T13" fmla="*/ 2 h 341"/>
                <a:gd name="T14" fmla="*/ 97 w 411"/>
                <a:gd name="T15" fmla="*/ 0 h 341"/>
                <a:gd name="T16" fmla="*/ 88 w 411"/>
                <a:gd name="T17" fmla="*/ 10 h 341"/>
                <a:gd name="T18" fmla="*/ 99 w 411"/>
                <a:gd name="T19" fmla="*/ 16 h 341"/>
                <a:gd name="T20" fmla="*/ 137 w 411"/>
                <a:gd name="T21" fmla="*/ 32 h 341"/>
                <a:gd name="T22" fmla="*/ 196 w 411"/>
                <a:gd name="T23" fmla="*/ 171 h 341"/>
                <a:gd name="T24" fmla="*/ 90 w 411"/>
                <a:gd name="T25" fmla="*/ 284 h 341"/>
                <a:gd name="T26" fmla="*/ 84 w 411"/>
                <a:gd name="T27" fmla="*/ 289 h 341"/>
                <a:gd name="T28" fmla="*/ 11 w 411"/>
                <a:gd name="T29" fmla="*/ 325 h 341"/>
                <a:gd name="T30" fmla="*/ 0 w 411"/>
                <a:gd name="T31" fmla="*/ 335 h 341"/>
                <a:gd name="T32" fmla="*/ 6 w 411"/>
                <a:gd name="T33" fmla="*/ 341 h 341"/>
                <a:gd name="T34" fmla="*/ 53 w 411"/>
                <a:gd name="T35" fmla="*/ 339 h 341"/>
                <a:gd name="T36" fmla="*/ 109 w 411"/>
                <a:gd name="T37" fmla="*/ 341 h 341"/>
                <a:gd name="T38" fmla="*/ 118 w 411"/>
                <a:gd name="T39" fmla="*/ 331 h 341"/>
                <a:gd name="T40" fmla="*/ 112 w 411"/>
                <a:gd name="T41" fmla="*/ 325 h 341"/>
                <a:gd name="T42" fmla="*/ 92 w 411"/>
                <a:gd name="T43" fmla="*/ 310 h 341"/>
                <a:gd name="T44" fmla="*/ 105 w 411"/>
                <a:gd name="T45" fmla="*/ 287 h 341"/>
                <a:gd name="T46" fmla="*/ 156 w 411"/>
                <a:gd name="T47" fmla="*/ 233 h 341"/>
                <a:gd name="T48" fmla="*/ 201 w 411"/>
                <a:gd name="T49" fmla="*/ 185 h 341"/>
                <a:gd name="T50" fmla="*/ 252 w 411"/>
                <a:gd name="T51" fmla="*/ 304 h 341"/>
                <a:gd name="T52" fmla="*/ 254 w 411"/>
                <a:gd name="T53" fmla="*/ 311 h 341"/>
                <a:gd name="T54" fmla="*/ 225 w 411"/>
                <a:gd name="T55" fmla="*/ 325 h 341"/>
                <a:gd name="T56" fmla="*/ 215 w 411"/>
                <a:gd name="T57" fmla="*/ 335 h 341"/>
                <a:gd name="T58" fmla="*/ 223 w 411"/>
                <a:gd name="T59" fmla="*/ 341 h 341"/>
                <a:gd name="T60" fmla="*/ 286 w 411"/>
                <a:gd name="T61" fmla="*/ 339 h 341"/>
                <a:gd name="T62" fmla="*/ 341 w 411"/>
                <a:gd name="T63" fmla="*/ 341 h 341"/>
                <a:gd name="T64" fmla="*/ 350 w 411"/>
                <a:gd name="T65" fmla="*/ 331 h 341"/>
                <a:gd name="T66" fmla="*/ 341 w 411"/>
                <a:gd name="T67" fmla="*/ 325 h 341"/>
                <a:gd name="T68" fmla="*/ 298 w 411"/>
                <a:gd name="T69" fmla="*/ 303 h 341"/>
                <a:gd name="T70" fmla="*/ 234 w 411"/>
                <a:gd name="T71" fmla="*/ 149 h 341"/>
                <a:gd name="T72" fmla="*/ 336 w 411"/>
                <a:gd name="T73" fmla="*/ 41 h 341"/>
                <a:gd name="T74" fmla="*/ 400 w 411"/>
                <a:gd name="T75" fmla="*/ 16 h 341"/>
                <a:gd name="T76" fmla="*/ 411 w 411"/>
                <a:gd name="T77" fmla="*/ 6 h 341"/>
                <a:gd name="T78" fmla="*/ 404 w 411"/>
                <a:gd name="T79" fmla="*/ 0 h 341"/>
                <a:gd name="T80" fmla="*/ 357 w 411"/>
                <a:gd name="T81" fmla="*/ 2 h 341"/>
                <a:gd name="T82" fmla="*/ 302 w 411"/>
                <a:gd name="T83" fmla="*/ 0 h 341"/>
                <a:gd name="T84" fmla="*/ 292 w 411"/>
                <a:gd name="T85" fmla="*/ 10 h 341"/>
                <a:gd name="T86" fmla="*/ 298 w 411"/>
                <a:gd name="T87" fmla="*/ 16 h 341"/>
                <a:gd name="T88" fmla="*/ 318 w 411"/>
                <a:gd name="T89" fmla="*/ 31 h 341"/>
                <a:gd name="T90" fmla="*/ 309 w 411"/>
                <a:gd name="T91" fmla="*/ 49 h 341"/>
                <a:gd name="T92" fmla="*/ 228 w 411"/>
                <a:gd name="T93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1" h="341">
                  <a:moveTo>
                    <a:pt x="228" y="136"/>
                  </a:moveTo>
                  <a:lnTo>
                    <a:pt x="186" y="37"/>
                  </a:lnTo>
                  <a:cubicBezTo>
                    <a:pt x="185" y="33"/>
                    <a:pt x="184" y="31"/>
                    <a:pt x="184" y="30"/>
                  </a:cubicBezTo>
                  <a:cubicBezTo>
                    <a:pt x="184" y="27"/>
                    <a:pt x="192" y="18"/>
                    <a:pt x="213" y="16"/>
                  </a:cubicBezTo>
                  <a:cubicBezTo>
                    <a:pt x="218" y="15"/>
                    <a:pt x="223" y="15"/>
                    <a:pt x="223" y="6"/>
                  </a:cubicBezTo>
                  <a:cubicBezTo>
                    <a:pt x="223" y="0"/>
                    <a:pt x="217" y="0"/>
                    <a:pt x="216" y="0"/>
                  </a:cubicBezTo>
                  <a:cubicBezTo>
                    <a:pt x="195" y="0"/>
                    <a:pt x="174" y="2"/>
                    <a:pt x="153" y="2"/>
                  </a:cubicBezTo>
                  <a:cubicBezTo>
                    <a:pt x="140" y="2"/>
                    <a:pt x="109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6"/>
                    <a:pt x="93" y="16"/>
                    <a:pt x="99" y="16"/>
                  </a:cubicBezTo>
                  <a:cubicBezTo>
                    <a:pt x="129" y="16"/>
                    <a:pt x="132" y="21"/>
                    <a:pt x="137" y="32"/>
                  </a:cubicBezTo>
                  <a:lnTo>
                    <a:pt x="196" y="171"/>
                  </a:lnTo>
                  <a:lnTo>
                    <a:pt x="90" y="284"/>
                  </a:lnTo>
                  <a:lnTo>
                    <a:pt x="84" y="289"/>
                  </a:lnTo>
                  <a:cubicBezTo>
                    <a:pt x="59" y="316"/>
                    <a:pt x="36" y="324"/>
                    <a:pt x="11" y="325"/>
                  </a:cubicBezTo>
                  <a:cubicBezTo>
                    <a:pt x="4" y="326"/>
                    <a:pt x="0" y="326"/>
                    <a:pt x="0" y="335"/>
                  </a:cubicBezTo>
                  <a:cubicBezTo>
                    <a:pt x="0" y="336"/>
                    <a:pt x="0" y="341"/>
                    <a:pt x="6" y="341"/>
                  </a:cubicBezTo>
                  <a:cubicBezTo>
                    <a:pt x="21" y="341"/>
                    <a:pt x="37" y="339"/>
                    <a:pt x="53" y="339"/>
                  </a:cubicBezTo>
                  <a:cubicBezTo>
                    <a:pt x="71" y="339"/>
                    <a:pt x="91" y="341"/>
                    <a:pt x="109" y="341"/>
                  </a:cubicBezTo>
                  <a:cubicBezTo>
                    <a:pt x="112" y="341"/>
                    <a:pt x="118" y="341"/>
                    <a:pt x="118" y="331"/>
                  </a:cubicBezTo>
                  <a:cubicBezTo>
                    <a:pt x="118" y="326"/>
                    <a:pt x="113" y="325"/>
                    <a:pt x="112" y="325"/>
                  </a:cubicBezTo>
                  <a:cubicBezTo>
                    <a:pt x="107" y="325"/>
                    <a:pt x="92" y="324"/>
                    <a:pt x="92" y="310"/>
                  </a:cubicBezTo>
                  <a:cubicBezTo>
                    <a:pt x="92" y="302"/>
                    <a:pt x="99" y="294"/>
                    <a:pt x="105" y="287"/>
                  </a:cubicBezTo>
                  <a:lnTo>
                    <a:pt x="156" y="233"/>
                  </a:lnTo>
                  <a:lnTo>
                    <a:pt x="201" y="185"/>
                  </a:lnTo>
                  <a:lnTo>
                    <a:pt x="252" y="304"/>
                  </a:lnTo>
                  <a:cubicBezTo>
                    <a:pt x="253" y="309"/>
                    <a:pt x="254" y="310"/>
                    <a:pt x="254" y="311"/>
                  </a:cubicBezTo>
                  <a:cubicBezTo>
                    <a:pt x="254" y="315"/>
                    <a:pt x="245" y="323"/>
                    <a:pt x="225" y="325"/>
                  </a:cubicBezTo>
                  <a:cubicBezTo>
                    <a:pt x="220" y="326"/>
                    <a:pt x="215" y="326"/>
                    <a:pt x="215" y="335"/>
                  </a:cubicBezTo>
                  <a:cubicBezTo>
                    <a:pt x="215" y="341"/>
                    <a:pt x="221" y="341"/>
                    <a:pt x="223" y="341"/>
                  </a:cubicBezTo>
                  <a:cubicBezTo>
                    <a:pt x="237" y="341"/>
                    <a:pt x="272" y="339"/>
                    <a:pt x="286" y="339"/>
                  </a:cubicBezTo>
                  <a:cubicBezTo>
                    <a:pt x="298" y="339"/>
                    <a:pt x="328" y="341"/>
                    <a:pt x="341" y="341"/>
                  </a:cubicBezTo>
                  <a:cubicBezTo>
                    <a:pt x="344" y="341"/>
                    <a:pt x="350" y="341"/>
                    <a:pt x="350" y="331"/>
                  </a:cubicBezTo>
                  <a:cubicBezTo>
                    <a:pt x="350" y="325"/>
                    <a:pt x="345" y="325"/>
                    <a:pt x="341" y="325"/>
                  </a:cubicBezTo>
                  <a:cubicBezTo>
                    <a:pt x="308" y="325"/>
                    <a:pt x="307" y="323"/>
                    <a:pt x="298" y="303"/>
                  </a:cubicBezTo>
                  <a:cubicBezTo>
                    <a:pt x="279" y="257"/>
                    <a:pt x="246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1" y="29"/>
                    <a:pt x="370" y="17"/>
                    <a:pt x="400" y="16"/>
                  </a:cubicBezTo>
                  <a:cubicBezTo>
                    <a:pt x="406" y="15"/>
                    <a:pt x="411" y="15"/>
                    <a:pt x="411" y="6"/>
                  </a:cubicBezTo>
                  <a:cubicBezTo>
                    <a:pt x="411" y="5"/>
                    <a:pt x="411" y="0"/>
                    <a:pt x="404" y="0"/>
                  </a:cubicBezTo>
                  <a:cubicBezTo>
                    <a:pt x="389" y="0"/>
                    <a:pt x="373" y="2"/>
                    <a:pt x="357" y="2"/>
                  </a:cubicBezTo>
                  <a:cubicBezTo>
                    <a:pt x="339" y="2"/>
                    <a:pt x="320" y="0"/>
                    <a:pt x="302" y="0"/>
                  </a:cubicBezTo>
                  <a:cubicBezTo>
                    <a:pt x="299" y="0"/>
                    <a:pt x="292" y="0"/>
                    <a:pt x="292" y="10"/>
                  </a:cubicBezTo>
                  <a:cubicBezTo>
                    <a:pt x="292" y="14"/>
                    <a:pt x="295" y="15"/>
                    <a:pt x="298" y="16"/>
                  </a:cubicBezTo>
                  <a:cubicBezTo>
                    <a:pt x="303" y="16"/>
                    <a:pt x="318" y="17"/>
                    <a:pt x="318" y="31"/>
                  </a:cubicBezTo>
                  <a:cubicBezTo>
                    <a:pt x="318" y="38"/>
                    <a:pt x="313" y="45"/>
                    <a:pt x="309" y="49"/>
                  </a:cubicBezTo>
                  <a:lnTo>
                    <a:pt x="228" y="13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25 1"/>
            <p:cNvSpPr>
              <a:spLocks/>
            </p:cNvSpPr>
            <p:nvPr>
              <p:custDataLst>
                <p:tags r:id="rId180"/>
              </p:custDataLst>
            </p:nvPr>
          </p:nvSpPr>
          <p:spPr bwMode="auto">
            <a:xfrm>
              <a:off x="9580548" y="3503613"/>
              <a:ext cx="74613" cy="139699"/>
            </a:xfrm>
            <a:custGeom>
              <a:avLst/>
              <a:gdLst>
                <a:gd name="T0" fmla="*/ 79 w 127"/>
                <a:gd name="T1" fmla="*/ 9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0 w 127"/>
                <a:gd name="T9" fmla="*/ 25 h 231"/>
                <a:gd name="T10" fmla="*/ 50 w 127"/>
                <a:gd name="T11" fmla="*/ 203 h 231"/>
                <a:gd name="T12" fmla="*/ 15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3 w 127"/>
                <a:gd name="T25" fmla="*/ 219 h 231"/>
                <a:gd name="T26" fmla="*/ 79 w 127"/>
                <a:gd name="T27" fmla="*/ 203 h 231"/>
                <a:gd name="T28" fmla="*/ 79 w 127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9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4" name="Group 723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9709385" y="981258"/>
            <a:ext cx="212521" cy="170233"/>
            <a:chOff x="9480566" y="3825875"/>
            <a:chExt cx="311151" cy="249238"/>
          </a:xfrm>
        </p:grpSpPr>
        <p:sp>
          <p:nvSpPr>
            <p:cNvPr id="725" name="Freeform 32"/>
            <p:cNvSpPr>
              <a:spLocks/>
            </p:cNvSpPr>
            <p:nvPr>
              <p:custDataLst>
                <p:tags r:id="rId177"/>
              </p:custDataLst>
            </p:nvPr>
          </p:nvSpPr>
          <p:spPr bwMode="auto">
            <a:xfrm>
              <a:off x="9480566" y="3825875"/>
              <a:ext cx="220663" cy="204788"/>
            </a:xfrm>
            <a:custGeom>
              <a:avLst/>
              <a:gdLst>
                <a:gd name="T0" fmla="*/ 228 w 411"/>
                <a:gd name="T1" fmla="*/ 136 h 341"/>
                <a:gd name="T2" fmla="*/ 186 w 411"/>
                <a:gd name="T3" fmla="*/ 37 h 341"/>
                <a:gd name="T4" fmla="*/ 184 w 411"/>
                <a:gd name="T5" fmla="*/ 30 h 341"/>
                <a:gd name="T6" fmla="*/ 213 w 411"/>
                <a:gd name="T7" fmla="*/ 16 h 341"/>
                <a:gd name="T8" fmla="*/ 223 w 411"/>
                <a:gd name="T9" fmla="*/ 6 h 341"/>
                <a:gd name="T10" fmla="*/ 216 w 411"/>
                <a:gd name="T11" fmla="*/ 0 h 341"/>
                <a:gd name="T12" fmla="*/ 153 w 411"/>
                <a:gd name="T13" fmla="*/ 2 h 341"/>
                <a:gd name="T14" fmla="*/ 97 w 411"/>
                <a:gd name="T15" fmla="*/ 0 h 341"/>
                <a:gd name="T16" fmla="*/ 88 w 411"/>
                <a:gd name="T17" fmla="*/ 10 h 341"/>
                <a:gd name="T18" fmla="*/ 99 w 411"/>
                <a:gd name="T19" fmla="*/ 16 h 341"/>
                <a:gd name="T20" fmla="*/ 137 w 411"/>
                <a:gd name="T21" fmla="*/ 32 h 341"/>
                <a:gd name="T22" fmla="*/ 196 w 411"/>
                <a:gd name="T23" fmla="*/ 171 h 341"/>
                <a:gd name="T24" fmla="*/ 90 w 411"/>
                <a:gd name="T25" fmla="*/ 284 h 341"/>
                <a:gd name="T26" fmla="*/ 84 w 411"/>
                <a:gd name="T27" fmla="*/ 289 h 341"/>
                <a:gd name="T28" fmla="*/ 11 w 411"/>
                <a:gd name="T29" fmla="*/ 325 h 341"/>
                <a:gd name="T30" fmla="*/ 0 w 411"/>
                <a:gd name="T31" fmla="*/ 335 h 341"/>
                <a:gd name="T32" fmla="*/ 6 w 411"/>
                <a:gd name="T33" fmla="*/ 341 h 341"/>
                <a:gd name="T34" fmla="*/ 53 w 411"/>
                <a:gd name="T35" fmla="*/ 339 h 341"/>
                <a:gd name="T36" fmla="*/ 109 w 411"/>
                <a:gd name="T37" fmla="*/ 341 h 341"/>
                <a:gd name="T38" fmla="*/ 118 w 411"/>
                <a:gd name="T39" fmla="*/ 331 h 341"/>
                <a:gd name="T40" fmla="*/ 112 w 411"/>
                <a:gd name="T41" fmla="*/ 325 h 341"/>
                <a:gd name="T42" fmla="*/ 92 w 411"/>
                <a:gd name="T43" fmla="*/ 310 h 341"/>
                <a:gd name="T44" fmla="*/ 105 w 411"/>
                <a:gd name="T45" fmla="*/ 287 h 341"/>
                <a:gd name="T46" fmla="*/ 156 w 411"/>
                <a:gd name="T47" fmla="*/ 233 h 341"/>
                <a:gd name="T48" fmla="*/ 201 w 411"/>
                <a:gd name="T49" fmla="*/ 185 h 341"/>
                <a:gd name="T50" fmla="*/ 252 w 411"/>
                <a:gd name="T51" fmla="*/ 304 h 341"/>
                <a:gd name="T52" fmla="*/ 254 w 411"/>
                <a:gd name="T53" fmla="*/ 311 h 341"/>
                <a:gd name="T54" fmla="*/ 225 w 411"/>
                <a:gd name="T55" fmla="*/ 325 h 341"/>
                <a:gd name="T56" fmla="*/ 215 w 411"/>
                <a:gd name="T57" fmla="*/ 335 h 341"/>
                <a:gd name="T58" fmla="*/ 223 w 411"/>
                <a:gd name="T59" fmla="*/ 341 h 341"/>
                <a:gd name="T60" fmla="*/ 286 w 411"/>
                <a:gd name="T61" fmla="*/ 339 h 341"/>
                <a:gd name="T62" fmla="*/ 341 w 411"/>
                <a:gd name="T63" fmla="*/ 341 h 341"/>
                <a:gd name="T64" fmla="*/ 350 w 411"/>
                <a:gd name="T65" fmla="*/ 331 h 341"/>
                <a:gd name="T66" fmla="*/ 341 w 411"/>
                <a:gd name="T67" fmla="*/ 325 h 341"/>
                <a:gd name="T68" fmla="*/ 298 w 411"/>
                <a:gd name="T69" fmla="*/ 303 h 341"/>
                <a:gd name="T70" fmla="*/ 234 w 411"/>
                <a:gd name="T71" fmla="*/ 149 h 341"/>
                <a:gd name="T72" fmla="*/ 336 w 411"/>
                <a:gd name="T73" fmla="*/ 41 h 341"/>
                <a:gd name="T74" fmla="*/ 400 w 411"/>
                <a:gd name="T75" fmla="*/ 16 h 341"/>
                <a:gd name="T76" fmla="*/ 411 w 411"/>
                <a:gd name="T77" fmla="*/ 6 h 341"/>
                <a:gd name="T78" fmla="*/ 404 w 411"/>
                <a:gd name="T79" fmla="*/ 0 h 341"/>
                <a:gd name="T80" fmla="*/ 357 w 411"/>
                <a:gd name="T81" fmla="*/ 2 h 341"/>
                <a:gd name="T82" fmla="*/ 302 w 411"/>
                <a:gd name="T83" fmla="*/ 0 h 341"/>
                <a:gd name="T84" fmla="*/ 292 w 411"/>
                <a:gd name="T85" fmla="*/ 10 h 341"/>
                <a:gd name="T86" fmla="*/ 298 w 411"/>
                <a:gd name="T87" fmla="*/ 16 h 341"/>
                <a:gd name="T88" fmla="*/ 318 w 411"/>
                <a:gd name="T89" fmla="*/ 31 h 341"/>
                <a:gd name="T90" fmla="*/ 309 w 411"/>
                <a:gd name="T91" fmla="*/ 49 h 341"/>
                <a:gd name="T92" fmla="*/ 228 w 411"/>
                <a:gd name="T93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1" h="341">
                  <a:moveTo>
                    <a:pt x="228" y="136"/>
                  </a:moveTo>
                  <a:lnTo>
                    <a:pt x="186" y="37"/>
                  </a:lnTo>
                  <a:cubicBezTo>
                    <a:pt x="185" y="33"/>
                    <a:pt x="184" y="31"/>
                    <a:pt x="184" y="30"/>
                  </a:cubicBezTo>
                  <a:cubicBezTo>
                    <a:pt x="184" y="27"/>
                    <a:pt x="192" y="18"/>
                    <a:pt x="213" y="16"/>
                  </a:cubicBezTo>
                  <a:cubicBezTo>
                    <a:pt x="218" y="15"/>
                    <a:pt x="223" y="15"/>
                    <a:pt x="223" y="6"/>
                  </a:cubicBezTo>
                  <a:cubicBezTo>
                    <a:pt x="223" y="0"/>
                    <a:pt x="217" y="0"/>
                    <a:pt x="216" y="0"/>
                  </a:cubicBezTo>
                  <a:cubicBezTo>
                    <a:pt x="195" y="0"/>
                    <a:pt x="174" y="2"/>
                    <a:pt x="153" y="2"/>
                  </a:cubicBezTo>
                  <a:cubicBezTo>
                    <a:pt x="140" y="2"/>
                    <a:pt x="109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6"/>
                    <a:pt x="93" y="16"/>
                    <a:pt x="99" y="16"/>
                  </a:cubicBezTo>
                  <a:cubicBezTo>
                    <a:pt x="129" y="16"/>
                    <a:pt x="132" y="21"/>
                    <a:pt x="137" y="32"/>
                  </a:cubicBezTo>
                  <a:lnTo>
                    <a:pt x="196" y="171"/>
                  </a:lnTo>
                  <a:lnTo>
                    <a:pt x="90" y="284"/>
                  </a:lnTo>
                  <a:lnTo>
                    <a:pt x="84" y="289"/>
                  </a:lnTo>
                  <a:cubicBezTo>
                    <a:pt x="59" y="316"/>
                    <a:pt x="36" y="324"/>
                    <a:pt x="11" y="325"/>
                  </a:cubicBezTo>
                  <a:cubicBezTo>
                    <a:pt x="4" y="326"/>
                    <a:pt x="0" y="326"/>
                    <a:pt x="0" y="335"/>
                  </a:cubicBezTo>
                  <a:cubicBezTo>
                    <a:pt x="0" y="336"/>
                    <a:pt x="0" y="341"/>
                    <a:pt x="6" y="341"/>
                  </a:cubicBezTo>
                  <a:cubicBezTo>
                    <a:pt x="21" y="341"/>
                    <a:pt x="37" y="339"/>
                    <a:pt x="53" y="339"/>
                  </a:cubicBezTo>
                  <a:cubicBezTo>
                    <a:pt x="71" y="339"/>
                    <a:pt x="91" y="341"/>
                    <a:pt x="109" y="341"/>
                  </a:cubicBezTo>
                  <a:cubicBezTo>
                    <a:pt x="112" y="341"/>
                    <a:pt x="118" y="341"/>
                    <a:pt x="118" y="331"/>
                  </a:cubicBezTo>
                  <a:cubicBezTo>
                    <a:pt x="118" y="326"/>
                    <a:pt x="113" y="325"/>
                    <a:pt x="112" y="325"/>
                  </a:cubicBezTo>
                  <a:cubicBezTo>
                    <a:pt x="107" y="325"/>
                    <a:pt x="92" y="324"/>
                    <a:pt x="92" y="310"/>
                  </a:cubicBezTo>
                  <a:cubicBezTo>
                    <a:pt x="92" y="302"/>
                    <a:pt x="99" y="294"/>
                    <a:pt x="105" y="287"/>
                  </a:cubicBezTo>
                  <a:lnTo>
                    <a:pt x="156" y="233"/>
                  </a:lnTo>
                  <a:lnTo>
                    <a:pt x="201" y="185"/>
                  </a:lnTo>
                  <a:lnTo>
                    <a:pt x="252" y="304"/>
                  </a:lnTo>
                  <a:cubicBezTo>
                    <a:pt x="253" y="309"/>
                    <a:pt x="254" y="310"/>
                    <a:pt x="254" y="311"/>
                  </a:cubicBezTo>
                  <a:cubicBezTo>
                    <a:pt x="254" y="315"/>
                    <a:pt x="245" y="323"/>
                    <a:pt x="225" y="325"/>
                  </a:cubicBezTo>
                  <a:cubicBezTo>
                    <a:pt x="220" y="326"/>
                    <a:pt x="215" y="326"/>
                    <a:pt x="215" y="335"/>
                  </a:cubicBezTo>
                  <a:cubicBezTo>
                    <a:pt x="215" y="341"/>
                    <a:pt x="221" y="341"/>
                    <a:pt x="223" y="341"/>
                  </a:cubicBezTo>
                  <a:cubicBezTo>
                    <a:pt x="237" y="341"/>
                    <a:pt x="272" y="339"/>
                    <a:pt x="286" y="339"/>
                  </a:cubicBezTo>
                  <a:cubicBezTo>
                    <a:pt x="298" y="339"/>
                    <a:pt x="328" y="341"/>
                    <a:pt x="341" y="341"/>
                  </a:cubicBezTo>
                  <a:cubicBezTo>
                    <a:pt x="344" y="341"/>
                    <a:pt x="350" y="341"/>
                    <a:pt x="350" y="331"/>
                  </a:cubicBezTo>
                  <a:cubicBezTo>
                    <a:pt x="350" y="325"/>
                    <a:pt x="345" y="325"/>
                    <a:pt x="341" y="325"/>
                  </a:cubicBezTo>
                  <a:cubicBezTo>
                    <a:pt x="308" y="325"/>
                    <a:pt x="307" y="323"/>
                    <a:pt x="298" y="303"/>
                  </a:cubicBezTo>
                  <a:cubicBezTo>
                    <a:pt x="279" y="257"/>
                    <a:pt x="246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1" y="29"/>
                    <a:pt x="370" y="17"/>
                    <a:pt x="400" y="16"/>
                  </a:cubicBezTo>
                  <a:cubicBezTo>
                    <a:pt x="406" y="15"/>
                    <a:pt x="411" y="15"/>
                    <a:pt x="411" y="6"/>
                  </a:cubicBezTo>
                  <a:cubicBezTo>
                    <a:pt x="411" y="5"/>
                    <a:pt x="411" y="0"/>
                    <a:pt x="404" y="0"/>
                  </a:cubicBezTo>
                  <a:cubicBezTo>
                    <a:pt x="389" y="0"/>
                    <a:pt x="373" y="2"/>
                    <a:pt x="357" y="2"/>
                  </a:cubicBezTo>
                  <a:cubicBezTo>
                    <a:pt x="339" y="2"/>
                    <a:pt x="320" y="0"/>
                    <a:pt x="302" y="0"/>
                  </a:cubicBezTo>
                  <a:cubicBezTo>
                    <a:pt x="299" y="0"/>
                    <a:pt x="292" y="0"/>
                    <a:pt x="292" y="10"/>
                  </a:cubicBezTo>
                  <a:cubicBezTo>
                    <a:pt x="292" y="14"/>
                    <a:pt x="295" y="15"/>
                    <a:pt x="298" y="16"/>
                  </a:cubicBezTo>
                  <a:cubicBezTo>
                    <a:pt x="303" y="16"/>
                    <a:pt x="318" y="17"/>
                    <a:pt x="318" y="31"/>
                  </a:cubicBezTo>
                  <a:cubicBezTo>
                    <a:pt x="318" y="38"/>
                    <a:pt x="313" y="45"/>
                    <a:pt x="309" y="49"/>
                  </a:cubicBezTo>
                  <a:lnTo>
                    <a:pt x="228" y="13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33"/>
            <p:cNvSpPr>
              <a:spLocks/>
            </p:cNvSpPr>
            <p:nvPr>
              <p:custDataLst>
                <p:tags r:id="rId178"/>
              </p:custDataLst>
            </p:nvPr>
          </p:nvSpPr>
          <p:spPr bwMode="auto">
            <a:xfrm>
              <a:off x="9707579" y="3937000"/>
              <a:ext cx="84138" cy="138113"/>
            </a:xfrm>
            <a:custGeom>
              <a:avLst/>
              <a:gdLst>
                <a:gd name="T0" fmla="*/ 155 w 155"/>
                <a:gd name="T1" fmla="*/ 168 h 231"/>
                <a:gd name="T2" fmla="*/ 143 w 155"/>
                <a:gd name="T3" fmla="*/ 168 h 231"/>
                <a:gd name="T4" fmla="*/ 134 w 155"/>
                <a:gd name="T5" fmla="*/ 200 h 231"/>
                <a:gd name="T6" fmla="*/ 99 w 155"/>
                <a:gd name="T7" fmla="*/ 202 h 231"/>
                <a:gd name="T8" fmla="*/ 35 w 155"/>
                <a:gd name="T9" fmla="*/ 202 h 231"/>
                <a:gd name="T10" fmla="*/ 105 w 155"/>
                <a:gd name="T11" fmla="*/ 143 h 231"/>
                <a:gd name="T12" fmla="*/ 155 w 155"/>
                <a:gd name="T13" fmla="*/ 68 h 231"/>
                <a:gd name="T14" fmla="*/ 73 w 155"/>
                <a:gd name="T15" fmla="*/ 0 h 231"/>
                <a:gd name="T16" fmla="*/ 0 w 155"/>
                <a:gd name="T17" fmla="*/ 62 h 231"/>
                <a:gd name="T18" fmla="*/ 19 w 155"/>
                <a:gd name="T19" fmla="*/ 82 h 231"/>
                <a:gd name="T20" fmla="*/ 38 w 155"/>
                <a:gd name="T21" fmla="*/ 63 h 231"/>
                <a:gd name="T22" fmla="*/ 17 w 155"/>
                <a:gd name="T23" fmla="*/ 45 h 231"/>
                <a:gd name="T24" fmla="*/ 68 w 155"/>
                <a:gd name="T25" fmla="*/ 12 h 231"/>
                <a:gd name="T26" fmla="*/ 121 w 155"/>
                <a:gd name="T27" fmla="*/ 68 h 231"/>
                <a:gd name="T28" fmla="*/ 88 w 155"/>
                <a:gd name="T29" fmla="*/ 135 h 231"/>
                <a:gd name="T30" fmla="*/ 4 w 155"/>
                <a:gd name="T31" fmla="*/ 218 h 231"/>
                <a:gd name="T32" fmla="*/ 0 w 155"/>
                <a:gd name="T33" fmla="*/ 231 h 231"/>
                <a:gd name="T34" fmla="*/ 144 w 155"/>
                <a:gd name="T35" fmla="*/ 231 h 231"/>
                <a:gd name="T36" fmla="*/ 155 w 155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1">
                  <a:moveTo>
                    <a:pt x="155" y="168"/>
                  </a:moveTo>
                  <a:lnTo>
                    <a:pt x="143" y="168"/>
                  </a:lnTo>
                  <a:cubicBezTo>
                    <a:pt x="142" y="175"/>
                    <a:pt x="138" y="196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69"/>
                    <a:pt x="84" y="159"/>
                    <a:pt x="105" y="143"/>
                  </a:cubicBezTo>
                  <a:cubicBezTo>
                    <a:pt x="131" y="122"/>
                    <a:pt x="155" y="101"/>
                    <a:pt x="155" y="68"/>
                  </a:cubicBezTo>
                  <a:cubicBezTo>
                    <a:pt x="155" y="25"/>
                    <a:pt x="118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6" y="82"/>
                    <a:pt x="19" y="82"/>
                  </a:cubicBezTo>
                  <a:cubicBezTo>
                    <a:pt x="27" y="82"/>
                    <a:pt x="38" y="76"/>
                    <a:pt x="38" y="63"/>
                  </a:cubicBezTo>
                  <a:cubicBezTo>
                    <a:pt x="38" y="57"/>
                    <a:pt x="35" y="45"/>
                    <a:pt x="17" y="45"/>
                  </a:cubicBezTo>
                  <a:cubicBezTo>
                    <a:pt x="28" y="20"/>
                    <a:pt x="51" y="12"/>
                    <a:pt x="68" y="12"/>
                  </a:cubicBezTo>
                  <a:cubicBezTo>
                    <a:pt x="103" y="12"/>
                    <a:pt x="121" y="39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1"/>
                    <a:pt x="0" y="231"/>
                  </a:cubicBezTo>
                  <a:lnTo>
                    <a:pt x="144" y="231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7" name="Group 726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9708302" y="1336835"/>
            <a:ext cx="213604" cy="177823"/>
            <a:chOff x="9398015" y="4292600"/>
            <a:chExt cx="312737" cy="260351"/>
          </a:xfrm>
        </p:grpSpPr>
        <p:sp>
          <p:nvSpPr>
            <p:cNvPr id="728" name="Freeform 40"/>
            <p:cNvSpPr>
              <a:spLocks/>
            </p:cNvSpPr>
            <p:nvPr>
              <p:custDataLst>
                <p:tags r:id="rId175"/>
              </p:custDataLst>
            </p:nvPr>
          </p:nvSpPr>
          <p:spPr bwMode="auto">
            <a:xfrm>
              <a:off x="9398015" y="4292600"/>
              <a:ext cx="222250" cy="209550"/>
            </a:xfrm>
            <a:custGeom>
              <a:avLst/>
              <a:gdLst>
                <a:gd name="T0" fmla="*/ 228 w 410"/>
                <a:gd name="T1" fmla="*/ 136 h 341"/>
                <a:gd name="T2" fmla="*/ 186 w 410"/>
                <a:gd name="T3" fmla="*/ 37 h 341"/>
                <a:gd name="T4" fmla="*/ 184 w 410"/>
                <a:gd name="T5" fmla="*/ 30 h 341"/>
                <a:gd name="T6" fmla="*/ 213 w 410"/>
                <a:gd name="T7" fmla="*/ 16 h 341"/>
                <a:gd name="T8" fmla="*/ 223 w 410"/>
                <a:gd name="T9" fmla="*/ 6 h 341"/>
                <a:gd name="T10" fmla="*/ 215 w 410"/>
                <a:gd name="T11" fmla="*/ 0 h 341"/>
                <a:gd name="T12" fmla="*/ 153 w 410"/>
                <a:gd name="T13" fmla="*/ 2 h 341"/>
                <a:gd name="T14" fmla="*/ 97 w 410"/>
                <a:gd name="T15" fmla="*/ 0 h 341"/>
                <a:gd name="T16" fmla="*/ 88 w 410"/>
                <a:gd name="T17" fmla="*/ 10 h 341"/>
                <a:gd name="T18" fmla="*/ 99 w 410"/>
                <a:gd name="T19" fmla="*/ 16 h 341"/>
                <a:gd name="T20" fmla="*/ 137 w 410"/>
                <a:gd name="T21" fmla="*/ 32 h 341"/>
                <a:gd name="T22" fmla="*/ 195 w 410"/>
                <a:gd name="T23" fmla="*/ 171 h 341"/>
                <a:gd name="T24" fmla="*/ 90 w 410"/>
                <a:gd name="T25" fmla="*/ 284 h 341"/>
                <a:gd name="T26" fmla="*/ 84 w 410"/>
                <a:gd name="T27" fmla="*/ 290 h 341"/>
                <a:gd name="T28" fmla="*/ 11 w 410"/>
                <a:gd name="T29" fmla="*/ 326 h 341"/>
                <a:gd name="T30" fmla="*/ 0 w 410"/>
                <a:gd name="T31" fmla="*/ 336 h 341"/>
                <a:gd name="T32" fmla="*/ 6 w 410"/>
                <a:gd name="T33" fmla="*/ 341 h 341"/>
                <a:gd name="T34" fmla="*/ 53 w 410"/>
                <a:gd name="T35" fmla="*/ 340 h 341"/>
                <a:gd name="T36" fmla="*/ 109 w 410"/>
                <a:gd name="T37" fmla="*/ 341 h 341"/>
                <a:gd name="T38" fmla="*/ 118 w 410"/>
                <a:gd name="T39" fmla="*/ 331 h 341"/>
                <a:gd name="T40" fmla="*/ 112 w 410"/>
                <a:gd name="T41" fmla="*/ 326 h 341"/>
                <a:gd name="T42" fmla="*/ 92 w 410"/>
                <a:gd name="T43" fmla="*/ 310 h 341"/>
                <a:gd name="T44" fmla="*/ 105 w 410"/>
                <a:gd name="T45" fmla="*/ 288 h 341"/>
                <a:gd name="T46" fmla="*/ 156 w 410"/>
                <a:gd name="T47" fmla="*/ 234 h 341"/>
                <a:gd name="T48" fmla="*/ 201 w 410"/>
                <a:gd name="T49" fmla="*/ 185 h 341"/>
                <a:gd name="T50" fmla="*/ 251 w 410"/>
                <a:gd name="T51" fmla="*/ 304 h 341"/>
                <a:gd name="T52" fmla="*/ 254 w 410"/>
                <a:gd name="T53" fmla="*/ 311 h 341"/>
                <a:gd name="T54" fmla="*/ 225 w 410"/>
                <a:gd name="T55" fmla="*/ 326 h 341"/>
                <a:gd name="T56" fmla="*/ 215 w 410"/>
                <a:gd name="T57" fmla="*/ 335 h 341"/>
                <a:gd name="T58" fmla="*/ 222 w 410"/>
                <a:gd name="T59" fmla="*/ 341 h 341"/>
                <a:gd name="T60" fmla="*/ 285 w 410"/>
                <a:gd name="T61" fmla="*/ 340 h 341"/>
                <a:gd name="T62" fmla="*/ 341 w 410"/>
                <a:gd name="T63" fmla="*/ 341 h 341"/>
                <a:gd name="T64" fmla="*/ 350 w 410"/>
                <a:gd name="T65" fmla="*/ 332 h 341"/>
                <a:gd name="T66" fmla="*/ 341 w 410"/>
                <a:gd name="T67" fmla="*/ 326 h 341"/>
                <a:gd name="T68" fmla="*/ 298 w 410"/>
                <a:gd name="T69" fmla="*/ 304 h 341"/>
                <a:gd name="T70" fmla="*/ 234 w 410"/>
                <a:gd name="T71" fmla="*/ 149 h 341"/>
                <a:gd name="T72" fmla="*/ 336 w 410"/>
                <a:gd name="T73" fmla="*/ 41 h 341"/>
                <a:gd name="T74" fmla="*/ 399 w 410"/>
                <a:gd name="T75" fmla="*/ 16 h 341"/>
                <a:gd name="T76" fmla="*/ 410 w 410"/>
                <a:gd name="T77" fmla="*/ 6 h 341"/>
                <a:gd name="T78" fmla="*/ 404 w 410"/>
                <a:gd name="T79" fmla="*/ 0 h 341"/>
                <a:gd name="T80" fmla="*/ 357 w 410"/>
                <a:gd name="T81" fmla="*/ 2 h 341"/>
                <a:gd name="T82" fmla="*/ 302 w 410"/>
                <a:gd name="T83" fmla="*/ 0 h 341"/>
                <a:gd name="T84" fmla="*/ 292 w 410"/>
                <a:gd name="T85" fmla="*/ 10 h 341"/>
                <a:gd name="T86" fmla="*/ 298 w 410"/>
                <a:gd name="T87" fmla="*/ 16 h 341"/>
                <a:gd name="T88" fmla="*/ 318 w 410"/>
                <a:gd name="T89" fmla="*/ 31 h 341"/>
                <a:gd name="T90" fmla="*/ 309 w 410"/>
                <a:gd name="T91" fmla="*/ 49 h 341"/>
                <a:gd name="T92" fmla="*/ 228 w 410"/>
                <a:gd name="T93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341">
                  <a:moveTo>
                    <a:pt x="228" y="136"/>
                  </a:moveTo>
                  <a:lnTo>
                    <a:pt x="186" y="37"/>
                  </a:lnTo>
                  <a:cubicBezTo>
                    <a:pt x="184" y="33"/>
                    <a:pt x="184" y="31"/>
                    <a:pt x="184" y="30"/>
                  </a:cubicBezTo>
                  <a:cubicBezTo>
                    <a:pt x="184" y="27"/>
                    <a:pt x="192" y="18"/>
                    <a:pt x="213" y="16"/>
                  </a:cubicBezTo>
                  <a:cubicBezTo>
                    <a:pt x="218" y="15"/>
                    <a:pt x="223" y="15"/>
                    <a:pt x="223" y="6"/>
                  </a:cubicBezTo>
                  <a:cubicBezTo>
                    <a:pt x="223" y="0"/>
                    <a:pt x="217" y="0"/>
                    <a:pt x="215" y="0"/>
                  </a:cubicBezTo>
                  <a:cubicBezTo>
                    <a:pt x="195" y="0"/>
                    <a:pt x="174" y="2"/>
                    <a:pt x="153" y="2"/>
                  </a:cubicBezTo>
                  <a:cubicBezTo>
                    <a:pt x="140" y="2"/>
                    <a:pt x="109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6"/>
                    <a:pt x="93" y="16"/>
                    <a:pt x="99" y="16"/>
                  </a:cubicBezTo>
                  <a:cubicBezTo>
                    <a:pt x="129" y="16"/>
                    <a:pt x="132" y="21"/>
                    <a:pt x="137" y="32"/>
                  </a:cubicBezTo>
                  <a:lnTo>
                    <a:pt x="195" y="171"/>
                  </a:lnTo>
                  <a:lnTo>
                    <a:pt x="90" y="284"/>
                  </a:lnTo>
                  <a:lnTo>
                    <a:pt x="84" y="290"/>
                  </a:lnTo>
                  <a:cubicBezTo>
                    <a:pt x="59" y="316"/>
                    <a:pt x="36" y="324"/>
                    <a:pt x="11" y="326"/>
                  </a:cubicBezTo>
                  <a:cubicBezTo>
                    <a:pt x="4" y="326"/>
                    <a:pt x="0" y="326"/>
                    <a:pt x="0" y="336"/>
                  </a:cubicBezTo>
                  <a:cubicBezTo>
                    <a:pt x="0" y="336"/>
                    <a:pt x="0" y="341"/>
                    <a:pt x="6" y="341"/>
                  </a:cubicBezTo>
                  <a:cubicBezTo>
                    <a:pt x="21" y="341"/>
                    <a:pt x="37" y="340"/>
                    <a:pt x="53" y="340"/>
                  </a:cubicBezTo>
                  <a:cubicBezTo>
                    <a:pt x="71" y="340"/>
                    <a:pt x="91" y="341"/>
                    <a:pt x="109" y="341"/>
                  </a:cubicBezTo>
                  <a:cubicBezTo>
                    <a:pt x="112" y="341"/>
                    <a:pt x="118" y="341"/>
                    <a:pt x="118" y="331"/>
                  </a:cubicBezTo>
                  <a:cubicBezTo>
                    <a:pt x="118" y="326"/>
                    <a:pt x="113" y="326"/>
                    <a:pt x="112" y="326"/>
                  </a:cubicBezTo>
                  <a:cubicBezTo>
                    <a:pt x="107" y="325"/>
                    <a:pt x="92" y="324"/>
                    <a:pt x="92" y="310"/>
                  </a:cubicBezTo>
                  <a:cubicBezTo>
                    <a:pt x="92" y="302"/>
                    <a:pt x="99" y="294"/>
                    <a:pt x="105" y="288"/>
                  </a:cubicBezTo>
                  <a:lnTo>
                    <a:pt x="156" y="234"/>
                  </a:lnTo>
                  <a:lnTo>
                    <a:pt x="201" y="185"/>
                  </a:lnTo>
                  <a:lnTo>
                    <a:pt x="251" y="304"/>
                  </a:lnTo>
                  <a:cubicBezTo>
                    <a:pt x="253" y="310"/>
                    <a:pt x="254" y="310"/>
                    <a:pt x="254" y="311"/>
                  </a:cubicBezTo>
                  <a:cubicBezTo>
                    <a:pt x="254" y="315"/>
                    <a:pt x="244" y="324"/>
                    <a:pt x="225" y="326"/>
                  </a:cubicBezTo>
                  <a:cubicBezTo>
                    <a:pt x="219" y="326"/>
                    <a:pt x="215" y="327"/>
                    <a:pt x="215" y="335"/>
                  </a:cubicBezTo>
                  <a:cubicBezTo>
                    <a:pt x="215" y="341"/>
                    <a:pt x="220" y="341"/>
                    <a:pt x="222" y="341"/>
                  </a:cubicBezTo>
                  <a:cubicBezTo>
                    <a:pt x="236" y="341"/>
                    <a:pt x="271" y="340"/>
                    <a:pt x="285" y="340"/>
                  </a:cubicBezTo>
                  <a:cubicBezTo>
                    <a:pt x="298" y="340"/>
                    <a:pt x="328" y="341"/>
                    <a:pt x="341" y="341"/>
                  </a:cubicBezTo>
                  <a:cubicBezTo>
                    <a:pt x="344" y="341"/>
                    <a:pt x="350" y="341"/>
                    <a:pt x="350" y="332"/>
                  </a:cubicBezTo>
                  <a:cubicBezTo>
                    <a:pt x="350" y="326"/>
                    <a:pt x="345" y="326"/>
                    <a:pt x="341" y="326"/>
                  </a:cubicBezTo>
                  <a:cubicBezTo>
                    <a:pt x="308" y="325"/>
                    <a:pt x="307" y="324"/>
                    <a:pt x="298" y="304"/>
                  </a:cubicBezTo>
                  <a:cubicBezTo>
                    <a:pt x="279" y="257"/>
                    <a:pt x="245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1" y="29"/>
                    <a:pt x="370" y="17"/>
                    <a:pt x="399" y="16"/>
                  </a:cubicBezTo>
                  <a:cubicBezTo>
                    <a:pt x="406" y="15"/>
                    <a:pt x="410" y="15"/>
                    <a:pt x="410" y="6"/>
                  </a:cubicBezTo>
                  <a:cubicBezTo>
                    <a:pt x="410" y="5"/>
                    <a:pt x="410" y="0"/>
                    <a:pt x="404" y="0"/>
                  </a:cubicBezTo>
                  <a:cubicBezTo>
                    <a:pt x="389" y="0"/>
                    <a:pt x="372" y="2"/>
                    <a:pt x="357" y="2"/>
                  </a:cubicBezTo>
                  <a:cubicBezTo>
                    <a:pt x="339" y="2"/>
                    <a:pt x="320" y="0"/>
                    <a:pt x="302" y="0"/>
                  </a:cubicBezTo>
                  <a:cubicBezTo>
                    <a:pt x="299" y="0"/>
                    <a:pt x="292" y="0"/>
                    <a:pt x="292" y="10"/>
                  </a:cubicBezTo>
                  <a:cubicBezTo>
                    <a:pt x="292" y="14"/>
                    <a:pt x="295" y="15"/>
                    <a:pt x="298" y="16"/>
                  </a:cubicBezTo>
                  <a:cubicBezTo>
                    <a:pt x="303" y="16"/>
                    <a:pt x="318" y="17"/>
                    <a:pt x="318" y="31"/>
                  </a:cubicBezTo>
                  <a:cubicBezTo>
                    <a:pt x="318" y="38"/>
                    <a:pt x="313" y="45"/>
                    <a:pt x="309" y="49"/>
                  </a:cubicBezTo>
                  <a:lnTo>
                    <a:pt x="228" y="13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41"/>
            <p:cNvSpPr>
              <a:spLocks/>
            </p:cNvSpPr>
            <p:nvPr>
              <p:custDataLst>
                <p:tags r:id="rId176"/>
              </p:custDataLst>
            </p:nvPr>
          </p:nvSpPr>
          <p:spPr bwMode="auto">
            <a:xfrm>
              <a:off x="9625027" y="4405313"/>
              <a:ext cx="85725" cy="14763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2 h 239"/>
                <a:gd name="T4" fmla="*/ 78 w 160"/>
                <a:gd name="T5" fmla="*/ 228 h 239"/>
                <a:gd name="T6" fmla="*/ 18 w 160"/>
                <a:gd name="T7" fmla="*/ 203 h 239"/>
                <a:gd name="T8" fmla="*/ 39 w 160"/>
                <a:gd name="T9" fmla="*/ 184 h 239"/>
                <a:gd name="T10" fmla="*/ 20 w 160"/>
                <a:gd name="T11" fmla="*/ 165 h 239"/>
                <a:gd name="T12" fmla="*/ 0 w 160"/>
                <a:gd name="T13" fmla="*/ 185 h 239"/>
                <a:gd name="T14" fmla="*/ 79 w 160"/>
                <a:gd name="T15" fmla="*/ 239 h 239"/>
                <a:gd name="T16" fmla="*/ 160 w 160"/>
                <a:gd name="T17" fmla="*/ 172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7 h 239"/>
                <a:gd name="T30" fmla="*/ 29 w 160"/>
                <a:gd name="T31" fmla="*/ 29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2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8" y="203"/>
                  </a:cubicBezTo>
                  <a:cubicBezTo>
                    <a:pt x="35" y="203"/>
                    <a:pt x="39" y="191"/>
                    <a:pt x="39" y="184"/>
                  </a:cubicBezTo>
                  <a:cubicBezTo>
                    <a:pt x="39" y="173"/>
                    <a:pt x="30" y="165"/>
                    <a:pt x="20" y="165"/>
                  </a:cubicBezTo>
                  <a:cubicBezTo>
                    <a:pt x="10" y="165"/>
                    <a:pt x="0" y="171"/>
                    <a:pt x="0" y="185"/>
                  </a:cubicBezTo>
                  <a:cubicBezTo>
                    <a:pt x="0" y="218"/>
                    <a:pt x="36" y="239"/>
                    <a:pt x="79" y="239"/>
                  </a:cubicBezTo>
                  <a:cubicBezTo>
                    <a:pt x="127" y="239"/>
                    <a:pt x="160" y="207"/>
                    <a:pt x="160" y="172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69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0" y="0"/>
                    <a:pt x="11" y="19"/>
                    <a:pt x="11" y="47"/>
                  </a:cubicBezTo>
                  <a:cubicBezTo>
                    <a:pt x="11" y="59"/>
                    <a:pt x="18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0" name="Group 729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9703965" y="1725425"/>
            <a:ext cx="217941" cy="170233"/>
            <a:chOff x="9398015" y="4762500"/>
            <a:chExt cx="319087" cy="249238"/>
          </a:xfrm>
        </p:grpSpPr>
        <p:sp>
          <p:nvSpPr>
            <p:cNvPr id="731" name="Freeform 48"/>
            <p:cNvSpPr>
              <a:spLocks/>
            </p:cNvSpPr>
            <p:nvPr>
              <p:custDataLst>
                <p:tags r:id="rId173"/>
              </p:custDataLst>
            </p:nvPr>
          </p:nvSpPr>
          <p:spPr bwMode="auto">
            <a:xfrm>
              <a:off x="9398015" y="4762500"/>
              <a:ext cx="225425" cy="204788"/>
            </a:xfrm>
            <a:custGeom>
              <a:avLst/>
              <a:gdLst>
                <a:gd name="T0" fmla="*/ 228 w 411"/>
                <a:gd name="T1" fmla="*/ 136 h 341"/>
                <a:gd name="T2" fmla="*/ 186 w 411"/>
                <a:gd name="T3" fmla="*/ 37 h 341"/>
                <a:gd name="T4" fmla="*/ 184 w 411"/>
                <a:gd name="T5" fmla="*/ 30 h 341"/>
                <a:gd name="T6" fmla="*/ 213 w 411"/>
                <a:gd name="T7" fmla="*/ 16 h 341"/>
                <a:gd name="T8" fmla="*/ 223 w 411"/>
                <a:gd name="T9" fmla="*/ 6 h 341"/>
                <a:gd name="T10" fmla="*/ 216 w 411"/>
                <a:gd name="T11" fmla="*/ 0 h 341"/>
                <a:gd name="T12" fmla="*/ 153 w 411"/>
                <a:gd name="T13" fmla="*/ 2 h 341"/>
                <a:gd name="T14" fmla="*/ 97 w 411"/>
                <a:gd name="T15" fmla="*/ 0 h 341"/>
                <a:gd name="T16" fmla="*/ 88 w 411"/>
                <a:gd name="T17" fmla="*/ 10 h 341"/>
                <a:gd name="T18" fmla="*/ 99 w 411"/>
                <a:gd name="T19" fmla="*/ 16 h 341"/>
                <a:gd name="T20" fmla="*/ 137 w 411"/>
                <a:gd name="T21" fmla="*/ 32 h 341"/>
                <a:gd name="T22" fmla="*/ 196 w 411"/>
                <a:gd name="T23" fmla="*/ 171 h 341"/>
                <a:gd name="T24" fmla="*/ 90 w 411"/>
                <a:gd name="T25" fmla="*/ 284 h 341"/>
                <a:gd name="T26" fmla="*/ 84 w 411"/>
                <a:gd name="T27" fmla="*/ 289 h 341"/>
                <a:gd name="T28" fmla="*/ 11 w 411"/>
                <a:gd name="T29" fmla="*/ 325 h 341"/>
                <a:gd name="T30" fmla="*/ 0 w 411"/>
                <a:gd name="T31" fmla="*/ 335 h 341"/>
                <a:gd name="T32" fmla="*/ 6 w 411"/>
                <a:gd name="T33" fmla="*/ 341 h 341"/>
                <a:gd name="T34" fmla="*/ 53 w 411"/>
                <a:gd name="T35" fmla="*/ 339 h 341"/>
                <a:gd name="T36" fmla="*/ 109 w 411"/>
                <a:gd name="T37" fmla="*/ 341 h 341"/>
                <a:gd name="T38" fmla="*/ 118 w 411"/>
                <a:gd name="T39" fmla="*/ 331 h 341"/>
                <a:gd name="T40" fmla="*/ 112 w 411"/>
                <a:gd name="T41" fmla="*/ 325 h 341"/>
                <a:gd name="T42" fmla="*/ 92 w 411"/>
                <a:gd name="T43" fmla="*/ 310 h 341"/>
                <a:gd name="T44" fmla="*/ 105 w 411"/>
                <a:gd name="T45" fmla="*/ 287 h 341"/>
                <a:gd name="T46" fmla="*/ 156 w 411"/>
                <a:gd name="T47" fmla="*/ 233 h 341"/>
                <a:gd name="T48" fmla="*/ 201 w 411"/>
                <a:gd name="T49" fmla="*/ 185 h 341"/>
                <a:gd name="T50" fmla="*/ 252 w 411"/>
                <a:gd name="T51" fmla="*/ 304 h 341"/>
                <a:gd name="T52" fmla="*/ 254 w 411"/>
                <a:gd name="T53" fmla="*/ 311 h 341"/>
                <a:gd name="T54" fmla="*/ 225 w 411"/>
                <a:gd name="T55" fmla="*/ 325 h 341"/>
                <a:gd name="T56" fmla="*/ 215 w 411"/>
                <a:gd name="T57" fmla="*/ 335 h 341"/>
                <a:gd name="T58" fmla="*/ 223 w 411"/>
                <a:gd name="T59" fmla="*/ 341 h 341"/>
                <a:gd name="T60" fmla="*/ 286 w 411"/>
                <a:gd name="T61" fmla="*/ 339 h 341"/>
                <a:gd name="T62" fmla="*/ 341 w 411"/>
                <a:gd name="T63" fmla="*/ 341 h 341"/>
                <a:gd name="T64" fmla="*/ 350 w 411"/>
                <a:gd name="T65" fmla="*/ 331 h 341"/>
                <a:gd name="T66" fmla="*/ 341 w 411"/>
                <a:gd name="T67" fmla="*/ 325 h 341"/>
                <a:gd name="T68" fmla="*/ 298 w 411"/>
                <a:gd name="T69" fmla="*/ 303 h 341"/>
                <a:gd name="T70" fmla="*/ 234 w 411"/>
                <a:gd name="T71" fmla="*/ 149 h 341"/>
                <a:gd name="T72" fmla="*/ 336 w 411"/>
                <a:gd name="T73" fmla="*/ 41 h 341"/>
                <a:gd name="T74" fmla="*/ 400 w 411"/>
                <a:gd name="T75" fmla="*/ 16 h 341"/>
                <a:gd name="T76" fmla="*/ 411 w 411"/>
                <a:gd name="T77" fmla="*/ 6 h 341"/>
                <a:gd name="T78" fmla="*/ 404 w 411"/>
                <a:gd name="T79" fmla="*/ 0 h 341"/>
                <a:gd name="T80" fmla="*/ 357 w 411"/>
                <a:gd name="T81" fmla="*/ 2 h 341"/>
                <a:gd name="T82" fmla="*/ 302 w 411"/>
                <a:gd name="T83" fmla="*/ 0 h 341"/>
                <a:gd name="T84" fmla="*/ 292 w 411"/>
                <a:gd name="T85" fmla="*/ 10 h 341"/>
                <a:gd name="T86" fmla="*/ 298 w 411"/>
                <a:gd name="T87" fmla="*/ 16 h 341"/>
                <a:gd name="T88" fmla="*/ 318 w 411"/>
                <a:gd name="T89" fmla="*/ 31 h 341"/>
                <a:gd name="T90" fmla="*/ 309 w 411"/>
                <a:gd name="T91" fmla="*/ 49 h 341"/>
                <a:gd name="T92" fmla="*/ 228 w 411"/>
                <a:gd name="T93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1" h="341">
                  <a:moveTo>
                    <a:pt x="228" y="136"/>
                  </a:moveTo>
                  <a:lnTo>
                    <a:pt x="186" y="37"/>
                  </a:lnTo>
                  <a:cubicBezTo>
                    <a:pt x="185" y="33"/>
                    <a:pt x="184" y="31"/>
                    <a:pt x="184" y="30"/>
                  </a:cubicBezTo>
                  <a:cubicBezTo>
                    <a:pt x="184" y="27"/>
                    <a:pt x="192" y="18"/>
                    <a:pt x="213" y="16"/>
                  </a:cubicBezTo>
                  <a:cubicBezTo>
                    <a:pt x="218" y="15"/>
                    <a:pt x="223" y="15"/>
                    <a:pt x="223" y="6"/>
                  </a:cubicBezTo>
                  <a:cubicBezTo>
                    <a:pt x="223" y="0"/>
                    <a:pt x="217" y="0"/>
                    <a:pt x="216" y="0"/>
                  </a:cubicBezTo>
                  <a:cubicBezTo>
                    <a:pt x="195" y="0"/>
                    <a:pt x="174" y="2"/>
                    <a:pt x="153" y="2"/>
                  </a:cubicBezTo>
                  <a:cubicBezTo>
                    <a:pt x="140" y="2"/>
                    <a:pt x="109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6"/>
                    <a:pt x="93" y="16"/>
                    <a:pt x="99" y="16"/>
                  </a:cubicBezTo>
                  <a:cubicBezTo>
                    <a:pt x="129" y="16"/>
                    <a:pt x="132" y="21"/>
                    <a:pt x="137" y="32"/>
                  </a:cubicBezTo>
                  <a:lnTo>
                    <a:pt x="196" y="171"/>
                  </a:lnTo>
                  <a:lnTo>
                    <a:pt x="90" y="284"/>
                  </a:lnTo>
                  <a:lnTo>
                    <a:pt x="84" y="289"/>
                  </a:lnTo>
                  <a:cubicBezTo>
                    <a:pt x="59" y="316"/>
                    <a:pt x="36" y="324"/>
                    <a:pt x="11" y="325"/>
                  </a:cubicBezTo>
                  <a:cubicBezTo>
                    <a:pt x="4" y="326"/>
                    <a:pt x="0" y="326"/>
                    <a:pt x="0" y="335"/>
                  </a:cubicBezTo>
                  <a:cubicBezTo>
                    <a:pt x="0" y="336"/>
                    <a:pt x="0" y="341"/>
                    <a:pt x="6" y="341"/>
                  </a:cubicBezTo>
                  <a:cubicBezTo>
                    <a:pt x="21" y="341"/>
                    <a:pt x="37" y="339"/>
                    <a:pt x="53" y="339"/>
                  </a:cubicBezTo>
                  <a:cubicBezTo>
                    <a:pt x="71" y="339"/>
                    <a:pt x="91" y="341"/>
                    <a:pt x="109" y="341"/>
                  </a:cubicBezTo>
                  <a:cubicBezTo>
                    <a:pt x="112" y="341"/>
                    <a:pt x="118" y="341"/>
                    <a:pt x="118" y="331"/>
                  </a:cubicBezTo>
                  <a:cubicBezTo>
                    <a:pt x="118" y="326"/>
                    <a:pt x="113" y="325"/>
                    <a:pt x="112" y="325"/>
                  </a:cubicBezTo>
                  <a:cubicBezTo>
                    <a:pt x="107" y="325"/>
                    <a:pt x="92" y="324"/>
                    <a:pt x="92" y="310"/>
                  </a:cubicBezTo>
                  <a:cubicBezTo>
                    <a:pt x="92" y="302"/>
                    <a:pt x="99" y="294"/>
                    <a:pt x="105" y="287"/>
                  </a:cubicBezTo>
                  <a:lnTo>
                    <a:pt x="156" y="233"/>
                  </a:lnTo>
                  <a:lnTo>
                    <a:pt x="201" y="185"/>
                  </a:lnTo>
                  <a:lnTo>
                    <a:pt x="252" y="304"/>
                  </a:lnTo>
                  <a:cubicBezTo>
                    <a:pt x="253" y="309"/>
                    <a:pt x="254" y="310"/>
                    <a:pt x="254" y="311"/>
                  </a:cubicBezTo>
                  <a:cubicBezTo>
                    <a:pt x="254" y="315"/>
                    <a:pt x="245" y="323"/>
                    <a:pt x="225" y="325"/>
                  </a:cubicBezTo>
                  <a:cubicBezTo>
                    <a:pt x="220" y="326"/>
                    <a:pt x="215" y="326"/>
                    <a:pt x="215" y="335"/>
                  </a:cubicBezTo>
                  <a:cubicBezTo>
                    <a:pt x="215" y="341"/>
                    <a:pt x="221" y="341"/>
                    <a:pt x="223" y="341"/>
                  </a:cubicBezTo>
                  <a:cubicBezTo>
                    <a:pt x="237" y="341"/>
                    <a:pt x="272" y="339"/>
                    <a:pt x="286" y="339"/>
                  </a:cubicBezTo>
                  <a:cubicBezTo>
                    <a:pt x="298" y="339"/>
                    <a:pt x="328" y="341"/>
                    <a:pt x="341" y="341"/>
                  </a:cubicBezTo>
                  <a:cubicBezTo>
                    <a:pt x="344" y="341"/>
                    <a:pt x="350" y="341"/>
                    <a:pt x="350" y="331"/>
                  </a:cubicBezTo>
                  <a:cubicBezTo>
                    <a:pt x="350" y="325"/>
                    <a:pt x="345" y="325"/>
                    <a:pt x="341" y="325"/>
                  </a:cubicBezTo>
                  <a:cubicBezTo>
                    <a:pt x="308" y="325"/>
                    <a:pt x="307" y="323"/>
                    <a:pt x="298" y="303"/>
                  </a:cubicBezTo>
                  <a:cubicBezTo>
                    <a:pt x="279" y="257"/>
                    <a:pt x="246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1" y="29"/>
                    <a:pt x="370" y="17"/>
                    <a:pt x="400" y="16"/>
                  </a:cubicBezTo>
                  <a:cubicBezTo>
                    <a:pt x="406" y="15"/>
                    <a:pt x="411" y="15"/>
                    <a:pt x="411" y="6"/>
                  </a:cubicBezTo>
                  <a:cubicBezTo>
                    <a:pt x="411" y="5"/>
                    <a:pt x="411" y="0"/>
                    <a:pt x="404" y="0"/>
                  </a:cubicBezTo>
                  <a:cubicBezTo>
                    <a:pt x="389" y="0"/>
                    <a:pt x="373" y="2"/>
                    <a:pt x="357" y="2"/>
                  </a:cubicBezTo>
                  <a:cubicBezTo>
                    <a:pt x="339" y="2"/>
                    <a:pt x="320" y="0"/>
                    <a:pt x="302" y="0"/>
                  </a:cubicBezTo>
                  <a:cubicBezTo>
                    <a:pt x="299" y="0"/>
                    <a:pt x="292" y="0"/>
                    <a:pt x="292" y="10"/>
                  </a:cubicBezTo>
                  <a:cubicBezTo>
                    <a:pt x="292" y="14"/>
                    <a:pt x="295" y="15"/>
                    <a:pt x="298" y="16"/>
                  </a:cubicBezTo>
                  <a:cubicBezTo>
                    <a:pt x="303" y="16"/>
                    <a:pt x="318" y="17"/>
                    <a:pt x="318" y="31"/>
                  </a:cubicBezTo>
                  <a:cubicBezTo>
                    <a:pt x="318" y="38"/>
                    <a:pt x="313" y="45"/>
                    <a:pt x="309" y="49"/>
                  </a:cubicBezTo>
                  <a:lnTo>
                    <a:pt x="228" y="13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49"/>
            <p:cNvSpPr>
              <a:spLocks noEditPoints="1"/>
            </p:cNvSpPr>
            <p:nvPr>
              <p:custDataLst>
                <p:tags r:id="rId174"/>
              </p:custDataLst>
            </p:nvPr>
          </p:nvSpPr>
          <p:spPr bwMode="auto">
            <a:xfrm>
              <a:off x="9623440" y="4870450"/>
              <a:ext cx="93662" cy="141288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6 h 235"/>
                <a:gd name="T4" fmla="*/ 132 w 171"/>
                <a:gd name="T5" fmla="*/ 166 h 235"/>
                <a:gd name="T6" fmla="*/ 132 w 171"/>
                <a:gd name="T7" fmla="*/ 10 h 235"/>
                <a:gd name="T8" fmla="*/ 125 w 171"/>
                <a:gd name="T9" fmla="*/ 0 h 235"/>
                <a:gd name="T10" fmla="*/ 116 w 171"/>
                <a:gd name="T11" fmla="*/ 5 h 235"/>
                <a:gd name="T12" fmla="*/ 0 w 171"/>
                <a:gd name="T13" fmla="*/ 166 h 235"/>
                <a:gd name="T14" fmla="*/ 0 w 171"/>
                <a:gd name="T15" fmla="*/ 178 h 235"/>
                <a:gd name="T16" fmla="*/ 103 w 171"/>
                <a:gd name="T17" fmla="*/ 178 h 235"/>
                <a:gd name="T18" fmla="*/ 103 w 171"/>
                <a:gd name="T19" fmla="*/ 207 h 235"/>
                <a:gd name="T20" fmla="*/ 74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7 w 171"/>
                <a:gd name="T27" fmla="*/ 234 h 235"/>
                <a:gd name="T28" fmla="*/ 170 w 171"/>
                <a:gd name="T29" fmla="*/ 235 h 235"/>
                <a:gd name="T30" fmla="*/ 170 w 171"/>
                <a:gd name="T31" fmla="*/ 223 h 235"/>
                <a:gd name="T32" fmla="*/ 161 w 171"/>
                <a:gd name="T33" fmla="*/ 223 h 235"/>
                <a:gd name="T34" fmla="*/ 132 w 171"/>
                <a:gd name="T35" fmla="*/ 207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6 h 235"/>
                <a:gd name="T44" fmla="*/ 13 w 171"/>
                <a:gd name="T45" fmla="*/ 166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6"/>
                  </a:lnTo>
                  <a:lnTo>
                    <a:pt x="132" y="166"/>
                  </a:lnTo>
                  <a:lnTo>
                    <a:pt x="132" y="10"/>
                  </a:lnTo>
                  <a:cubicBezTo>
                    <a:pt x="132" y="3"/>
                    <a:pt x="132" y="0"/>
                    <a:pt x="125" y="0"/>
                  </a:cubicBezTo>
                  <a:cubicBezTo>
                    <a:pt x="121" y="0"/>
                    <a:pt x="119" y="0"/>
                    <a:pt x="116" y="5"/>
                  </a:cubicBezTo>
                  <a:lnTo>
                    <a:pt x="0" y="166"/>
                  </a:lnTo>
                  <a:lnTo>
                    <a:pt x="0" y="178"/>
                  </a:lnTo>
                  <a:lnTo>
                    <a:pt x="103" y="178"/>
                  </a:lnTo>
                  <a:lnTo>
                    <a:pt x="103" y="207"/>
                  </a:lnTo>
                  <a:cubicBezTo>
                    <a:pt x="103" y="218"/>
                    <a:pt x="103" y="223"/>
                    <a:pt x="74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3" y="235"/>
                    <a:pt x="105" y="234"/>
                    <a:pt x="117" y="234"/>
                  </a:cubicBezTo>
                  <a:cubicBezTo>
                    <a:pt x="130" y="234"/>
                    <a:pt x="153" y="235"/>
                    <a:pt x="170" y="235"/>
                  </a:cubicBezTo>
                  <a:lnTo>
                    <a:pt x="170" y="223"/>
                  </a:lnTo>
                  <a:lnTo>
                    <a:pt x="161" y="223"/>
                  </a:lnTo>
                  <a:cubicBezTo>
                    <a:pt x="132" y="223"/>
                    <a:pt x="132" y="218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6"/>
                  </a:lnTo>
                  <a:lnTo>
                    <a:pt x="13" y="166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3" name="Group 732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9709385" y="2098835"/>
            <a:ext cx="212521" cy="177823"/>
            <a:chOff x="9398016" y="5194300"/>
            <a:chExt cx="311151" cy="260351"/>
          </a:xfrm>
        </p:grpSpPr>
        <p:sp>
          <p:nvSpPr>
            <p:cNvPr id="734" name="Freeform 56"/>
            <p:cNvSpPr>
              <a:spLocks/>
            </p:cNvSpPr>
            <p:nvPr>
              <p:custDataLst>
                <p:tags r:id="rId171"/>
              </p:custDataLst>
            </p:nvPr>
          </p:nvSpPr>
          <p:spPr bwMode="auto">
            <a:xfrm>
              <a:off x="9398016" y="5194300"/>
              <a:ext cx="220663" cy="209550"/>
            </a:xfrm>
            <a:custGeom>
              <a:avLst/>
              <a:gdLst>
                <a:gd name="T0" fmla="*/ 228 w 411"/>
                <a:gd name="T1" fmla="*/ 136 h 341"/>
                <a:gd name="T2" fmla="*/ 186 w 411"/>
                <a:gd name="T3" fmla="*/ 37 h 341"/>
                <a:gd name="T4" fmla="*/ 184 w 411"/>
                <a:gd name="T5" fmla="*/ 30 h 341"/>
                <a:gd name="T6" fmla="*/ 213 w 411"/>
                <a:gd name="T7" fmla="*/ 16 h 341"/>
                <a:gd name="T8" fmla="*/ 223 w 411"/>
                <a:gd name="T9" fmla="*/ 6 h 341"/>
                <a:gd name="T10" fmla="*/ 216 w 411"/>
                <a:gd name="T11" fmla="*/ 0 h 341"/>
                <a:gd name="T12" fmla="*/ 153 w 411"/>
                <a:gd name="T13" fmla="*/ 2 h 341"/>
                <a:gd name="T14" fmla="*/ 97 w 411"/>
                <a:gd name="T15" fmla="*/ 0 h 341"/>
                <a:gd name="T16" fmla="*/ 88 w 411"/>
                <a:gd name="T17" fmla="*/ 10 h 341"/>
                <a:gd name="T18" fmla="*/ 99 w 411"/>
                <a:gd name="T19" fmla="*/ 16 h 341"/>
                <a:gd name="T20" fmla="*/ 137 w 411"/>
                <a:gd name="T21" fmla="*/ 32 h 341"/>
                <a:gd name="T22" fmla="*/ 196 w 411"/>
                <a:gd name="T23" fmla="*/ 171 h 341"/>
                <a:gd name="T24" fmla="*/ 90 w 411"/>
                <a:gd name="T25" fmla="*/ 284 h 341"/>
                <a:gd name="T26" fmla="*/ 84 w 411"/>
                <a:gd name="T27" fmla="*/ 290 h 341"/>
                <a:gd name="T28" fmla="*/ 11 w 411"/>
                <a:gd name="T29" fmla="*/ 326 h 341"/>
                <a:gd name="T30" fmla="*/ 0 w 411"/>
                <a:gd name="T31" fmla="*/ 336 h 341"/>
                <a:gd name="T32" fmla="*/ 6 w 411"/>
                <a:gd name="T33" fmla="*/ 341 h 341"/>
                <a:gd name="T34" fmla="*/ 53 w 411"/>
                <a:gd name="T35" fmla="*/ 340 h 341"/>
                <a:gd name="T36" fmla="*/ 109 w 411"/>
                <a:gd name="T37" fmla="*/ 341 h 341"/>
                <a:gd name="T38" fmla="*/ 118 w 411"/>
                <a:gd name="T39" fmla="*/ 331 h 341"/>
                <a:gd name="T40" fmla="*/ 112 w 411"/>
                <a:gd name="T41" fmla="*/ 326 h 341"/>
                <a:gd name="T42" fmla="*/ 92 w 411"/>
                <a:gd name="T43" fmla="*/ 310 h 341"/>
                <a:gd name="T44" fmla="*/ 105 w 411"/>
                <a:gd name="T45" fmla="*/ 288 h 341"/>
                <a:gd name="T46" fmla="*/ 156 w 411"/>
                <a:gd name="T47" fmla="*/ 234 h 341"/>
                <a:gd name="T48" fmla="*/ 201 w 411"/>
                <a:gd name="T49" fmla="*/ 185 h 341"/>
                <a:gd name="T50" fmla="*/ 252 w 411"/>
                <a:gd name="T51" fmla="*/ 304 h 341"/>
                <a:gd name="T52" fmla="*/ 254 w 411"/>
                <a:gd name="T53" fmla="*/ 311 h 341"/>
                <a:gd name="T54" fmla="*/ 225 w 411"/>
                <a:gd name="T55" fmla="*/ 326 h 341"/>
                <a:gd name="T56" fmla="*/ 215 w 411"/>
                <a:gd name="T57" fmla="*/ 335 h 341"/>
                <a:gd name="T58" fmla="*/ 223 w 411"/>
                <a:gd name="T59" fmla="*/ 341 h 341"/>
                <a:gd name="T60" fmla="*/ 286 w 411"/>
                <a:gd name="T61" fmla="*/ 340 h 341"/>
                <a:gd name="T62" fmla="*/ 341 w 411"/>
                <a:gd name="T63" fmla="*/ 341 h 341"/>
                <a:gd name="T64" fmla="*/ 350 w 411"/>
                <a:gd name="T65" fmla="*/ 332 h 341"/>
                <a:gd name="T66" fmla="*/ 341 w 411"/>
                <a:gd name="T67" fmla="*/ 326 h 341"/>
                <a:gd name="T68" fmla="*/ 298 w 411"/>
                <a:gd name="T69" fmla="*/ 304 h 341"/>
                <a:gd name="T70" fmla="*/ 234 w 411"/>
                <a:gd name="T71" fmla="*/ 149 h 341"/>
                <a:gd name="T72" fmla="*/ 336 w 411"/>
                <a:gd name="T73" fmla="*/ 41 h 341"/>
                <a:gd name="T74" fmla="*/ 400 w 411"/>
                <a:gd name="T75" fmla="*/ 16 h 341"/>
                <a:gd name="T76" fmla="*/ 411 w 411"/>
                <a:gd name="T77" fmla="*/ 6 h 341"/>
                <a:gd name="T78" fmla="*/ 404 w 411"/>
                <a:gd name="T79" fmla="*/ 0 h 341"/>
                <a:gd name="T80" fmla="*/ 357 w 411"/>
                <a:gd name="T81" fmla="*/ 2 h 341"/>
                <a:gd name="T82" fmla="*/ 302 w 411"/>
                <a:gd name="T83" fmla="*/ 0 h 341"/>
                <a:gd name="T84" fmla="*/ 292 w 411"/>
                <a:gd name="T85" fmla="*/ 10 h 341"/>
                <a:gd name="T86" fmla="*/ 298 w 411"/>
                <a:gd name="T87" fmla="*/ 16 h 341"/>
                <a:gd name="T88" fmla="*/ 318 w 411"/>
                <a:gd name="T89" fmla="*/ 31 h 341"/>
                <a:gd name="T90" fmla="*/ 309 w 411"/>
                <a:gd name="T91" fmla="*/ 49 h 341"/>
                <a:gd name="T92" fmla="*/ 228 w 411"/>
                <a:gd name="T93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1" h="341">
                  <a:moveTo>
                    <a:pt x="228" y="136"/>
                  </a:moveTo>
                  <a:lnTo>
                    <a:pt x="186" y="37"/>
                  </a:lnTo>
                  <a:cubicBezTo>
                    <a:pt x="185" y="33"/>
                    <a:pt x="184" y="31"/>
                    <a:pt x="184" y="30"/>
                  </a:cubicBezTo>
                  <a:cubicBezTo>
                    <a:pt x="184" y="27"/>
                    <a:pt x="192" y="18"/>
                    <a:pt x="213" y="16"/>
                  </a:cubicBezTo>
                  <a:cubicBezTo>
                    <a:pt x="218" y="15"/>
                    <a:pt x="223" y="15"/>
                    <a:pt x="223" y="6"/>
                  </a:cubicBezTo>
                  <a:cubicBezTo>
                    <a:pt x="223" y="0"/>
                    <a:pt x="217" y="0"/>
                    <a:pt x="216" y="0"/>
                  </a:cubicBezTo>
                  <a:cubicBezTo>
                    <a:pt x="195" y="0"/>
                    <a:pt x="174" y="2"/>
                    <a:pt x="153" y="2"/>
                  </a:cubicBezTo>
                  <a:cubicBezTo>
                    <a:pt x="140" y="2"/>
                    <a:pt x="109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6"/>
                    <a:pt x="93" y="16"/>
                    <a:pt x="99" y="16"/>
                  </a:cubicBezTo>
                  <a:cubicBezTo>
                    <a:pt x="129" y="16"/>
                    <a:pt x="132" y="21"/>
                    <a:pt x="137" y="32"/>
                  </a:cubicBezTo>
                  <a:lnTo>
                    <a:pt x="196" y="171"/>
                  </a:lnTo>
                  <a:lnTo>
                    <a:pt x="90" y="284"/>
                  </a:lnTo>
                  <a:lnTo>
                    <a:pt x="84" y="290"/>
                  </a:lnTo>
                  <a:cubicBezTo>
                    <a:pt x="59" y="316"/>
                    <a:pt x="36" y="324"/>
                    <a:pt x="11" y="326"/>
                  </a:cubicBezTo>
                  <a:cubicBezTo>
                    <a:pt x="4" y="326"/>
                    <a:pt x="0" y="326"/>
                    <a:pt x="0" y="336"/>
                  </a:cubicBezTo>
                  <a:cubicBezTo>
                    <a:pt x="0" y="336"/>
                    <a:pt x="0" y="341"/>
                    <a:pt x="6" y="341"/>
                  </a:cubicBezTo>
                  <a:cubicBezTo>
                    <a:pt x="21" y="341"/>
                    <a:pt x="37" y="340"/>
                    <a:pt x="53" y="340"/>
                  </a:cubicBezTo>
                  <a:cubicBezTo>
                    <a:pt x="71" y="340"/>
                    <a:pt x="91" y="341"/>
                    <a:pt x="109" y="341"/>
                  </a:cubicBezTo>
                  <a:cubicBezTo>
                    <a:pt x="112" y="341"/>
                    <a:pt x="118" y="341"/>
                    <a:pt x="118" y="331"/>
                  </a:cubicBezTo>
                  <a:cubicBezTo>
                    <a:pt x="118" y="326"/>
                    <a:pt x="113" y="326"/>
                    <a:pt x="112" y="326"/>
                  </a:cubicBezTo>
                  <a:cubicBezTo>
                    <a:pt x="107" y="325"/>
                    <a:pt x="92" y="324"/>
                    <a:pt x="92" y="310"/>
                  </a:cubicBezTo>
                  <a:cubicBezTo>
                    <a:pt x="92" y="302"/>
                    <a:pt x="99" y="294"/>
                    <a:pt x="105" y="288"/>
                  </a:cubicBezTo>
                  <a:lnTo>
                    <a:pt x="156" y="234"/>
                  </a:lnTo>
                  <a:lnTo>
                    <a:pt x="201" y="185"/>
                  </a:lnTo>
                  <a:lnTo>
                    <a:pt x="252" y="304"/>
                  </a:lnTo>
                  <a:cubicBezTo>
                    <a:pt x="253" y="310"/>
                    <a:pt x="254" y="310"/>
                    <a:pt x="254" y="311"/>
                  </a:cubicBezTo>
                  <a:cubicBezTo>
                    <a:pt x="254" y="315"/>
                    <a:pt x="245" y="324"/>
                    <a:pt x="225" y="326"/>
                  </a:cubicBezTo>
                  <a:cubicBezTo>
                    <a:pt x="220" y="326"/>
                    <a:pt x="215" y="327"/>
                    <a:pt x="215" y="335"/>
                  </a:cubicBezTo>
                  <a:cubicBezTo>
                    <a:pt x="215" y="341"/>
                    <a:pt x="221" y="341"/>
                    <a:pt x="223" y="341"/>
                  </a:cubicBezTo>
                  <a:cubicBezTo>
                    <a:pt x="237" y="341"/>
                    <a:pt x="272" y="340"/>
                    <a:pt x="286" y="340"/>
                  </a:cubicBezTo>
                  <a:cubicBezTo>
                    <a:pt x="298" y="340"/>
                    <a:pt x="328" y="341"/>
                    <a:pt x="341" y="341"/>
                  </a:cubicBezTo>
                  <a:cubicBezTo>
                    <a:pt x="344" y="341"/>
                    <a:pt x="350" y="341"/>
                    <a:pt x="350" y="332"/>
                  </a:cubicBezTo>
                  <a:cubicBezTo>
                    <a:pt x="350" y="326"/>
                    <a:pt x="345" y="326"/>
                    <a:pt x="341" y="326"/>
                  </a:cubicBezTo>
                  <a:cubicBezTo>
                    <a:pt x="308" y="325"/>
                    <a:pt x="307" y="324"/>
                    <a:pt x="298" y="304"/>
                  </a:cubicBezTo>
                  <a:cubicBezTo>
                    <a:pt x="279" y="257"/>
                    <a:pt x="246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1" y="29"/>
                    <a:pt x="370" y="17"/>
                    <a:pt x="400" y="16"/>
                  </a:cubicBezTo>
                  <a:cubicBezTo>
                    <a:pt x="406" y="15"/>
                    <a:pt x="411" y="15"/>
                    <a:pt x="411" y="6"/>
                  </a:cubicBezTo>
                  <a:cubicBezTo>
                    <a:pt x="411" y="5"/>
                    <a:pt x="411" y="0"/>
                    <a:pt x="404" y="0"/>
                  </a:cubicBezTo>
                  <a:cubicBezTo>
                    <a:pt x="389" y="0"/>
                    <a:pt x="373" y="2"/>
                    <a:pt x="357" y="2"/>
                  </a:cubicBezTo>
                  <a:cubicBezTo>
                    <a:pt x="339" y="2"/>
                    <a:pt x="320" y="0"/>
                    <a:pt x="302" y="0"/>
                  </a:cubicBezTo>
                  <a:cubicBezTo>
                    <a:pt x="299" y="0"/>
                    <a:pt x="292" y="0"/>
                    <a:pt x="292" y="10"/>
                  </a:cubicBezTo>
                  <a:cubicBezTo>
                    <a:pt x="292" y="14"/>
                    <a:pt x="295" y="15"/>
                    <a:pt x="298" y="16"/>
                  </a:cubicBezTo>
                  <a:cubicBezTo>
                    <a:pt x="303" y="16"/>
                    <a:pt x="318" y="17"/>
                    <a:pt x="318" y="31"/>
                  </a:cubicBezTo>
                  <a:cubicBezTo>
                    <a:pt x="318" y="38"/>
                    <a:pt x="313" y="45"/>
                    <a:pt x="309" y="49"/>
                  </a:cubicBezTo>
                  <a:lnTo>
                    <a:pt x="228" y="13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57"/>
            <p:cNvSpPr>
              <a:spLocks/>
            </p:cNvSpPr>
            <p:nvPr>
              <p:custDataLst>
                <p:tags r:id="rId172"/>
              </p:custDataLst>
            </p:nvPr>
          </p:nvSpPr>
          <p:spPr bwMode="auto">
            <a:xfrm>
              <a:off x="9625029" y="5307013"/>
              <a:ext cx="84138" cy="147638"/>
            </a:xfrm>
            <a:custGeom>
              <a:avLst/>
              <a:gdLst>
                <a:gd name="T0" fmla="*/ 33 w 155"/>
                <a:gd name="T1" fmla="*/ 37 h 239"/>
                <a:gd name="T2" fmla="*/ 67 w 155"/>
                <a:gd name="T3" fmla="*/ 42 h 239"/>
                <a:gd name="T4" fmla="*/ 140 w 155"/>
                <a:gd name="T5" fmla="*/ 5 h 239"/>
                <a:gd name="T6" fmla="*/ 136 w 155"/>
                <a:gd name="T7" fmla="*/ 0 h 239"/>
                <a:gd name="T8" fmla="*/ 133 w 155"/>
                <a:gd name="T9" fmla="*/ 1 h 239"/>
                <a:gd name="T10" fmla="*/ 80 w 155"/>
                <a:gd name="T11" fmla="*/ 11 h 239"/>
                <a:gd name="T12" fmla="*/ 29 w 155"/>
                <a:gd name="T13" fmla="*/ 2 h 239"/>
                <a:gd name="T14" fmla="*/ 25 w 155"/>
                <a:gd name="T15" fmla="*/ 0 h 239"/>
                <a:gd name="T16" fmla="*/ 20 w 155"/>
                <a:gd name="T17" fmla="*/ 9 h 239"/>
                <a:gd name="T18" fmla="*/ 20 w 155"/>
                <a:gd name="T19" fmla="*/ 112 h 239"/>
                <a:gd name="T20" fmla="*/ 26 w 155"/>
                <a:gd name="T21" fmla="*/ 123 h 239"/>
                <a:gd name="T22" fmla="*/ 33 w 155"/>
                <a:gd name="T23" fmla="*/ 118 h 239"/>
                <a:gd name="T24" fmla="*/ 81 w 155"/>
                <a:gd name="T25" fmla="*/ 96 h 239"/>
                <a:gd name="T26" fmla="*/ 113 w 155"/>
                <a:gd name="T27" fmla="*/ 115 h 239"/>
                <a:gd name="T28" fmla="*/ 122 w 155"/>
                <a:gd name="T29" fmla="*/ 160 h 239"/>
                <a:gd name="T30" fmla="*/ 111 w 155"/>
                <a:gd name="T31" fmla="*/ 207 h 239"/>
                <a:gd name="T32" fmla="*/ 70 w 155"/>
                <a:gd name="T33" fmla="*/ 228 h 239"/>
                <a:gd name="T34" fmla="*/ 16 w 155"/>
                <a:gd name="T35" fmla="*/ 192 h 239"/>
                <a:gd name="T36" fmla="*/ 35 w 155"/>
                <a:gd name="T37" fmla="*/ 175 h 239"/>
                <a:gd name="T38" fmla="*/ 18 w 155"/>
                <a:gd name="T39" fmla="*/ 157 h 239"/>
                <a:gd name="T40" fmla="*/ 0 w 155"/>
                <a:gd name="T41" fmla="*/ 176 h 239"/>
                <a:gd name="T42" fmla="*/ 71 w 155"/>
                <a:gd name="T43" fmla="*/ 239 h 239"/>
                <a:gd name="T44" fmla="*/ 155 w 155"/>
                <a:gd name="T45" fmla="*/ 162 h 239"/>
                <a:gd name="T46" fmla="*/ 82 w 155"/>
                <a:gd name="T47" fmla="*/ 86 h 239"/>
                <a:gd name="T48" fmla="*/ 33 w 155"/>
                <a:gd name="T49" fmla="*/ 103 h 239"/>
                <a:gd name="T50" fmla="*/ 33 w 155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239">
                  <a:moveTo>
                    <a:pt x="33" y="37"/>
                  </a:moveTo>
                  <a:cubicBezTo>
                    <a:pt x="50" y="42"/>
                    <a:pt x="61" y="42"/>
                    <a:pt x="67" y="42"/>
                  </a:cubicBezTo>
                  <a:cubicBezTo>
                    <a:pt x="113" y="42"/>
                    <a:pt x="140" y="10"/>
                    <a:pt x="140" y="5"/>
                  </a:cubicBezTo>
                  <a:cubicBezTo>
                    <a:pt x="140" y="1"/>
                    <a:pt x="137" y="0"/>
                    <a:pt x="136" y="0"/>
                  </a:cubicBezTo>
                  <a:cubicBezTo>
                    <a:pt x="135" y="0"/>
                    <a:pt x="134" y="0"/>
                    <a:pt x="133" y="1"/>
                  </a:cubicBezTo>
                  <a:cubicBezTo>
                    <a:pt x="124" y="4"/>
                    <a:pt x="106" y="11"/>
                    <a:pt x="80" y="11"/>
                  </a:cubicBezTo>
                  <a:cubicBezTo>
                    <a:pt x="70" y="11"/>
                    <a:pt x="52" y="10"/>
                    <a:pt x="29" y="2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0" y="0"/>
                    <a:pt x="20" y="4"/>
                    <a:pt x="20" y="9"/>
                  </a:cubicBezTo>
                  <a:lnTo>
                    <a:pt x="20" y="112"/>
                  </a:lnTo>
                  <a:cubicBezTo>
                    <a:pt x="20" y="118"/>
                    <a:pt x="20" y="123"/>
                    <a:pt x="26" y="123"/>
                  </a:cubicBezTo>
                  <a:cubicBezTo>
                    <a:pt x="29" y="123"/>
                    <a:pt x="29" y="122"/>
                    <a:pt x="33" y="118"/>
                  </a:cubicBezTo>
                  <a:cubicBezTo>
                    <a:pt x="48" y="98"/>
                    <a:pt x="69" y="96"/>
                    <a:pt x="81" y="96"/>
                  </a:cubicBezTo>
                  <a:cubicBezTo>
                    <a:pt x="102" y="96"/>
                    <a:pt x="112" y="112"/>
                    <a:pt x="113" y="115"/>
                  </a:cubicBezTo>
                  <a:cubicBezTo>
                    <a:pt x="120" y="127"/>
                    <a:pt x="122" y="140"/>
                    <a:pt x="122" y="160"/>
                  </a:cubicBezTo>
                  <a:cubicBezTo>
                    <a:pt x="122" y="171"/>
                    <a:pt x="122" y="191"/>
                    <a:pt x="111" y="207"/>
                  </a:cubicBezTo>
                  <a:cubicBezTo>
                    <a:pt x="102" y="219"/>
                    <a:pt x="87" y="228"/>
                    <a:pt x="70" y="228"/>
                  </a:cubicBezTo>
                  <a:cubicBezTo>
                    <a:pt x="48" y="228"/>
                    <a:pt x="24" y="215"/>
                    <a:pt x="16" y="192"/>
                  </a:cubicBezTo>
                  <a:cubicBezTo>
                    <a:pt x="29" y="193"/>
                    <a:pt x="35" y="185"/>
                    <a:pt x="35" y="175"/>
                  </a:cubicBezTo>
                  <a:cubicBezTo>
                    <a:pt x="35" y="160"/>
                    <a:pt x="22" y="157"/>
                    <a:pt x="18" y="157"/>
                  </a:cubicBezTo>
                  <a:cubicBezTo>
                    <a:pt x="17" y="157"/>
                    <a:pt x="0" y="157"/>
                    <a:pt x="0" y="176"/>
                  </a:cubicBezTo>
                  <a:cubicBezTo>
                    <a:pt x="0" y="208"/>
                    <a:pt x="29" y="239"/>
                    <a:pt x="71" y="239"/>
                  </a:cubicBezTo>
                  <a:cubicBezTo>
                    <a:pt x="116" y="239"/>
                    <a:pt x="155" y="206"/>
                    <a:pt x="155" y="162"/>
                  </a:cubicBezTo>
                  <a:cubicBezTo>
                    <a:pt x="155" y="122"/>
                    <a:pt x="125" y="86"/>
                    <a:pt x="82" y="86"/>
                  </a:cubicBezTo>
                  <a:cubicBezTo>
                    <a:pt x="66" y="86"/>
                    <a:pt x="48" y="90"/>
                    <a:pt x="33" y="103"/>
                  </a:cubicBezTo>
                  <a:lnTo>
                    <a:pt x="33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6" name="Group 735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9686941" y="2462053"/>
            <a:ext cx="234965" cy="195605"/>
            <a:chOff x="9758347" y="3559175"/>
            <a:chExt cx="312738" cy="260351"/>
          </a:xfrm>
        </p:grpSpPr>
        <p:sp>
          <p:nvSpPr>
            <p:cNvPr id="737" name="Freeform 7"/>
            <p:cNvSpPr>
              <a:spLocks/>
            </p:cNvSpPr>
            <p:nvPr>
              <p:custDataLst>
                <p:tags r:id="rId169"/>
              </p:custDataLst>
            </p:nvPr>
          </p:nvSpPr>
          <p:spPr bwMode="auto">
            <a:xfrm>
              <a:off x="9758347" y="3559175"/>
              <a:ext cx="222250" cy="209550"/>
            </a:xfrm>
            <a:custGeom>
              <a:avLst/>
              <a:gdLst>
                <a:gd name="T0" fmla="*/ 228 w 410"/>
                <a:gd name="T1" fmla="*/ 136 h 341"/>
                <a:gd name="T2" fmla="*/ 186 w 410"/>
                <a:gd name="T3" fmla="*/ 37 h 341"/>
                <a:gd name="T4" fmla="*/ 184 w 410"/>
                <a:gd name="T5" fmla="*/ 30 h 341"/>
                <a:gd name="T6" fmla="*/ 213 w 410"/>
                <a:gd name="T7" fmla="*/ 16 h 341"/>
                <a:gd name="T8" fmla="*/ 223 w 410"/>
                <a:gd name="T9" fmla="*/ 6 h 341"/>
                <a:gd name="T10" fmla="*/ 215 w 410"/>
                <a:gd name="T11" fmla="*/ 0 h 341"/>
                <a:gd name="T12" fmla="*/ 153 w 410"/>
                <a:gd name="T13" fmla="*/ 2 h 341"/>
                <a:gd name="T14" fmla="*/ 97 w 410"/>
                <a:gd name="T15" fmla="*/ 0 h 341"/>
                <a:gd name="T16" fmla="*/ 88 w 410"/>
                <a:gd name="T17" fmla="*/ 10 h 341"/>
                <a:gd name="T18" fmla="*/ 99 w 410"/>
                <a:gd name="T19" fmla="*/ 16 h 341"/>
                <a:gd name="T20" fmla="*/ 137 w 410"/>
                <a:gd name="T21" fmla="*/ 32 h 341"/>
                <a:gd name="T22" fmla="*/ 195 w 410"/>
                <a:gd name="T23" fmla="*/ 171 h 341"/>
                <a:gd name="T24" fmla="*/ 90 w 410"/>
                <a:gd name="T25" fmla="*/ 284 h 341"/>
                <a:gd name="T26" fmla="*/ 84 w 410"/>
                <a:gd name="T27" fmla="*/ 290 h 341"/>
                <a:gd name="T28" fmla="*/ 11 w 410"/>
                <a:gd name="T29" fmla="*/ 326 h 341"/>
                <a:gd name="T30" fmla="*/ 0 w 410"/>
                <a:gd name="T31" fmla="*/ 336 h 341"/>
                <a:gd name="T32" fmla="*/ 6 w 410"/>
                <a:gd name="T33" fmla="*/ 341 h 341"/>
                <a:gd name="T34" fmla="*/ 53 w 410"/>
                <a:gd name="T35" fmla="*/ 340 h 341"/>
                <a:gd name="T36" fmla="*/ 109 w 410"/>
                <a:gd name="T37" fmla="*/ 341 h 341"/>
                <a:gd name="T38" fmla="*/ 118 w 410"/>
                <a:gd name="T39" fmla="*/ 331 h 341"/>
                <a:gd name="T40" fmla="*/ 112 w 410"/>
                <a:gd name="T41" fmla="*/ 326 h 341"/>
                <a:gd name="T42" fmla="*/ 92 w 410"/>
                <a:gd name="T43" fmla="*/ 310 h 341"/>
                <a:gd name="T44" fmla="*/ 105 w 410"/>
                <a:gd name="T45" fmla="*/ 288 h 341"/>
                <a:gd name="T46" fmla="*/ 156 w 410"/>
                <a:gd name="T47" fmla="*/ 234 h 341"/>
                <a:gd name="T48" fmla="*/ 201 w 410"/>
                <a:gd name="T49" fmla="*/ 185 h 341"/>
                <a:gd name="T50" fmla="*/ 251 w 410"/>
                <a:gd name="T51" fmla="*/ 304 h 341"/>
                <a:gd name="T52" fmla="*/ 254 w 410"/>
                <a:gd name="T53" fmla="*/ 311 h 341"/>
                <a:gd name="T54" fmla="*/ 225 w 410"/>
                <a:gd name="T55" fmla="*/ 326 h 341"/>
                <a:gd name="T56" fmla="*/ 215 w 410"/>
                <a:gd name="T57" fmla="*/ 335 h 341"/>
                <a:gd name="T58" fmla="*/ 222 w 410"/>
                <a:gd name="T59" fmla="*/ 341 h 341"/>
                <a:gd name="T60" fmla="*/ 285 w 410"/>
                <a:gd name="T61" fmla="*/ 340 h 341"/>
                <a:gd name="T62" fmla="*/ 341 w 410"/>
                <a:gd name="T63" fmla="*/ 341 h 341"/>
                <a:gd name="T64" fmla="*/ 350 w 410"/>
                <a:gd name="T65" fmla="*/ 332 h 341"/>
                <a:gd name="T66" fmla="*/ 341 w 410"/>
                <a:gd name="T67" fmla="*/ 326 h 341"/>
                <a:gd name="T68" fmla="*/ 298 w 410"/>
                <a:gd name="T69" fmla="*/ 304 h 341"/>
                <a:gd name="T70" fmla="*/ 234 w 410"/>
                <a:gd name="T71" fmla="*/ 149 h 341"/>
                <a:gd name="T72" fmla="*/ 336 w 410"/>
                <a:gd name="T73" fmla="*/ 41 h 341"/>
                <a:gd name="T74" fmla="*/ 399 w 410"/>
                <a:gd name="T75" fmla="*/ 16 h 341"/>
                <a:gd name="T76" fmla="*/ 410 w 410"/>
                <a:gd name="T77" fmla="*/ 6 h 341"/>
                <a:gd name="T78" fmla="*/ 404 w 410"/>
                <a:gd name="T79" fmla="*/ 0 h 341"/>
                <a:gd name="T80" fmla="*/ 357 w 410"/>
                <a:gd name="T81" fmla="*/ 2 h 341"/>
                <a:gd name="T82" fmla="*/ 302 w 410"/>
                <a:gd name="T83" fmla="*/ 0 h 341"/>
                <a:gd name="T84" fmla="*/ 292 w 410"/>
                <a:gd name="T85" fmla="*/ 10 h 341"/>
                <a:gd name="T86" fmla="*/ 298 w 410"/>
                <a:gd name="T87" fmla="*/ 16 h 341"/>
                <a:gd name="T88" fmla="*/ 318 w 410"/>
                <a:gd name="T89" fmla="*/ 31 h 341"/>
                <a:gd name="T90" fmla="*/ 309 w 410"/>
                <a:gd name="T91" fmla="*/ 49 h 341"/>
                <a:gd name="T92" fmla="*/ 228 w 410"/>
                <a:gd name="T93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341">
                  <a:moveTo>
                    <a:pt x="228" y="136"/>
                  </a:moveTo>
                  <a:lnTo>
                    <a:pt x="186" y="37"/>
                  </a:lnTo>
                  <a:cubicBezTo>
                    <a:pt x="184" y="33"/>
                    <a:pt x="184" y="31"/>
                    <a:pt x="184" y="30"/>
                  </a:cubicBezTo>
                  <a:cubicBezTo>
                    <a:pt x="184" y="27"/>
                    <a:pt x="192" y="18"/>
                    <a:pt x="213" y="16"/>
                  </a:cubicBezTo>
                  <a:cubicBezTo>
                    <a:pt x="218" y="15"/>
                    <a:pt x="223" y="15"/>
                    <a:pt x="223" y="6"/>
                  </a:cubicBezTo>
                  <a:cubicBezTo>
                    <a:pt x="223" y="0"/>
                    <a:pt x="217" y="0"/>
                    <a:pt x="215" y="0"/>
                  </a:cubicBezTo>
                  <a:cubicBezTo>
                    <a:pt x="195" y="0"/>
                    <a:pt x="174" y="2"/>
                    <a:pt x="153" y="2"/>
                  </a:cubicBezTo>
                  <a:cubicBezTo>
                    <a:pt x="140" y="2"/>
                    <a:pt x="109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6"/>
                    <a:pt x="93" y="16"/>
                    <a:pt x="99" y="16"/>
                  </a:cubicBezTo>
                  <a:cubicBezTo>
                    <a:pt x="129" y="16"/>
                    <a:pt x="132" y="21"/>
                    <a:pt x="137" y="32"/>
                  </a:cubicBezTo>
                  <a:lnTo>
                    <a:pt x="195" y="171"/>
                  </a:lnTo>
                  <a:lnTo>
                    <a:pt x="90" y="284"/>
                  </a:lnTo>
                  <a:lnTo>
                    <a:pt x="84" y="290"/>
                  </a:lnTo>
                  <a:cubicBezTo>
                    <a:pt x="59" y="316"/>
                    <a:pt x="36" y="324"/>
                    <a:pt x="11" y="326"/>
                  </a:cubicBezTo>
                  <a:cubicBezTo>
                    <a:pt x="4" y="326"/>
                    <a:pt x="0" y="326"/>
                    <a:pt x="0" y="336"/>
                  </a:cubicBezTo>
                  <a:cubicBezTo>
                    <a:pt x="0" y="336"/>
                    <a:pt x="0" y="341"/>
                    <a:pt x="6" y="341"/>
                  </a:cubicBezTo>
                  <a:cubicBezTo>
                    <a:pt x="21" y="341"/>
                    <a:pt x="37" y="340"/>
                    <a:pt x="53" y="340"/>
                  </a:cubicBezTo>
                  <a:cubicBezTo>
                    <a:pt x="71" y="340"/>
                    <a:pt x="91" y="341"/>
                    <a:pt x="109" y="341"/>
                  </a:cubicBezTo>
                  <a:cubicBezTo>
                    <a:pt x="112" y="341"/>
                    <a:pt x="118" y="341"/>
                    <a:pt x="118" y="331"/>
                  </a:cubicBezTo>
                  <a:cubicBezTo>
                    <a:pt x="118" y="326"/>
                    <a:pt x="113" y="326"/>
                    <a:pt x="112" y="326"/>
                  </a:cubicBezTo>
                  <a:cubicBezTo>
                    <a:pt x="107" y="325"/>
                    <a:pt x="92" y="324"/>
                    <a:pt x="92" y="310"/>
                  </a:cubicBezTo>
                  <a:cubicBezTo>
                    <a:pt x="92" y="302"/>
                    <a:pt x="99" y="294"/>
                    <a:pt x="105" y="288"/>
                  </a:cubicBezTo>
                  <a:lnTo>
                    <a:pt x="156" y="234"/>
                  </a:lnTo>
                  <a:lnTo>
                    <a:pt x="201" y="185"/>
                  </a:lnTo>
                  <a:lnTo>
                    <a:pt x="251" y="304"/>
                  </a:lnTo>
                  <a:cubicBezTo>
                    <a:pt x="253" y="310"/>
                    <a:pt x="254" y="310"/>
                    <a:pt x="254" y="311"/>
                  </a:cubicBezTo>
                  <a:cubicBezTo>
                    <a:pt x="254" y="315"/>
                    <a:pt x="244" y="324"/>
                    <a:pt x="225" y="326"/>
                  </a:cubicBezTo>
                  <a:cubicBezTo>
                    <a:pt x="219" y="326"/>
                    <a:pt x="215" y="327"/>
                    <a:pt x="215" y="335"/>
                  </a:cubicBezTo>
                  <a:cubicBezTo>
                    <a:pt x="215" y="341"/>
                    <a:pt x="220" y="341"/>
                    <a:pt x="222" y="341"/>
                  </a:cubicBezTo>
                  <a:cubicBezTo>
                    <a:pt x="236" y="341"/>
                    <a:pt x="271" y="340"/>
                    <a:pt x="285" y="340"/>
                  </a:cubicBezTo>
                  <a:cubicBezTo>
                    <a:pt x="298" y="340"/>
                    <a:pt x="328" y="341"/>
                    <a:pt x="341" y="341"/>
                  </a:cubicBezTo>
                  <a:cubicBezTo>
                    <a:pt x="344" y="341"/>
                    <a:pt x="350" y="341"/>
                    <a:pt x="350" y="332"/>
                  </a:cubicBezTo>
                  <a:cubicBezTo>
                    <a:pt x="350" y="326"/>
                    <a:pt x="345" y="326"/>
                    <a:pt x="341" y="326"/>
                  </a:cubicBezTo>
                  <a:cubicBezTo>
                    <a:pt x="308" y="325"/>
                    <a:pt x="307" y="324"/>
                    <a:pt x="298" y="304"/>
                  </a:cubicBezTo>
                  <a:cubicBezTo>
                    <a:pt x="279" y="257"/>
                    <a:pt x="245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1" y="29"/>
                    <a:pt x="370" y="17"/>
                    <a:pt x="399" y="16"/>
                  </a:cubicBezTo>
                  <a:cubicBezTo>
                    <a:pt x="406" y="15"/>
                    <a:pt x="410" y="15"/>
                    <a:pt x="410" y="6"/>
                  </a:cubicBezTo>
                  <a:cubicBezTo>
                    <a:pt x="410" y="5"/>
                    <a:pt x="410" y="0"/>
                    <a:pt x="404" y="0"/>
                  </a:cubicBezTo>
                  <a:cubicBezTo>
                    <a:pt x="389" y="0"/>
                    <a:pt x="372" y="2"/>
                    <a:pt x="357" y="2"/>
                  </a:cubicBezTo>
                  <a:cubicBezTo>
                    <a:pt x="339" y="2"/>
                    <a:pt x="320" y="0"/>
                    <a:pt x="302" y="0"/>
                  </a:cubicBezTo>
                  <a:cubicBezTo>
                    <a:pt x="299" y="0"/>
                    <a:pt x="292" y="0"/>
                    <a:pt x="292" y="10"/>
                  </a:cubicBezTo>
                  <a:cubicBezTo>
                    <a:pt x="292" y="14"/>
                    <a:pt x="295" y="15"/>
                    <a:pt x="298" y="16"/>
                  </a:cubicBezTo>
                  <a:cubicBezTo>
                    <a:pt x="303" y="16"/>
                    <a:pt x="318" y="17"/>
                    <a:pt x="318" y="31"/>
                  </a:cubicBezTo>
                  <a:cubicBezTo>
                    <a:pt x="318" y="38"/>
                    <a:pt x="313" y="45"/>
                    <a:pt x="309" y="49"/>
                  </a:cubicBezTo>
                  <a:lnTo>
                    <a:pt x="228" y="13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8"/>
            <p:cNvSpPr>
              <a:spLocks noEditPoints="1"/>
            </p:cNvSpPr>
            <p:nvPr>
              <p:custDataLst>
                <p:tags r:id="rId170"/>
              </p:custDataLst>
            </p:nvPr>
          </p:nvSpPr>
          <p:spPr bwMode="auto">
            <a:xfrm>
              <a:off x="9985360" y="3671888"/>
              <a:ext cx="85725" cy="147638"/>
            </a:xfrm>
            <a:custGeom>
              <a:avLst/>
              <a:gdLst>
                <a:gd name="T0" fmla="*/ 33 w 160"/>
                <a:gd name="T1" fmla="*/ 118 h 239"/>
                <a:gd name="T2" fmla="*/ 49 w 160"/>
                <a:gd name="T3" fmla="*/ 42 h 239"/>
                <a:gd name="T4" fmla="*/ 102 w 160"/>
                <a:gd name="T5" fmla="*/ 10 h 239"/>
                <a:gd name="T6" fmla="*/ 134 w 160"/>
                <a:gd name="T7" fmla="*/ 22 h 239"/>
                <a:gd name="T8" fmla="*/ 118 w 160"/>
                <a:gd name="T9" fmla="*/ 39 h 239"/>
                <a:gd name="T10" fmla="*/ 134 w 160"/>
                <a:gd name="T11" fmla="*/ 56 h 239"/>
                <a:gd name="T12" fmla="*/ 151 w 160"/>
                <a:gd name="T13" fmla="*/ 38 h 239"/>
                <a:gd name="T14" fmla="*/ 102 w 160"/>
                <a:gd name="T15" fmla="*/ 0 h 239"/>
                <a:gd name="T16" fmla="*/ 0 w 160"/>
                <a:gd name="T17" fmla="*/ 121 h 239"/>
                <a:gd name="T18" fmla="*/ 81 w 160"/>
                <a:gd name="T19" fmla="*/ 239 h 239"/>
                <a:gd name="T20" fmla="*/ 160 w 160"/>
                <a:gd name="T21" fmla="*/ 161 h 239"/>
                <a:gd name="T22" fmla="*/ 84 w 160"/>
                <a:gd name="T23" fmla="*/ 83 h 239"/>
                <a:gd name="T24" fmla="*/ 33 w 160"/>
                <a:gd name="T25" fmla="*/ 118 h 239"/>
                <a:gd name="T26" fmla="*/ 81 w 160"/>
                <a:gd name="T27" fmla="*/ 228 h 239"/>
                <a:gd name="T28" fmla="*/ 43 w 160"/>
                <a:gd name="T29" fmla="*/ 202 h 239"/>
                <a:gd name="T30" fmla="*/ 35 w 160"/>
                <a:gd name="T31" fmla="*/ 153 h 239"/>
                <a:gd name="T32" fmla="*/ 83 w 160"/>
                <a:gd name="T33" fmla="*/ 93 h 239"/>
                <a:gd name="T34" fmla="*/ 118 w 160"/>
                <a:gd name="T35" fmla="*/ 112 h 239"/>
                <a:gd name="T36" fmla="*/ 127 w 160"/>
                <a:gd name="T37" fmla="*/ 161 h 239"/>
                <a:gd name="T38" fmla="*/ 118 w 160"/>
                <a:gd name="T39" fmla="*/ 209 h 239"/>
                <a:gd name="T40" fmla="*/ 81 w 160"/>
                <a:gd name="T41" fmla="*/ 22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239">
                  <a:moveTo>
                    <a:pt x="33" y="118"/>
                  </a:moveTo>
                  <a:cubicBezTo>
                    <a:pt x="33" y="89"/>
                    <a:pt x="36" y="63"/>
                    <a:pt x="49" y="42"/>
                  </a:cubicBezTo>
                  <a:cubicBezTo>
                    <a:pt x="61" y="23"/>
                    <a:pt x="80" y="10"/>
                    <a:pt x="102" y="10"/>
                  </a:cubicBezTo>
                  <a:cubicBezTo>
                    <a:pt x="113" y="10"/>
                    <a:pt x="127" y="13"/>
                    <a:pt x="134" y="22"/>
                  </a:cubicBezTo>
                  <a:cubicBezTo>
                    <a:pt x="125" y="23"/>
                    <a:pt x="118" y="29"/>
                    <a:pt x="118" y="39"/>
                  </a:cubicBezTo>
                  <a:cubicBezTo>
                    <a:pt x="118" y="48"/>
                    <a:pt x="124" y="56"/>
                    <a:pt x="134" y="56"/>
                  </a:cubicBezTo>
                  <a:cubicBezTo>
                    <a:pt x="144" y="56"/>
                    <a:pt x="151" y="49"/>
                    <a:pt x="151" y="38"/>
                  </a:cubicBezTo>
                  <a:cubicBezTo>
                    <a:pt x="151" y="18"/>
                    <a:pt x="136" y="0"/>
                    <a:pt x="102" y="0"/>
                  </a:cubicBezTo>
                  <a:cubicBezTo>
                    <a:pt x="51" y="0"/>
                    <a:pt x="0" y="46"/>
                    <a:pt x="0" y="121"/>
                  </a:cubicBezTo>
                  <a:cubicBezTo>
                    <a:pt x="0" y="212"/>
                    <a:pt x="43" y="239"/>
                    <a:pt x="81" y="239"/>
                  </a:cubicBezTo>
                  <a:cubicBezTo>
                    <a:pt x="124" y="239"/>
                    <a:pt x="160" y="207"/>
                    <a:pt x="160" y="161"/>
                  </a:cubicBezTo>
                  <a:cubicBezTo>
                    <a:pt x="160" y="116"/>
                    <a:pt x="125" y="83"/>
                    <a:pt x="84" y="83"/>
                  </a:cubicBezTo>
                  <a:cubicBezTo>
                    <a:pt x="57" y="83"/>
                    <a:pt x="41" y="102"/>
                    <a:pt x="33" y="118"/>
                  </a:cubicBezTo>
                  <a:close/>
                  <a:moveTo>
                    <a:pt x="81" y="228"/>
                  </a:moveTo>
                  <a:cubicBezTo>
                    <a:pt x="64" y="228"/>
                    <a:pt x="50" y="218"/>
                    <a:pt x="43" y="202"/>
                  </a:cubicBezTo>
                  <a:cubicBezTo>
                    <a:pt x="37" y="192"/>
                    <a:pt x="35" y="174"/>
                    <a:pt x="35" y="153"/>
                  </a:cubicBezTo>
                  <a:cubicBezTo>
                    <a:pt x="35" y="119"/>
                    <a:pt x="55" y="93"/>
                    <a:pt x="83" y="93"/>
                  </a:cubicBezTo>
                  <a:cubicBezTo>
                    <a:pt x="99" y="93"/>
                    <a:pt x="110" y="100"/>
                    <a:pt x="118" y="112"/>
                  </a:cubicBezTo>
                  <a:cubicBezTo>
                    <a:pt x="127" y="126"/>
                    <a:pt x="127" y="140"/>
                    <a:pt x="127" y="161"/>
                  </a:cubicBezTo>
                  <a:cubicBezTo>
                    <a:pt x="127" y="181"/>
                    <a:pt x="127" y="195"/>
                    <a:pt x="118" y="209"/>
                  </a:cubicBezTo>
                  <a:cubicBezTo>
                    <a:pt x="109" y="221"/>
                    <a:pt x="98" y="228"/>
                    <a:pt x="81" y="2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9" name="Group 738"/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9677400" y="2843053"/>
            <a:ext cx="244506" cy="195605"/>
            <a:chOff x="9758348" y="3990975"/>
            <a:chExt cx="325438" cy="260350"/>
          </a:xfrm>
        </p:grpSpPr>
        <p:sp>
          <p:nvSpPr>
            <p:cNvPr id="740" name="Freeform 15"/>
            <p:cNvSpPr>
              <a:spLocks/>
            </p:cNvSpPr>
            <p:nvPr>
              <p:custDataLst>
                <p:tags r:id="rId167"/>
              </p:custDataLst>
            </p:nvPr>
          </p:nvSpPr>
          <p:spPr bwMode="auto">
            <a:xfrm>
              <a:off x="9758348" y="3990975"/>
              <a:ext cx="227013" cy="209550"/>
            </a:xfrm>
            <a:custGeom>
              <a:avLst/>
              <a:gdLst>
                <a:gd name="T0" fmla="*/ 228 w 410"/>
                <a:gd name="T1" fmla="*/ 136 h 341"/>
                <a:gd name="T2" fmla="*/ 186 w 410"/>
                <a:gd name="T3" fmla="*/ 37 h 341"/>
                <a:gd name="T4" fmla="*/ 184 w 410"/>
                <a:gd name="T5" fmla="*/ 30 h 341"/>
                <a:gd name="T6" fmla="*/ 213 w 410"/>
                <a:gd name="T7" fmla="*/ 16 h 341"/>
                <a:gd name="T8" fmla="*/ 223 w 410"/>
                <a:gd name="T9" fmla="*/ 6 h 341"/>
                <a:gd name="T10" fmla="*/ 215 w 410"/>
                <a:gd name="T11" fmla="*/ 0 h 341"/>
                <a:gd name="T12" fmla="*/ 153 w 410"/>
                <a:gd name="T13" fmla="*/ 2 h 341"/>
                <a:gd name="T14" fmla="*/ 97 w 410"/>
                <a:gd name="T15" fmla="*/ 0 h 341"/>
                <a:gd name="T16" fmla="*/ 88 w 410"/>
                <a:gd name="T17" fmla="*/ 10 h 341"/>
                <a:gd name="T18" fmla="*/ 99 w 410"/>
                <a:gd name="T19" fmla="*/ 16 h 341"/>
                <a:gd name="T20" fmla="*/ 137 w 410"/>
                <a:gd name="T21" fmla="*/ 32 h 341"/>
                <a:gd name="T22" fmla="*/ 195 w 410"/>
                <a:gd name="T23" fmla="*/ 171 h 341"/>
                <a:gd name="T24" fmla="*/ 90 w 410"/>
                <a:gd name="T25" fmla="*/ 284 h 341"/>
                <a:gd name="T26" fmla="*/ 84 w 410"/>
                <a:gd name="T27" fmla="*/ 290 h 341"/>
                <a:gd name="T28" fmla="*/ 11 w 410"/>
                <a:gd name="T29" fmla="*/ 326 h 341"/>
                <a:gd name="T30" fmla="*/ 0 w 410"/>
                <a:gd name="T31" fmla="*/ 336 h 341"/>
                <a:gd name="T32" fmla="*/ 6 w 410"/>
                <a:gd name="T33" fmla="*/ 341 h 341"/>
                <a:gd name="T34" fmla="*/ 53 w 410"/>
                <a:gd name="T35" fmla="*/ 340 h 341"/>
                <a:gd name="T36" fmla="*/ 109 w 410"/>
                <a:gd name="T37" fmla="*/ 341 h 341"/>
                <a:gd name="T38" fmla="*/ 118 w 410"/>
                <a:gd name="T39" fmla="*/ 331 h 341"/>
                <a:gd name="T40" fmla="*/ 112 w 410"/>
                <a:gd name="T41" fmla="*/ 326 h 341"/>
                <a:gd name="T42" fmla="*/ 92 w 410"/>
                <a:gd name="T43" fmla="*/ 310 h 341"/>
                <a:gd name="T44" fmla="*/ 105 w 410"/>
                <a:gd name="T45" fmla="*/ 288 h 341"/>
                <a:gd name="T46" fmla="*/ 156 w 410"/>
                <a:gd name="T47" fmla="*/ 234 h 341"/>
                <a:gd name="T48" fmla="*/ 201 w 410"/>
                <a:gd name="T49" fmla="*/ 185 h 341"/>
                <a:gd name="T50" fmla="*/ 251 w 410"/>
                <a:gd name="T51" fmla="*/ 304 h 341"/>
                <a:gd name="T52" fmla="*/ 254 w 410"/>
                <a:gd name="T53" fmla="*/ 311 h 341"/>
                <a:gd name="T54" fmla="*/ 225 w 410"/>
                <a:gd name="T55" fmla="*/ 326 h 341"/>
                <a:gd name="T56" fmla="*/ 215 w 410"/>
                <a:gd name="T57" fmla="*/ 335 h 341"/>
                <a:gd name="T58" fmla="*/ 222 w 410"/>
                <a:gd name="T59" fmla="*/ 341 h 341"/>
                <a:gd name="T60" fmla="*/ 285 w 410"/>
                <a:gd name="T61" fmla="*/ 340 h 341"/>
                <a:gd name="T62" fmla="*/ 341 w 410"/>
                <a:gd name="T63" fmla="*/ 341 h 341"/>
                <a:gd name="T64" fmla="*/ 350 w 410"/>
                <a:gd name="T65" fmla="*/ 332 h 341"/>
                <a:gd name="T66" fmla="*/ 341 w 410"/>
                <a:gd name="T67" fmla="*/ 326 h 341"/>
                <a:gd name="T68" fmla="*/ 298 w 410"/>
                <a:gd name="T69" fmla="*/ 304 h 341"/>
                <a:gd name="T70" fmla="*/ 234 w 410"/>
                <a:gd name="T71" fmla="*/ 149 h 341"/>
                <a:gd name="T72" fmla="*/ 336 w 410"/>
                <a:gd name="T73" fmla="*/ 41 h 341"/>
                <a:gd name="T74" fmla="*/ 399 w 410"/>
                <a:gd name="T75" fmla="*/ 16 h 341"/>
                <a:gd name="T76" fmla="*/ 410 w 410"/>
                <a:gd name="T77" fmla="*/ 6 h 341"/>
                <a:gd name="T78" fmla="*/ 404 w 410"/>
                <a:gd name="T79" fmla="*/ 0 h 341"/>
                <a:gd name="T80" fmla="*/ 357 w 410"/>
                <a:gd name="T81" fmla="*/ 2 h 341"/>
                <a:gd name="T82" fmla="*/ 302 w 410"/>
                <a:gd name="T83" fmla="*/ 0 h 341"/>
                <a:gd name="T84" fmla="*/ 292 w 410"/>
                <a:gd name="T85" fmla="*/ 10 h 341"/>
                <a:gd name="T86" fmla="*/ 298 w 410"/>
                <a:gd name="T87" fmla="*/ 16 h 341"/>
                <a:gd name="T88" fmla="*/ 318 w 410"/>
                <a:gd name="T89" fmla="*/ 31 h 341"/>
                <a:gd name="T90" fmla="*/ 309 w 410"/>
                <a:gd name="T91" fmla="*/ 49 h 341"/>
                <a:gd name="T92" fmla="*/ 228 w 410"/>
                <a:gd name="T93" fmla="*/ 136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341">
                  <a:moveTo>
                    <a:pt x="228" y="136"/>
                  </a:moveTo>
                  <a:lnTo>
                    <a:pt x="186" y="37"/>
                  </a:lnTo>
                  <a:cubicBezTo>
                    <a:pt x="184" y="33"/>
                    <a:pt x="184" y="31"/>
                    <a:pt x="184" y="30"/>
                  </a:cubicBezTo>
                  <a:cubicBezTo>
                    <a:pt x="184" y="27"/>
                    <a:pt x="192" y="18"/>
                    <a:pt x="213" y="16"/>
                  </a:cubicBezTo>
                  <a:cubicBezTo>
                    <a:pt x="218" y="15"/>
                    <a:pt x="223" y="15"/>
                    <a:pt x="223" y="6"/>
                  </a:cubicBezTo>
                  <a:cubicBezTo>
                    <a:pt x="223" y="0"/>
                    <a:pt x="217" y="0"/>
                    <a:pt x="215" y="0"/>
                  </a:cubicBezTo>
                  <a:cubicBezTo>
                    <a:pt x="195" y="0"/>
                    <a:pt x="174" y="2"/>
                    <a:pt x="153" y="2"/>
                  </a:cubicBezTo>
                  <a:cubicBezTo>
                    <a:pt x="140" y="2"/>
                    <a:pt x="109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6"/>
                    <a:pt x="93" y="16"/>
                    <a:pt x="99" y="16"/>
                  </a:cubicBezTo>
                  <a:cubicBezTo>
                    <a:pt x="129" y="16"/>
                    <a:pt x="132" y="21"/>
                    <a:pt x="137" y="32"/>
                  </a:cubicBezTo>
                  <a:lnTo>
                    <a:pt x="195" y="171"/>
                  </a:lnTo>
                  <a:lnTo>
                    <a:pt x="90" y="284"/>
                  </a:lnTo>
                  <a:lnTo>
                    <a:pt x="84" y="290"/>
                  </a:lnTo>
                  <a:cubicBezTo>
                    <a:pt x="59" y="316"/>
                    <a:pt x="36" y="324"/>
                    <a:pt x="11" y="326"/>
                  </a:cubicBezTo>
                  <a:cubicBezTo>
                    <a:pt x="4" y="326"/>
                    <a:pt x="0" y="326"/>
                    <a:pt x="0" y="336"/>
                  </a:cubicBezTo>
                  <a:cubicBezTo>
                    <a:pt x="0" y="336"/>
                    <a:pt x="0" y="341"/>
                    <a:pt x="6" y="341"/>
                  </a:cubicBezTo>
                  <a:cubicBezTo>
                    <a:pt x="21" y="341"/>
                    <a:pt x="37" y="340"/>
                    <a:pt x="53" y="340"/>
                  </a:cubicBezTo>
                  <a:cubicBezTo>
                    <a:pt x="71" y="340"/>
                    <a:pt x="91" y="341"/>
                    <a:pt x="109" y="341"/>
                  </a:cubicBezTo>
                  <a:cubicBezTo>
                    <a:pt x="112" y="341"/>
                    <a:pt x="118" y="341"/>
                    <a:pt x="118" y="331"/>
                  </a:cubicBezTo>
                  <a:cubicBezTo>
                    <a:pt x="118" y="326"/>
                    <a:pt x="113" y="326"/>
                    <a:pt x="112" y="326"/>
                  </a:cubicBezTo>
                  <a:cubicBezTo>
                    <a:pt x="107" y="325"/>
                    <a:pt x="92" y="324"/>
                    <a:pt x="92" y="310"/>
                  </a:cubicBezTo>
                  <a:cubicBezTo>
                    <a:pt x="92" y="302"/>
                    <a:pt x="99" y="294"/>
                    <a:pt x="105" y="288"/>
                  </a:cubicBezTo>
                  <a:lnTo>
                    <a:pt x="156" y="234"/>
                  </a:lnTo>
                  <a:lnTo>
                    <a:pt x="201" y="185"/>
                  </a:lnTo>
                  <a:lnTo>
                    <a:pt x="251" y="304"/>
                  </a:lnTo>
                  <a:cubicBezTo>
                    <a:pt x="253" y="310"/>
                    <a:pt x="254" y="310"/>
                    <a:pt x="254" y="311"/>
                  </a:cubicBezTo>
                  <a:cubicBezTo>
                    <a:pt x="254" y="315"/>
                    <a:pt x="244" y="324"/>
                    <a:pt x="225" y="326"/>
                  </a:cubicBezTo>
                  <a:cubicBezTo>
                    <a:pt x="219" y="326"/>
                    <a:pt x="215" y="327"/>
                    <a:pt x="215" y="335"/>
                  </a:cubicBezTo>
                  <a:cubicBezTo>
                    <a:pt x="215" y="341"/>
                    <a:pt x="220" y="341"/>
                    <a:pt x="222" y="341"/>
                  </a:cubicBezTo>
                  <a:cubicBezTo>
                    <a:pt x="236" y="341"/>
                    <a:pt x="271" y="340"/>
                    <a:pt x="285" y="340"/>
                  </a:cubicBezTo>
                  <a:cubicBezTo>
                    <a:pt x="298" y="340"/>
                    <a:pt x="328" y="341"/>
                    <a:pt x="341" y="341"/>
                  </a:cubicBezTo>
                  <a:cubicBezTo>
                    <a:pt x="344" y="341"/>
                    <a:pt x="350" y="341"/>
                    <a:pt x="350" y="332"/>
                  </a:cubicBezTo>
                  <a:cubicBezTo>
                    <a:pt x="350" y="326"/>
                    <a:pt x="345" y="326"/>
                    <a:pt x="341" y="326"/>
                  </a:cubicBezTo>
                  <a:cubicBezTo>
                    <a:pt x="308" y="325"/>
                    <a:pt x="307" y="324"/>
                    <a:pt x="298" y="304"/>
                  </a:cubicBezTo>
                  <a:cubicBezTo>
                    <a:pt x="279" y="257"/>
                    <a:pt x="245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1" y="29"/>
                    <a:pt x="370" y="17"/>
                    <a:pt x="399" y="16"/>
                  </a:cubicBezTo>
                  <a:cubicBezTo>
                    <a:pt x="406" y="15"/>
                    <a:pt x="410" y="15"/>
                    <a:pt x="410" y="6"/>
                  </a:cubicBezTo>
                  <a:cubicBezTo>
                    <a:pt x="410" y="5"/>
                    <a:pt x="410" y="0"/>
                    <a:pt x="404" y="0"/>
                  </a:cubicBezTo>
                  <a:cubicBezTo>
                    <a:pt x="389" y="0"/>
                    <a:pt x="372" y="2"/>
                    <a:pt x="357" y="2"/>
                  </a:cubicBezTo>
                  <a:cubicBezTo>
                    <a:pt x="339" y="2"/>
                    <a:pt x="320" y="0"/>
                    <a:pt x="302" y="0"/>
                  </a:cubicBezTo>
                  <a:cubicBezTo>
                    <a:pt x="299" y="0"/>
                    <a:pt x="292" y="0"/>
                    <a:pt x="292" y="10"/>
                  </a:cubicBezTo>
                  <a:cubicBezTo>
                    <a:pt x="292" y="14"/>
                    <a:pt x="295" y="15"/>
                    <a:pt x="298" y="16"/>
                  </a:cubicBezTo>
                  <a:cubicBezTo>
                    <a:pt x="303" y="16"/>
                    <a:pt x="318" y="17"/>
                    <a:pt x="318" y="31"/>
                  </a:cubicBezTo>
                  <a:cubicBezTo>
                    <a:pt x="318" y="38"/>
                    <a:pt x="313" y="45"/>
                    <a:pt x="309" y="49"/>
                  </a:cubicBezTo>
                  <a:lnTo>
                    <a:pt x="228" y="13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16"/>
            <p:cNvSpPr>
              <a:spLocks/>
            </p:cNvSpPr>
            <p:nvPr>
              <p:custDataLst>
                <p:tags r:id="rId168"/>
              </p:custDataLst>
            </p:nvPr>
          </p:nvSpPr>
          <p:spPr bwMode="auto">
            <a:xfrm>
              <a:off x="9993298" y="4102100"/>
              <a:ext cx="90488" cy="149225"/>
            </a:xfrm>
            <a:custGeom>
              <a:avLst/>
              <a:gdLst>
                <a:gd name="T0" fmla="*/ 162 w 165"/>
                <a:gd name="T1" fmla="*/ 25 h 243"/>
                <a:gd name="T2" fmla="*/ 165 w 165"/>
                <a:gd name="T3" fmla="*/ 11 h 243"/>
                <a:gd name="T4" fmla="*/ 74 w 165"/>
                <a:gd name="T5" fmla="*/ 11 h 243"/>
                <a:gd name="T6" fmla="*/ 44 w 165"/>
                <a:gd name="T7" fmla="*/ 10 h 243"/>
                <a:gd name="T8" fmla="*/ 24 w 165"/>
                <a:gd name="T9" fmla="*/ 0 h 243"/>
                <a:gd name="T10" fmla="*/ 12 w 165"/>
                <a:gd name="T11" fmla="*/ 0 h 243"/>
                <a:gd name="T12" fmla="*/ 0 w 165"/>
                <a:gd name="T13" fmla="*/ 75 h 243"/>
                <a:gd name="T14" fmla="*/ 11 w 165"/>
                <a:gd name="T15" fmla="*/ 75 h 243"/>
                <a:gd name="T16" fmla="*/ 21 w 165"/>
                <a:gd name="T17" fmla="*/ 43 h 243"/>
                <a:gd name="T18" fmla="*/ 58 w 165"/>
                <a:gd name="T19" fmla="*/ 41 h 243"/>
                <a:gd name="T20" fmla="*/ 134 w 165"/>
                <a:gd name="T21" fmla="*/ 41 h 243"/>
                <a:gd name="T22" fmla="*/ 97 w 165"/>
                <a:gd name="T23" fmla="*/ 87 h 243"/>
                <a:gd name="T24" fmla="*/ 47 w 165"/>
                <a:gd name="T25" fmla="*/ 223 h 243"/>
                <a:gd name="T26" fmla="*/ 64 w 165"/>
                <a:gd name="T27" fmla="*/ 243 h 243"/>
                <a:gd name="T28" fmla="*/ 81 w 165"/>
                <a:gd name="T29" fmla="*/ 223 h 243"/>
                <a:gd name="T30" fmla="*/ 81 w 165"/>
                <a:gd name="T31" fmla="*/ 209 h 243"/>
                <a:gd name="T32" fmla="*/ 110 w 165"/>
                <a:gd name="T33" fmla="*/ 91 h 243"/>
                <a:gd name="T34" fmla="*/ 162 w 165"/>
                <a:gd name="T35" fmla="*/ 2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5" h="243">
                  <a:moveTo>
                    <a:pt x="162" y="25"/>
                  </a:moveTo>
                  <a:cubicBezTo>
                    <a:pt x="165" y="21"/>
                    <a:pt x="165" y="20"/>
                    <a:pt x="165" y="11"/>
                  </a:cubicBezTo>
                  <a:lnTo>
                    <a:pt x="74" y="11"/>
                  </a:lnTo>
                  <a:cubicBezTo>
                    <a:pt x="60" y="11"/>
                    <a:pt x="56" y="11"/>
                    <a:pt x="44" y="10"/>
                  </a:cubicBezTo>
                  <a:cubicBezTo>
                    <a:pt x="25" y="8"/>
                    <a:pt x="25" y="6"/>
                    <a:pt x="24" y="0"/>
                  </a:cubicBezTo>
                  <a:lnTo>
                    <a:pt x="12" y="0"/>
                  </a:lnTo>
                  <a:lnTo>
                    <a:pt x="0" y="75"/>
                  </a:lnTo>
                  <a:lnTo>
                    <a:pt x="11" y="75"/>
                  </a:lnTo>
                  <a:cubicBezTo>
                    <a:pt x="12" y="69"/>
                    <a:pt x="16" y="46"/>
                    <a:pt x="21" y="43"/>
                  </a:cubicBezTo>
                  <a:cubicBezTo>
                    <a:pt x="24" y="41"/>
                    <a:pt x="52" y="41"/>
                    <a:pt x="58" y="41"/>
                  </a:cubicBezTo>
                  <a:lnTo>
                    <a:pt x="134" y="41"/>
                  </a:lnTo>
                  <a:cubicBezTo>
                    <a:pt x="122" y="55"/>
                    <a:pt x="105" y="77"/>
                    <a:pt x="97" y="87"/>
                  </a:cubicBezTo>
                  <a:cubicBezTo>
                    <a:pt x="52" y="147"/>
                    <a:pt x="47" y="202"/>
                    <a:pt x="47" y="223"/>
                  </a:cubicBezTo>
                  <a:cubicBezTo>
                    <a:pt x="47" y="227"/>
                    <a:pt x="47" y="243"/>
                    <a:pt x="64" y="243"/>
                  </a:cubicBezTo>
                  <a:cubicBezTo>
                    <a:pt x="81" y="243"/>
                    <a:pt x="81" y="227"/>
                    <a:pt x="81" y="223"/>
                  </a:cubicBezTo>
                  <a:lnTo>
                    <a:pt x="81" y="209"/>
                  </a:lnTo>
                  <a:cubicBezTo>
                    <a:pt x="81" y="141"/>
                    <a:pt x="95" y="110"/>
                    <a:pt x="110" y="91"/>
                  </a:cubicBezTo>
                  <a:lnTo>
                    <a:pt x="162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2" name="Rectangle 741"/>
          <p:cNvSpPr/>
          <p:nvPr/>
        </p:nvSpPr>
        <p:spPr>
          <a:xfrm>
            <a:off x="10160304" y="524058"/>
            <a:ext cx="1014890" cy="28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Age</a:t>
            </a:r>
          </a:p>
        </p:txBody>
      </p:sp>
      <p:sp>
        <p:nvSpPr>
          <p:cNvPr id="743" name="Rectangle 742"/>
          <p:cNvSpPr/>
          <p:nvPr/>
        </p:nvSpPr>
        <p:spPr>
          <a:xfrm>
            <a:off x="10160304" y="905058"/>
            <a:ext cx="1803096" cy="28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Lymph nodes</a:t>
            </a:r>
          </a:p>
        </p:txBody>
      </p:sp>
      <p:sp>
        <p:nvSpPr>
          <p:cNvPr id="744" name="Rectangle 743"/>
          <p:cNvSpPr/>
          <p:nvPr/>
        </p:nvSpPr>
        <p:spPr>
          <a:xfrm>
            <a:off x="10160304" y="1265271"/>
            <a:ext cx="1803096" cy="28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Tumour size</a:t>
            </a:r>
          </a:p>
        </p:txBody>
      </p:sp>
      <p:sp>
        <p:nvSpPr>
          <p:cNvPr id="745" name="Rectangle 744"/>
          <p:cNvSpPr/>
          <p:nvPr/>
        </p:nvSpPr>
        <p:spPr>
          <a:xfrm>
            <a:off x="10160304" y="1656030"/>
            <a:ext cx="1803096" cy="28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ER status</a:t>
            </a:r>
          </a:p>
        </p:txBody>
      </p:sp>
      <p:sp>
        <p:nvSpPr>
          <p:cNvPr id="746" name="Rectangle 745"/>
          <p:cNvSpPr/>
          <p:nvPr/>
        </p:nvSpPr>
        <p:spPr>
          <a:xfrm>
            <a:off x="10160304" y="2027271"/>
            <a:ext cx="1803096" cy="28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HER2 status</a:t>
            </a:r>
          </a:p>
        </p:txBody>
      </p:sp>
      <p:sp>
        <p:nvSpPr>
          <p:cNvPr id="747" name="Rectangle 746"/>
          <p:cNvSpPr/>
          <p:nvPr/>
        </p:nvSpPr>
        <p:spPr>
          <a:xfrm>
            <a:off x="10160304" y="2403610"/>
            <a:ext cx="1803096" cy="28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Screen-detected</a:t>
            </a:r>
          </a:p>
        </p:txBody>
      </p:sp>
      <p:sp>
        <p:nvSpPr>
          <p:cNvPr id="748" name="Rectangle 747"/>
          <p:cNvSpPr/>
          <p:nvPr/>
        </p:nvSpPr>
        <p:spPr>
          <a:xfrm>
            <a:off x="10160304" y="2783417"/>
            <a:ext cx="1803096" cy="28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Tumour grade</a:t>
            </a:r>
          </a:p>
        </p:txBody>
      </p:sp>
      <p:sp>
        <p:nvSpPr>
          <p:cNvPr id="749" name="Right Brace 748"/>
          <p:cNvSpPr/>
          <p:nvPr/>
        </p:nvSpPr>
        <p:spPr>
          <a:xfrm rot="16200000">
            <a:off x="1660153" y="-332826"/>
            <a:ext cx="393527" cy="2786721"/>
          </a:xfrm>
          <a:prstGeom prst="rightBrace">
            <a:avLst>
              <a:gd name="adj1" fmla="val 62265"/>
              <a:gd name="adj2" fmla="val 51900"/>
            </a:avLst>
          </a:prstGeom>
          <a:ln>
            <a:solidFill>
              <a:srgbClr val="F808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ight Brace 749"/>
          <p:cNvSpPr/>
          <p:nvPr/>
        </p:nvSpPr>
        <p:spPr>
          <a:xfrm rot="16200000">
            <a:off x="4527636" y="-168425"/>
            <a:ext cx="393527" cy="2438400"/>
          </a:xfrm>
          <a:prstGeom prst="rightBrace">
            <a:avLst>
              <a:gd name="adj1" fmla="val 62265"/>
              <a:gd name="adj2" fmla="val 51900"/>
            </a:avLst>
          </a:prstGeom>
          <a:ln>
            <a:solidFill>
              <a:srgbClr val="F808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1" name="Group 750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6781800" y="2211717"/>
            <a:ext cx="2188627" cy="264783"/>
            <a:chOff x="8375650" y="4044950"/>
            <a:chExt cx="2913063" cy="352426"/>
          </a:xfrm>
        </p:grpSpPr>
        <p:sp>
          <p:nvSpPr>
            <p:cNvPr id="752" name="Freeform 23"/>
            <p:cNvSpPr>
              <a:spLocks/>
            </p:cNvSpPr>
            <p:nvPr>
              <p:custDataLst>
                <p:tags r:id="rId141"/>
              </p:custDataLst>
            </p:nvPr>
          </p:nvSpPr>
          <p:spPr bwMode="auto">
            <a:xfrm>
              <a:off x="8375650" y="4121150"/>
              <a:ext cx="128588" cy="195263"/>
            </a:xfrm>
            <a:custGeom>
              <a:avLst/>
              <a:gdLst>
                <a:gd name="T0" fmla="*/ 152 w 247"/>
                <a:gd name="T1" fmla="*/ 200 h 353"/>
                <a:gd name="T2" fmla="*/ 204 w 247"/>
                <a:gd name="T3" fmla="*/ 341 h 353"/>
                <a:gd name="T4" fmla="*/ 230 w 247"/>
                <a:gd name="T5" fmla="*/ 352 h 353"/>
                <a:gd name="T6" fmla="*/ 241 w 247"/>
                <a:gd name="T7" fmla="*/ 352 h 353"/>
                <a:gd name="T8" fmla="*/ 247 w 247"/>
                <a:gd name="T9" fmla="*/ 347 h 353"/>
                <a:gd name="T10" fmla="*/ 244 w 247"/>
                <a:gd name="T11" fmla="*/ 342 h 353"/>
                <a:gd name="T12" fmla="*/ 233 w 247"/>
                <a:gd name="T13" fmla="*/ 319 h 353"/>
                <a:gd name="T14" fmla="*/ 131 w 247"/>
                <a:gd name="T15" fmla="*/ 35 h 353"/>
                <a:gd name="T16" fmla="*/ 70 w 247"/>
                <a:gd name="T17" fmla="*/ 0 h 353"/>
                <a:gd name="T18" fmla="*/ 61 w 247"/>
                <a:gd name="T19" fmla="*/ 5 h 353"/>
                <a:gd name="T20" fmla="*/ 66 w 247"/>
                <a:gd name="T21" fmla="*/ 10 h 353"/>
                <a:gd name="T22" fmla="*/ 98 w 247"/>
                <a:gd name="T23" fmla="*/ 50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1 w 247"/>
                <a:gd name="T33" fmla="*/ 342 h 353"/>
                <a:gd name="T34" fmla="*/ 152 w 247"/>
                <a:gd name="T35" fmla="*/ 20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0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0" y="352"/>
                  </a:cubicBezTo>
                  <a:lnTo>
                    <a:pt x="241" y="352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4" y="342"/>
                  </a:cubicBezTo>
                  <a:cubicBezTo>
                    <a:pt x="239" y="337"/>
                    <a:pt x="236" y="329"/>
                    <a:pt x="233" y="319"/>
                  </a:cubicBezTo>
                  <a:lnTo>
                    <a:pt x="131" y="35"/>
                  </a:lnTo>
                  <a:cubicBezTo>
                    <a:pt x="121" y="6"/>
                    <a:pt x="94" y="0"/>
                    <a:pt x="70" y="0"/>
                  </a:cubicBezTo>
                  <a:cubicBezTo>
                    <a:pt x="68" y="0"/>
                    <a:pt x="61" y="0"/>
                    <a:pt x="61" y="5"/>
                  </a:cubicBezTo>
                  <a:cubicBezTo>
                    <a:pt x="61" y="9"/>
                    <a:pt x="65" y="10"/>
                    <a:pt x="66" y="10"/>
                  </a:cubicBezTo>
                  <a:cubicBezTo>
                    <a:pt x="82" y="13"/>
                    <a:pt x="86" y="16"/>
                    <a:pt x="98" y="50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7" y="347"/>
                    <a:pt x="31" y="342"/>
                  </a:cubicBezTo>
                  <a:lnTo>
                    <a:pt x="152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24"/>
            <p:cNvSpPr>
              <a:spLocks noEditPoints="1"/>
            </p:cNvSpPr>
            <p:nvPr>
              <p:custDataLst>
                <p:tags r:id="rId142"/>
              </p:custDataLst>
            </p:nvPr>
          </p:nvSpPr>
          <p:spPr bwMode="auto">
            <a:xfrm>
              <a:off x="8524875" y="4219575"/>
              <a:ext cx="74613" cy="134938"/>
            </a:xfrm>
            <a:custGeom>
              <a:avLst/>
              <a:gdLst>
                <a:gd name="T0" fmla="*/ 69 w 142"/>
                <a:gd name="T1" fmla="*/ 10 h 245"/>
                <a:gd name="T2" fmla="*/ 71 w 142"/>
                <a:gd name="T3" fmla="*/ 4 h 245"/>
                <a:gd name="T4" fmla="*/ 65 w 142"/>
                <a:gd name="T5" fmla="*/ 0 h 245"/>
                <a:gd name="T6" fmla="*/ 21 w 142"/>
                <a:gd name="T7" fmla="*/ 3 h 245"/>
                <a:gd name="T8" fmla="*/ 13 w 142"/>
                <a:gd name="T9" fmla="*/ 11 h 245"/>
                <a:gd name="T10" fmla="*/ 22 w 142"/>
                <a:gd name="T11" fmla="*/ 16 h 245"/>
                <a:gd name="T12" fmla="*/ 39 w 142"/>
                <a:gd name="T13" fmla="*/ 21 h 245"/>
                <a:gd name="T14" fmla="*/ 33 w 142"/>
                <a:gd name="T15" fmla="*/ 46 h 245"/>
                <a:gd name="T16" fmla="*/ 25 w 142"/>
                <a:gd name="T17" fmla="*/ 78 h 245"/>
                <a:gd name="T18" fmla="*/ 2 w 142"/>
                <a:gd name="T19" fmla="*/ 171 h 245"/>
                <a:gd name="T20" fmla="*/ 0 w 142"/>
                <a:gd name="T21" fmla="*/ 188 h 245"/>
                <a:gd name="T22" fmla="*/ 52 w 142"/>
                <a:gd name="T23" fmla="*/ 245 h 245"/>
                <a:gd name="T24" fmla="*/ 142 w 142"/>
                <a:gd name="T25" fmla="*/ 146 h 245"/>
                <a:gd name="T26" fmla="*/ 89 w 142"/>
                <a:gd name="T27" fmla="*/ 88 h 245"/>
                <a:gd name="T28" fmla="*/ 45 w 142"/>
                <a:gd name="T29" fmla="*/ 107 h 245"/>
                <a:gd name="T30" fmla="*/ 69 w 142"/>
                <a:gd name="T31" fmla="*/ 10 h 245"/>
                <a:gd name="T32" fmla="*/ 52 w 142"/>
                <a:gd name="T33" fmla="*/ 236 h 245"/>
                <a:gd name="T34" fmla="*/ 25 w 142"/>
                <a:gd name="T35" fmla="*/ 200 h 245"/>
                <a:gd name="T36" fmla="*/ 38 w 142"/>
                <a:gd name="T37" fmla="*/ 136 h 245"/>
                <a:gd name="T38" fmla="*/ 47 w 142"/>
                <a:gd name="T39" fmla="*/ 121 h 245"/>
                <a:gd name="T40" fmla="*/ 88 w 142"/>
                <a:gd name="T41" fmla="*/ 98 h 245"/>
                <a:gd name="T42" fmla="*/ 114 w 142"/>
                <a:gd name="T43" fmla="*/ 132 h 245"/>
                <a:gd name="T44" fmla="*/ 96 w 142"/>
                <a:gd name="T45" fmla="*/ 202 h 245"/>
                <a:gd name="T46" fmla="*/ 52 w 142"/>
                <a:gd name="T47" fmla="*/ 23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2" h="245">
                  <a:moveTo>
                    <a:pt x="69" y="10"/>
                  </a:moveTo>
                  <a:cubicBezTo>
                    <a:pt x="70" y="9"/>
                    <a:pt x="71" y="5"/>
                    <a:pt x="71" y="4"/>
                  </a:cubicBezTo>
                  <a:cubicBezTo>
                    <a:pt x="71" y="3"/>
                    <a:pt x="69" y="0"/>
                    <a:pt x="65" y="0"/>
                  </a:cubicBezTo>
                  <a:cubicBezTo>
                    <a:pt x="58" y="0"/>
                    <a:pt x="29" y="2"/>
                    <a:pt x="21" y="3"/>
                  </a:cubicBezTo>
                  <a:cubicBezTo>
                    <a:pt x="18" y="3"/>
                    <a:pt x="13" y="4"/>
                    <a:pt x="13" y="11"/>
                  </a:cubicBezTo>
                  <a:cubicBezTo>
                    <a:pt x="13" y="16"/>
                    <a:pt x="18" y="16"/>
                    <a:pt x="22" y="16"/>
                  </a:cubicBezTo>
                  <a:cubicBezTo>
                    <a:pt x="39" y="16"/>
                    <a:pt x="39" y="18"/>
                    <a:pt x="39" y="21"/>
                  </a:cubicBezTo>
                  <a:cubicBezTo>
                    <a:pt x="39" y="24"/>
                    <a:pt x="35" y="38"/>
                    <a:pt x="33" y="46"/>
                  </a:cubicBezTo>
                  <a:lnTo>
                    <a:pt x="25" y="78"/>
                  </a:lnTo>
                  <a:cubicBezTo>
                    <a:pt x="22" y="90"/>
                    <a:pt x="3" y="166"/>
                    <a:pt x="2" y="171"/>
                  </a:cubicBezTo>
                  <a:cubicBezTo>
                    <a:pt x="0" y="179"/>
                    <a:pt x="0" y="184"/>
                    <a:pt x="0" y="188"/>
                  </a:cubicBezTo>
                  <a:cubicBezTo>
                    <a:pt x="0" y="223"/>
                    <a:pt x="23" y="245"/>
                    <a:pt x="52" y="245"/>
                  </a:cubicBezTo>
                  <a:cubicBezTo>
                    <a:pt x="95" y="245"/>
                    <a:pt x="142" y="198"/>
                    <a:pt x="142" y="146"/>
                  </a:cubicBezTo>
                  <a:cubicBezTo>
                    <a:pt x="142" y="105"/>
                    <a:pt x="113" y="88"/>
                    <a:pt x="89" y="88"/>
                  </a:cubicBezTo>
                  <a:cubicBezTo>
                    <a:pt x="71" y="88"/>
                    <a:pt x="56" y="98"/>
                    <a:pt x="45" y="107"/>
                  </a:cubicBezTo>
                  <a:lnTo>
                    <a:pt x="69" y="10"/>
                  </a:lnTo>
                  <a:close/>
                  <a:moveTo>
                    <a:pt x="52" y="236"/>
                  </a:moveTo>
                  <a:cubicBezTo>
                    <a:pt x="35" y="236"/>
                    <a:pt x="25" y="221"/>
                    <a:pt x="25" y="200"/>
                  </a:cubicBezTo>
                  <a:cubicBezTo>
                    <a:pt x="25" y="187"/>
                    <a:pt x="28" y="175"/>
                    <a:pt x="38" y="136"/>
                  </a:cubicBezTo>
                  <a:cubicBezTo>
                    <a:pt x="40" y="129"/>
                    <a:pt x="40" y="128"/>
                    <a:pt x="47" y="121"/>
                  </a:cubicBezTo>
                  <a:cubicBezTo>
                    <a:pt x="60" y="105"/>
                    <a:pt x="76" y="98"/>
                    <a:pt x="88" y="98"/>
                  </a:cubicBezTo>
                  <a:cubicBezTo>
                    <a:pt x="102" y="98"/>
                    <a:pt x="114" y="108"/>
                    <a:pt x="114" y="132"/>
                  </a:cubicBezTo>
                  <a:cubicBezTo>
                    <a:pt x="114" y="146"/>
                    <a:pt x="106" y="181"/>
                    <a:pt x="96" y="202"/>
                  </a:cubicBezTo>
                  <a:cubicBezTo>
                    <a:pt x="87" y="219"/>
                    <a:pt x="70" y="236"/>
                    <a:pt x="52" y="2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25"/>
            <p:cNvSpPr>
              <a:spLocks/>
            </p:cNvSpPr>
            <p:nvPr>
              <p:custDataLst>
                <p:tags r:id="rId143"/>
              </p:custDataLst>
            </p:nvPr>
          </p:nvSpPr>
          <p:spPr bwMode="auto">
            <a:xfrm>
              <a:off x="8615363" y="4268788"/>
              <a:ext cx="79375" cy="85725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5 h 157"/>
                <a:gd name="T20" fmla="*/ 65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9" y="22"/>
                    <a:pt x="113" y="32"/>
                    <a:pt x="113" y="40"/>
                  </a:cubicBezTo>
                  <a:cubicBezTo>
                    <a:pt x="113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40" y="115"/>
                  </a:cubicBezTo>
                  <a:cubicBezTo>
                    <a:pt x="112" y="148"/>
                    <a:pt x="72" y="148"/>
                    <a:pt x="65" y="148"/>
                  </a:cubicBezTo>
                  <a:cubicBezTo>
                    <a:pt x="40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19"/>
                    <a:pt x="83" y="10"/>
                    <a:pt x="101" y="10"/>
                  </a:cubicBezTo>
                  <a:cubicBezTo>
                    <a:pt x="106" y="10"/>
                    <a:pt x="123" y="10"/>
                    <a:pt x="13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Freeform 26"/>
            <p:cNvSpPr>
              <a:spLocks/>
            </p:cNvSpPr>
            <p:nvPr>
              <p:custDataLst>
                <p:tags r:id="rId144"/>
              </p:custDataLst>
            </p:nvPr>
          </p:nvSpPr>
          <p:spPr bwMode="auto">
            <a:xfrm>
              <a:off x="8736013" y="4106863"/>
              <a:ext cx="60325" cy="273051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27"/>
            <p:cNvSpPr>
              <a:spLocks/>
            </p:cNvSpPr>
            <p:nvPr>
              <p:custDataLst>
                <p:tags r:id="rId145"/>
              </p:custDataLst>
            </p:nvPr>
          </p:nvSpPr>
          <p:spPr bwMode="auto">
            <a:xfrm>
              <a:off x="8816975" y="4140200"/>
              <a:ext cx="79375" cy="174625"/>
            </a:xfrm>
            <a:custGeom>
              <a:avLst/>
              <a:gdLst>
                <a:gd name="T0" fmla="*/ 91 w 153"/>
                <a:gd name="T1" fmla="*/ 113 h 318"/>
                <a:gd name="T2" fmla="*/ 138 w 153"/>
                <a:gd name="T3" fmla="*/ 113 h 318"/>
                <a:gd name="T4" fmla="*/ 153 w 153"/>
                <a:gd name="T5" fmla="*/ 103 h 318"/>
                <a:gd name="T6" fmla="*/ 139 w 153"/>
                <a:gd name="T7" fmla="*/ 97 h 318"/>
                <a:gd name="T8" fmla="*/ 95 w 153"/>
                <a:gd name="T9" fmla="*/ 97 h 318"/>
                <a:gd name="T10" fmla="*/ 115 w 153"/>
                <a:gd name="T11" fmla="*/ 13 h 318"/>
                <a:gd name="T12" fmla="*/ 101 w 153"/>
                <a:gd name="T13" fmla="*/ 0 h 318"/>
                <a:gd name="T14" fmla="*/ 81 w 153"/>
                <a:gd name="T15" fmla="*/ 18 h 318"/>
                <a:gd name="T16" fmla="*/ 61 w 153"/>
                <a:gd name="T17" fmla="*/ 97 h 318"/>
                <a:gd name="T18" fmla="*/ 15 w 153"/>
                <a:gd name="T19" fmla="*/ 97 h 318"/>
                <a:gd name="T20" fmla="*/ 0 w 153"/>
                <a:gd name="T21" fmla="*/ 107 h 318"/>
                <a:gd name="T22" fmla="*/ 14 w 153"/>
                <a:gd name="T23" fmla="*/ 113 h 318"/>
                <a:gd name="T24" fmla="*/ 57 w 153"/>
                <a:gd name="T25" fmla="*/ 113 h 318"/>
                <a:gd name="T26" fmla="*/ 20 w 153"/>
                <a:gd name="T27" fmla="*/ 272 h 318"/>
                <a:gd name="T28" fmla="*/ 65 w 153"/>
                <a:gd name="T29" fmla="*/ 318 h 318"/>
                <a:gd name="T30" fmla="*/ 145 w 153"/>
                <a:gd name="T31" fmla="*/ 241 h 318"/>
                <a:gd name="T32" fmla="*/ 139 w 153"/>
                <a:gd name="T33" fmla="*/ 236 h 318"/>
                <a:gd name="T34" fmla="*/ 131 w 153"/>
                <a:gd name="T35" fmla="*/ 243 h 318"/>
                <a:gd name="T36" fmla="*/ 66 w 153"/>
                <a:gd name="T37" fmla="*/ 307 h 318"/>
                <a:gd name="T38" fmla="*/ 51 w 153"/>
                <a:gd name="T39" fmla="*/ 284 h 318"/>
                <a:gd name="T40" fmla="*/ 54 w 153"/>
                <a:gd name="T41" fmla="*/ 260 h 318"/>
                <a:gd name="T42" fmla="*/ 91 w 153"/>
                <a:gd name="T43" fmla="*/ 1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8">
                  <a:moveTo>
                    <a:pt x="91" y="113"/>
                  </a:moveTo>
                  <a:lnTo>
                    <a:pt x="138" y="113"/>
                  </a:lnTo>
                  <a:cubicBezTo>
                    <a:pt x="148" y="113"/>
                    <a:pt x="153" y="113"/>
                    <a:pt x="153" y="103"/>
                  </a:cubicBezTo>
                  <a:cubicBezTo>
                    <a:pt x="153" y="97"/>
                    <a:pt x="148" y="97"/>
                    <a:pt x="139" y="97"/>
                  </a:cubicBezTo>
                  <a:lnTo>
                    <a:pt x="95" y="97"/>
                  </a:lnTo>
                  <a:cubicBezTo>
                    <a:pt x="113" y="26"/>
                    <a:pt x="115" y="16"/>
                    <a:pt x="115" y="13"/>
                  </a:cubicBezTo>
                  <a:cubicBezTo>
                    <a:pt x="115" y="5"/>
                    <a:pt x="109" y="0"/>
                    <a:pt x="101" y="0"/>
                  </a:cubicBezTo>
                  <a:cubicBezTo>
                    <a:pt x="99" y="0"/>
                    <a:pt x="85" y="0"/>
                    <a:pt x="81" y="18"/>
                  </a:cubicBezTo>
                  <a:lnTo>
                    <a:pt x="61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7"/>
                  </a:cubicBezTo>
                  <a:cubicBezTo>
                    <a:pt x="0" y="113"/>
                    <a:pt x="4" y="113"/>
                    <a:pt x="14" y="113"/>
                  </a:cubicBezTo>
                  <a:lnTo>
                    <a:pt x="57" y="113"/>
                  </a:lnTo>
                  <a:cubicBezTo>
                    <a:pt x="21" y="254"/>
                    <a:pt x="20" y="263"/>
                    <a:pt x="20" y="272"/>
                  </a:cubicBezTo>
                  <a:cubicBezTo>
                    <a:pt x="20" y="299"/>
                    <a:pt x="39" y="318"/>
                    <a:pt x="65" y="318"/>
                  </a:cubicBezTo>
                  <a:cubicBezTo>
                    <a:pt x="116" y="318"/>
                    <a:pt x="145" y="245"/>
                    <a:pt x="145" y="241"/>
                  </a:cubicBezTo>
                  <a:cubicBezTo>
                    <a:pt x="145" y="236"/>
                    <a:pt x="141" y="236"/>
                    <a:pt x="139" y="236"/>
                  </a:cubicBezTo>
                  <a:cubicBezTo>
                    <a:pt x="134" y="236"/>
                    <a:pt x="134" y="237"/>
                    <a:pt x="131" y="243"/>
                  </a:cubicBezTo>
                  <a:cubicBezTo>
                    <a:pt x="110" y="295"/>
                    <a:pt x="83" y="307"/>
                    <a:pt x="66" y="307"/>
                  </a:cubicBezTo>
                  <a:cubicBezTo>
                    <a:pt x="56" y="307"/>
                    <a:pt x="51" y="300"/>
                    <a:pt x="51" y="284"/>
                  </a:cubicBezTo>
                  <a:cubicBezTo>
                    <a:pt x="51" y="272"/>
                    <a:pt x="52" y="268"/>
                    <a:pt x="54" y="260"/>
                  </a:cubicBezTo>
                  <a:lnTo>
                    <a:pt x="91" y="1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28"/>
            <p:cNvSpPr>
              <a:spLocks/>
            </p:cNvSpPr>
            <p:nvPr>
              <p:custDataLst>
                <p:tags r:id="rId146"/>
              </p:custDataLst>
            </p:nvPr>
          </p:nvSpPr>
          <p:spPr bwMode="auto">
            <a:xfrm>
              <a:off x="8918575" y="4106863"/>
              <a:ext cx="61913" cy="273051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1"/>
                    <a:pt x="116" y="2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29"/>
            <p:cNvSpPr>
              <a:spLocks noEditPoints="1"/>
            </p:cNvSpPr>
            <p:nvPr>
              <p:custDataLst>
                <p:tags r:id="rId147"/>
              </p:custDataLst>
            </p:nvPr>
          </p:nvSpPr>
          <p:spPr bwMode="auto">
            <a:xfrm>
              <a:off x="9091613" y="4211638"/>
              <a:ext cx="173038" cy="63500"/>
            </a:xfrm>
            <a:custGeom>
              <a:avLst/>
              <a:gdLst>
                <a:gd name="T0" fmla="*/ 315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7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5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5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7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5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Rectangle 30"/>
            <p:cNvSpPr>
              <a:spLocks noChangeArrowheads="1"/>
            </p:cNvSpPr>
            <p:nvPr>
              <p:custDataLst>
                <p:tags r:id="rId148"/>
              </p:custDataLst>
            </p:nvPr>
          </p:nvSpPr>
          <p:spPr bwMode="auto">
            <a:xfrm>
              <a:off x="9380538" y="4076700"/>
              <a:ext cx="93663" cy="95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Freeform 31"/>
            <p:cNvSpPr>
              <a:spLocks/>
            </p:cNvSpPr>
            <p:nvPr>
              <p:custDataLst>
                <p:tags r:id="rId149"/>
              </p:custDataLst>
            </p:nvPr>
          </p:nvSpPr>
          <p:spPr bwMode="auto">
            <a:xfrm>
              <a:off x="9364663" y="4121150"/>
              <a:ext cx="128588" cy="195263"/>
            </a:xfrm>
            <a:custGeom>
              <a:avLst/>
              <a:gdLst>
                <a:gd name="T0" fmla="*/ 152 w 247"/>
                <a:gd name="T1" fmla="*/ 200 h 353"/>
                <a:gd name="T2" fmla="*/ 204 w 247"/>
                <a:gd name="T3" fmla="*/ 341 h 353"/>
                <a:gd name="T4" fmla="*/ 231 w 247"/>
                <a:gd name="T5" fmla="*/ 352 h 353"/>
                <a:gd name="T6" fmla="*/ 242 w 247"/>
                <a:gd name="T7" fmla="*/ 352 h 353"/>
                <a:gd name="T8" fmla="*/ 247 w 247"/>
                <a:gd name="T9" fmla="*/ 347 h 353"/>
                <a:gd name="T10" fmla="*/ 245 w 247"/>
                <a:gd name="T11" fmla="*/ 342 h 353"/>
                <a:gd name="T12" fmla="*/ 233 w 247"/>
                <a:gd name="T13" fmla="*/ 319 h 353"/>
                <a:gd name="T14" fmla="*/ 131 w 247"/>
                <a:gd name="T15" fmla="*/ 35 h 353"/>
                <a:gd name="T16" fmla="*/ 71 w 247"/>
                <a:gd name="T17" fmla="*/ 0 h 353"/>
                <a:gd name="T18" fmla="*/ 62 w 247"/>
                <a:gd name="T19" fmla="*/ 5 h 353"/>
                <a:gd name="T20" fmla="*/ 66 w 247"/>
                <a:gd name="T21" fmla="*/ 10 h 353"/>
                <a:gd name="T22" fmla="*/ 99 w 247"/>
                <a:gd name="T23" fmla="*/ 50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2 w 247"/>
                <a:gd name="T33" fmla="*/ 342 h 353"/>
                <a:gd name="T34" fmla="*/ 152 w 247"/>
                <a:gd name="T35" fmla="*/ 20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0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1" y="352"/>
                  </a:cubicBezTo>
                  <a:lnTo>
                    <a:pt x="242" y="352"/>
                  </a:lnTo>
                  <a:cubicBezTo>
                    <a:pt x="247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5" y="342"/>
                  </a:cubicBezTo>
                  <a:cubicBezTo>
                    <a:pt x="240" y="337"/>
                    <a:pt x="237" y="329"/>
                    <a:pt x="233" y="319"/>
                  </a:cubicBezTo>
                  <a:lnTo>
                    <a:pt x="131" y="35"/>
                  </a:lnTo>
                  <a:cubicBezTo>
                    <a:pt x="121" y="6"/>
                    <a:pt x="94" y="0"/>
                    <a:pt x="71" y="0"/>
                  </a:cubicBezTo>
                  <a:cubicBezTo>
                    <a:pt x="68" y="0"/>
                    <a:pt x="62" y="0"/>
                    <a:pt x="62" y="5"/>
                  </a:cubicBezTo>
                  <a:cubicBezTo>
                    <a:pt x="62" y="9"/>
                    <a:pt x="66" y="10"/>
                    <a:pt x="66" y="10"/>
                  </a:cubicBezTo>
                  <a:cubicBezTo>
                    <a:pt x="83" y="13"/>
                    <a:pt x="86" y="16"/>
                    <a:pt x="99" y="50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8" y="347"/>
                    <a:pt x="32" y="342"/>
                  </a:cubicBezTo>
                  <a:lnTo>
                    <a:pt x="152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Freeform 32"/>
            <p:cNvSpPr>
              <a:spLocks noEditPoints="1"/>
            </p:cNvSpPr>
            <p:nvPr>
              <p:custDataLst>
                <p:tags r:id="rId150"/>
              </p:custDataLst>
            </p:nvPr>
          </p:nvSpPr>
          <p:spPr bwMode="auto">
            <a:xfrm>
              <a:off x="9515475" y="4219575"/>
              <a:ext cx="73025" cy="134938"/>
            </a:xfrm>
            <a:custGeom>
              <a:avLst/>
              <a:gdLst>
                <a:gd name="T0" fmla="*/ 69 w 141"/>
                <a:gd name="T1" fmla="*/ 10 h 245"/>
                <a:gd name="T2" fmla="*/ 70 w 141"/>
                <a:gd name="T3" fmla="*/ 4 h 245"/>
                <a:gd name="T4" fmla="*/ 65 w 141"/>
                <a:gd name="T5" fmla="*/ 0 h 245"/>
                <a:gd name="T6" fmla="*/ 20 w 141"/>
                <a:gd name="T7" fmla="*/ 3 h 245"/>
                <a:gd name="T8" fmla="*/ 12 w 141"/>
                <a:gd name="T9" fmla="*/ 11 h 245"/>
                <a:gd name="T10" fmla="*/ 21 w 141"/>
                <a:gd name="T11" fmla="*/ 16 h 245"/>
                <a:gd name="T12" fmla="*/ 38 w 141"/>
                <a:gd name="T13" fmla="*/ 21 h 245"/>
                <a:gd name="T14" fmla="*/ 32 w 141"/>
                <a:gd name="T15" fmla="*/ 46 h 245"/>
                <a:gd name="T16" fmla="*/ 24 w 141"/>
                <a:gd name="T17" fmla="*/ 78 h 245"/>
                <a:gd name="T18" fmla="*/ 1 w 141"/>
                <a:gd name="T19" fmla="*/ 171 h 245"/>
                <a:gd name="T20" fmla="*/ 0 w 141"/>
                <a:gd name="T21" fmla="*/ 188 h 245"/>
                <a:gd name="T22" fmla="*/ 51 w 141"/>
                <a:gd name="T23" fmla="*/ 245 h 245"/>
                <a:gd name="T24" fmla="*/ 141 w 141"/>
                <a:gd name="T25" fmla="*/ 146 h 245"/>
                <a:gd name="T26" fmla="*/ 89 w 141"/>
                <a:gd name="T27" fmla="*/ 88 h 245"/>
                <a:gd name="T28" fmla="*/ 45 w 141"/>
                <a:gd name="T29" fmla="*/ 107 h 245"/>
                <a:gd name="T30" fmla="*/ 69 w 141"/>
                <a:gd name="T31" fmla="*/ 10 h 245"/>
                <a:gd name="T32" fmla="*/ 51 w 141"/>
                <a:gd name="T33" fmla="*/ 236 h 245"/>
                <a:gd name="T34" fmla="*/ 24 w 141"/>
                <a:gd name="T35" fmla="*/ 200 h 245"/>
                <a:gd name="T36" fmla="*/ 37 w 141"/>
                <a:gd name="T37" fmla="*/ 136 h 245"/>
                <a:gd name="T38" fmla="*/ 46 w 141"/>
                <a:gd name="T39" fmla="*/ 121 h 245"/>
                <a:gd name="T40" fmla="*/ 88 w 141"/>
                <a:gd name="T41" fmla="*/ 98 h 245"/>
                <a:gd name="T42" fmla="*/ 113 w 141"/>
                <a:gd name="T43" fmla="*/ 132 h 245"/>
                <a:gd name="T44" fmla="*/ 95 w 141"/>
                <a:gd name="T45" fmla="*/ 202 h 245"/>
                <a:gd name="T46" fmla="*/ 51 w 141"/>
                <a:gd name="T47" fmla="*/ 23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1" h="245">
                  <a:moveTo>
                    <a:pt x="69" y="10"/>
                  </a:moveTo>
                  <a:cubicBezTo>
                    <a:pt x="69" y="9"/>
                    <a:pt x="70" y="5"/>
                    <a:pt x="70" y="4"/>
                  </a:cubicBezTo>
                  <a:cubicBezTo>
                    <a:pt x="70" y="3"/>
                    <a:pt x="69" y="0"/>
                    <a:pt x="65" y="0"/>
                  </a:cubicBezTo>
                  <a:cubicBezTo>
                    <a:pt x="58" y="0"/>
                    <a:pt x="29" y="2"/>
                    <a:pt x="20" y="3"/>
                  </a:cubicBezTo>
                  <a:cubicBezTo>
                    <a:pt x="17" y="3"/>
                    <a:pt x="12" y="4"/>
                    <a:pt x="12" y="11"/>
                  </a:cubicBezTo>
                  <a:cubicBezTo>
                    <a:pt x="12" y="16"/>
                    <a:pt x="17" y="16"/>
                    <a:pt x="21" y="16"/>
                  </a:cubicBezTo>
                  <a:cubicBezTo>
                    <a:pt x="38" y="16"/>
                    <a:pt x="38" y="18"/>
                    <a:pt x="38" y="21"/>
                  </a:cubicBezTo>
                  <a:cubicBezTo>
                    <a:pt x="38" y="24"/>
                    <a:pt x="35" y="38"/>
                    <a:pt x="32" y="46"/>
                  </a:cubicBezTo>
                  <a:lnTo>
                    <a:pt x="24" y="78"/>
                  </a:lnTo>
                  <a:cubicBezTo>
                    <a:pt x="21" y="90"/>
                    <a:pt x="2" y="166"/>
                    <a:pt x="1" y="171"/>
                  </a:cubicBezTo>
                  <a:cubicBezTo>
                    <a:pt x="0" y="179"/>
                    <a:pt x="0" y="184"/>
                    <a:pt x="0" y="188"/>
                  </a:cubicBezTo>
                  <a:cubicBezTo>
                    <a:pt x="0" y="223"/>
                    <a:pt x="22" y="245"/>
                    <a:pt x="51" y="245"/>
                  </a:cubicBezTo>
                  <a:cubicBezTo>
                    <a:pt x="94" y="245"/>
                    <a:pt x="141" y="198"/>
                    <a:pt x="141" y="146"/>
                  </a:cubicBezTo>
                  <a:cubicBezTo>
                    <a:pt x="141" y="105"/>
                    <a:pt x="113" y="88"/>
                    <a:pt x="89" y="88"/>
                  </a:cubicBezTo>
                  <a:cubicBezTo>
                    <a:pt x="70" y="88"/>
                    <a:pt x="55" y="98"/>
                    <a:pt x="45" y="107"/>
                  </a:cubicBezTo>
                  <a:lnTo>
                    <a:pt x="69" y="10"/>
                  </a:lnTo>
                  <a:close/>
                  <a:moveTo>
                    <a:pt x="51" y="236"/>
                  </a:moveTo>
                  <a:cubicBezTo>
                    <a:pt x="34" y="236"/>
                    <a:pt x="24" y="221"/>
                    <a:pt x="24" y="200"/>
                  </a:cubicBezTo>
                  <a:cubicBezTo>
                    <a:pt x="24" y="187"/>
                    <a:pt x="28" y="175"/>
                    <a:pt x="37" y="136"/>
                  </a:cubicBezTo>
                  <a:cubicBezTo>
                    <a:pt x="39" y="129"/>
                    <a:pt x="39" y="128"/>
                    <a:pt x="46" y="121"/>
                  </a:cubicBezTo>
                  <a:cubicBezTo>
                    <a:pt x="59" y="105"/>
                    <a:pt x="75" y="98"/>
                    <a:pt x="88" y="98"/>
                  </a:cubicBezTo>
                  <a:cubicBezTo>
                    <a:pt x="101" y="98"/>
                    <a:pt x="113" y="108"/>
                    <a:pt x="113" y="132"/>
                  </a:cubicBezTo>
                  <a:cubicBezTo>
                    <a:pt x="113" y="146"/>
                    <a:pt x="105" y="181"/>
                    <a:pt x="95" y="202"/>
                  </a:cubicBezTo>
                  <a:cubicBezTo>
                    <a:pt x="86" y="219"/>
                    <a:pt x="69" y="236"/>
                    <a:pt x="51" y="2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Freeform 33"/>
            <p:cNvSpPr>
              <a:spLocks/>
            </p:cNvSpPr>
            <p:nvPr>
              <p:custDataLst>
                <p:tags r:id="rId151"/>
              </p:custDataLst>
            </p:nvPr>
          </p:nvSpPr>
          <p:spPr bwMode="auto">
            <a:xfrm>
              <a:off x="9605963" y="4268788"/>
              <a:ext cx="77788" cy="85725"/>
            </a:xfrm>
            <a:custGeom>
              <a:avLst/>
              <a:gdLst>
                <a:gd name="T0" fmla="*/ 132 w 151"/>
                <a:gd name="T1" fmla="*/ 20 h 157"/>
                <a:gd name="T2" fmla="*/ 114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6 w 151"/>
                <a:gd name="T17" fmla="*/ 112 h 157"/>
                <a:gd name="T18" fmla="*/ 140 w 151"/>
                <a:gd name="T19" fmla="*/ 115 h 157"/>
                <a:gd name="T20" fmla="*/ 66 w 151"/>
                <a:gd name="T21" fmla="*/ 148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2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2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6" y="112"/>
                  </a:cubicBezTo>
                  <a:cubicBezTo>
                    <a:pt x="143" y="112"/>
                    <a:pt x="143" y="113"/>
                    <a:pt x="140" y="115"/>
                  </a:cubicBezTo>
                  <a:cubicBezTo>
                    <a:pt x="113" y="148"/>
                    <a:pt x="72" y="148"/>
                    <a:pt x="66" y="148"/>
                  </a:cubicBezTo>
                  <a:cubicBezTo>
                    <a:pt x="41" y="148"/>
                    <a:pt x="29" y="131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6" y="19"/>
                    <a:pt x="84" y="10"/>
                    <a:pt x="101" y="10"/>
                  </a:cubicBezTo>
                  <a:cubicBezTo>
                    <a:pt x="106" y="10"/>
                    <a:pt x="123" y="10"/>
                    <a:pt x="13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Freeform 34"/>
            <p:cNvSpPr>
              <a:spLocks/>
            </p:cNvSpPr>
            <p:nvPr>
              <p:custDataLst>
                <p:tags r:id="rId152"/>
              </p:custDataLst>
            </p:nvPr>
          </p:nvSpPr>
          <p:spPr bwMode="auto">
            <a:xfrm>
              <a:off x="9725025" y="4106863"/>
              <a:ext cx="60325" cy="273051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35"/>
            <p:cNvSpPr>
              <a:spLocks/>
            </p:cNvSpPr>
            <p:nvPr>
              <p:custDataLst>
                <p:tags r:id="rId153"/>
              </p:custDataLst>
            </p:nvPr>
          </p:nvSpPr>
          <p:spPr bwMode="auto">
            <a:xfrm>
              <a:off x="9805988" y="4140200"/>
              <a:ext cx="80963" cy="174625"/>
            </a:xfrm>
            <a:custGeom>
              <a:avLst/>
              <a:gdLst>
                <a:gd name="T0" fmla="*/ 91 w 153"/>
                <a:gd name="T1" fmla="*/ 113 h 318"/>
                <a:gd name="T2" fmla="*/ 138 w 153"/>
                <a:gd name="T3" fmla="*/ 113 h 318"/>
                <a:gd name="T4" fmla="*/ 153 w 153"/>
                <a:gd name="T5" fmla="*/ 103 h 318"/>
                <a:gd name="T6" fmla="*/ 139 w 153"/>
                <a:gd name="T7" fmla="*/ 97 h 318"/>
                <a:gd name="T8" fmla="*/ 95 w 153"/>
                <a:gd name="T9" fmla="*/ 97 h 318"/>
                <a:gd name="T10" fmla="*/ 116 w 153"/>
                <a:gd name="T11" fmla="*/ 13 h 318"/>
                <a:gd name="T12" fmla="*/ 101 w 153"/>
                <a:gd name="T13" fmla="*/ 0 h 318"/>
                <a:gd name="T14" fmla="*/ 81 w 153"/>
                <a:gd name="T15" fmla="*/ 18 h 318"/>
                <a:gd name="T16" fmla="*/ 62 w 153"/>
                <a:gd name="T17" fmla="*/ 97 h 318"/>
                <a:gd name="T18" fmla="*/ 15 w 153"/>
                <a:gd name="T19" fmla="*/ 97 h 318"/>
                <a:gd name="T20" fmla="*/ 0 w 153"/>
                <a:gd name="T21" fmla="*/ 107 h 318"/>
                <a:gd name="T22" fmla="*/ 14 w 153"/>
                <a:gd name="T23" fmla="*/ 113 h 318"/>
                <a:gd name="T24" fmla="*/ 58 w 153"/>
                <a:gd name="T25" fmla="*/ 113 h 318"/>
                <a:gd name="T26" fmla="*/ 20 w 153"/>
                <a:gd name="T27" fmla="*/ 272 h 318"/>
                <a:gd name="T28" fmla="*/ 66 w 153"/>
                <a:gd name="T29" fmla="*/ 318 h 318"/>
                <a:gd name="T30" fmla="*/ 145 w 153"/>
                <a:gd name="T31" fmla="*/ 241 h 318"/>
                <a:gd name="T32" fmla="*/ 139 w 153"/>
                <a:gd name="T33" fmla="*/ 236 h 318"/>
                <a:gd name="T34" fmla="*/ 132 w 153"/>
                <a:gd name="T35" fmla="*/ 243 h 318"/>
                <a:gd name="T36" fmla="*/ 67 w 153"/>
                <a:gd name="T37" fmla="*/ 307 h 318"/>
                <a:gd name="T38" fmla="*/ 51 w 153"/>
                <a:gd name="T39" fmla="*/ 284 h 318"/>
                <a:gd name="T40" fmla="*/ 54 w 153"/>
                <a:gd name="T41" fmla="*/ 260 h 318"/>
                <a:gd name="T42" fmla="*/ 91 w 153"/>
                <a:gd name="T43" fmla="*/ 1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8">
                  <a:moveTo>
                    <a:pt x="91" y="113"/>
                  </a:moveTo>
                  <a:lnTo>
                    <a:pt x="138" y="113"/>
                  </a:lnTo>
                  <a:cubicBezTo>
                    <a:pt x="148" y="113"/>
                    <a:pt x="153" y="113"/>
                    <a:pt x="153" y="103"/>
                  </a:cubicBezTo>
                  <a:cubicBezTo>
                    <a:pt x="153" y="97"/>
                    <a:pt x="148" y="97"/>
                    <a:pt x="139" y="97"/>
                  </a:cubicBezTo>
                  <a:lnTo>
                    <a:pt x="95" y="97"/>
                  </a:lnTo>
                  <a:cubicBezTo>
                    <a:pt x="113" y="26"/>
                    <a:pt x="116" y="16"/>
                    <a:pt x="116" y="13"/>
                  </a:cubicBezTo>
                  <a:cubicBezTo>
                    <a:pt x="116" y="5"/>
                    <a:pt x="110" y="0"/>
                    <a:pt x="101" y="0"/>
                  </a:cubicBezTo>
                  <a:cubicBezTo>
                    <a:pt x="100" y="0"/>
                    <a:pt x="86" y="0"/>
                    <a:pt x="81" y="18"/>
                  </a:cubicBezTo>
                  <a:lnTo>
                    <a:pt x="62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7"/>
                  </a:cubicBezTo>
                  <a:cubicBezTo>
                    <a:pt x="0" y="113"/>
                    <a:pt x="4" y="113"/>
                    <a:pt x="14" y="113"/>
                  </a:cubicBezTo>
                  <a:lnTo>
                    <a:pt x="58" y="113"/>
                  </a:lnTo>
                  <a:cubicBezTo>
                    <a:pt x="22" y="254"/>
                    <a:pt x="20" y="263"/>
                    <a:pt x="20" y="272"/>
                  </a:cubicBezTo>
                  <a:cubicBezTo>
                    <a:pt x="20" y="299"/>
                    <a:pt x="39" y="318"/>
                    <a:pt x="66" y="318"/>
                  </a:cubicBezTo>
                  <a:cubicBezTo>
                    <a:pt x="117" y="318"/>
                    <a:pt x="145" y="245"/>
                    <a:pt x="145" y="241"/>
                  </a:cubicBezTo>
                  <a:cubicBezTo>
                    <a:pt x="145" y="236"/>
                    <a:pt x="141" y="236"/>
                    <a:pt x="139" y="236"/>
                  </a:cubicBezTo>
                  <a:cubicBezTo>
                    <a:pt x="135" y="236"/>
                    <a:pt x="134" y="237"/>
                    <a:pt x="132" y="243"/>
                  </a:cubicBezTo>
                  <a:cubicBezTo>
                    <a:pt x="110" y="295"/>
                    <a:pt x="84" y="307"/>
                    <a:pt x="67" y="307"/>
                  </a:cubicBezTo>
                  <a:cubicBezTo>
                    <a:pt x="56" y="307"/>
                    <a:pt x="51" y="300"/>
                    <a:pt x="51" y="284"/>
                  </a:cubicBezTo>
                  <a:cubicBezTo>
                    <a:pt x="51" y="272"/>
                    <a:pt x="52" y="268"/>
                    <a:pt x="54" y="260"/>
                  </a:cubicBezTo>
                  <a:lnTo>
                    <a:pt x="91" y="1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36"/>
            <p:cNvSpPr>
              <a:spLocks/>
            </p:cNvSpPr>
            <p:nvPr>
              <p:custDataLst>
                <p:tags r:id="rId154"/>
              </p:custDataLst>
            </p:nvPr>
          </p:nvSpPr>
          <p:spPr bwMode="auto">
            <a:xfrm>
              <a:off x="9909175" y="4106863"/>
              <a:ext cx="60325" cy="273051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09" y="347"/>
                    <a:pt x="115" y="291"/>
                    <a:pt x="115" y="2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Freeform 37"/>
            <p:cNvSpPr>
              <a:spLocks/>
            </p:cNvSpPr>
            <p:nvPr>
              <p:custDataLst>
                <p:tags r:id="rId155"/>
              </p:custDataLst>
            </p:nvPr>
          </p:nvSpPr>
          <p:spPr bwMode="auto">
            <a:xfrm>
              <a:off x="10067925" y="4151313"/>
              <a:ext cx="171450" cy="184151"/>
            </a:xfrm>
            <a:custGeom>
              <a:avLst/>
              <a:gdLst>
                <a:gd name="T0" fmla="*/ 175 w 331"/>
                <a:gd name="T1" fmla="*/ 176 h 333"/>
                <a:gd name="T2" fmla="*/ 314 w 331"/>
                <a:gd name="T3" fmla="*/ 176 h 333"/>
                <a:gd name="T4" fmla="*/ 331 w 331"/>
                <a:gd name="T5" fmla="*/ 166 h 333"/>
                <a:gd name="T6" fmla="*/ 314 w 331"/>
                <a:gd name="T7" fmla="*/ 156 h 333"/>
                <a:gd name="T8" fmla="*/ 175 w 331"/>
                <a:gd name="T9" fmla="*/ 156 h 333"/>
                <a:gd name="T10" fmla="*/ 175 w 331"/>
                <a:gd name="T11" fmla="*/ 17 h 333"/>
                <a:gd name="T12" fmla="*/ 165 w 331"/>
                <a:gd name="T13" fmla="*/ 0 h 333"/>
                <a:gd name="T14" fmla="*/ 156 w 331"/>
                <a:gd name="T15" fmla="*/ 17 h 333"/>
                <a:gd name="T16" fmla="*/ 156 w 331"/>
                <a:gd name="T17" fmla="*/ 156 h 333"/>
                <a:gd name="T18" fmla="*/ 16 w 331"/>
                <a:gd name="T19" fmla="*/ 156 h 333"/>
                <a:gd name="T20" fmla="*/ 0 w 331"/>
                <a:gd name="T21" fmla="*/ 166 h 333"/>
                <a:gd name="T22" fmla="*/ 16 w 331"/>
                <a:gd name="T23" fmla="*/ 176 h 333"/>
                <a:gd name="T24" fmla="*/ 156 w 331"/>
                <a:gd name="T25" fmla="*/ 176 h 333"/>
                <a:gd name="T26" fmla="*/ 156 w 331"/>
                <a:gd name="T27" fmla="*/ 316 h 333"/>
                <a:gd name="T28" fmla="*/ 165 w 331"/>
                <a:gd name="T29" fmla="*/ 333 h 333"/>
                <a:gd name="T30" fmla="*/ 175 w 331"/>
                <a:gd name="T31" fmla="*/ 316 h 333"/>
                <a:gd name="T32" fmla="*/ 175 w 331"/>
                <a:gd name="T33" fmla="*/ 176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3">
                  <a:moveTo>
                    <a:pt x="175" y="176"/>
                  </a:moveTo>
                  <a:lnTo>
                    <a:pt x="314" y="176"/>
                  </a:lnTo>
                  <a:cubicBezTo>
                    <a:pt x="321" y="176"/>
                    <a:pt x="331" y="176"/>
                    <a:pt x="331" y="166"/>
                  </a:cubicBezTo>
                  <a:cubicBezTo>
                    <a:pt x="331" y="156"/>
                    <a:pt x="321" y="156"/>
                    <a:pt x="314" y="156"/>
                  </a:cubicBezTo>
                  <a:lnTo>
                    <a:pt x="175" y="156"/>
                  </a:lnTo>
                  <a:lnTo>
                    <a:pt x="175" y="17"/>
                  </a:lnTo>
                  <a:cubicBezTo>
                    <a:pt x="175" y="10"/>
                    <a:pt x="175" y="0"/>
                    <a:pt x="165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3"/>
                    <a:pt x="165" y="333"/>
                  </a:cubicBezTo>
                  <a:cubicBezTo>
                    <a:pt x="175" y="333"/>
                    <a:pt x="175" y="323"/>
                    <a:pt x="175" y="316"/>
                  </a:cubicBezTo>
                  <a:lnTo>
                    <a:pt x="175" y="1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Rectangle 38"/>
            <p:cNvSpPr>
              <a:spLocks noChangeArrowheads="1"/>
            </p:cNvSpPr>
            <p:nvPr>
              <p:custDataLst>
                <p:tags r:id="rId156"/>
              </p:custDataLst>
            </p:nvPr>
          </p:nvSpPr>
          <p:spPr bwMode="auto">
            <a:xfrm>
              <a:off x="10340975" y="4076700"/>
              <a:ext cx="93663" cy="95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39"/>
            <p:cNvSpPr>
              <a:spLocks/>
            </p:cNvSpPr>
            <p:nvPr>
              <p:custDataLst>
                <p:tags r:id="rId157"/>
              </p:custDataLst>
            </p:nvPr>
          </p:nvSpPr>
          <p:spPr bwMode="auto">
            <a:xfrm>
              <a:off x="10326688" y="4121150"/>
              <a:ext cx="128588" cy="195263"/>
            </a:xfrm>
            <a:custGeom>
              <a:avLst/>
              <a:gdLst>
                <a:gd name="T0" fmla="*/ 152 w 247"/>
                <a:gd name="T1" fmla="*/ 200 h 353"/>
                <a:gd name="T2" fmla="*/ 204 w 247"/>
                <a:gd name="T3" fmla="*/ 341 h 353"/>
                <a:gd name="T4" fmla="*/ 231 w 247"/>
                <a:gd name="T5" fmla="*/ 352 h 353"/>
                <a:gd name="T6" fmla="*/ 242 w 247"/>
                <a:gd name="T7" fmla="*/ 352 h 353"/>
                <a:gd name="T8" fmla="*/ 247 w 247"/>
                <a:gd name="T9" fmla="*/ 347 h 353"/>
                <a:gd name="T10" fmla="*/ 245 w 247"/>
                <a:gd name="T11" fmla="*/ 342 h 353"/>
                <a:gd name="T12" fmla="*/ 233 w 247"/>
                <a:gd name="T13" fmla="*/ 319 h 353"/>
                <a:gd name="T14" fmla="*/ 131 w 247"/>
                <a:gd name="T15" fmla="*/ 35 h 353"/>
                <a:gd name="T16" fmla="*/ 71 w 247"/>
                <a:gd name="T17" fmla="*/ 0 h 353"/>
                <a:gd name="T18" fmla="*/ 62 w 247"/>
                <a:gd name="T19" fmla="*/ 5 h 353"/>
                <a:gd name="T20" fmla="*/ 66 w 247"/>
                <a:gd name="T21" fmla="*/ 10 h 353"/>
                <a:gd name="T22" fmla="*/ 99 w 247"/>
                <a:gd name="T23" fmla="*/ 50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2 w 247"/>
                <a:gd name="T33" fmla="*/ 342 h 353"/>
                <a:gd name="T34" fmla="*/ 152 w 247"/>
                <a:gd name="T35" fmla="*/ 20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0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1" y="352"/>
                  </a:cubicBezTo>
                  <a:lnTo>
                    <a:pt x="242" y="352"/>
                  </a:lnTo>
                  <a:cubicBezTo>
                    <a:pt x="247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5" y="342"/>
                  </a:cubicBezTo>
                  <a:cubicBezTo>
                    <a:pt x="240" y="337"/>
                    <a:pt x="237" y="329"/>
                    <a:pt x="233" y="319"/>
                  </a:cubicBezTo>
                  <a:lnTo>
                    <a:pt x="131" y="35"/>
                  </a:lnTo>
                  <a:cubicBezTo>
                    <a:pt x="121" y="6"/>
                    <a:pt x="94" y="0"/>
                    <a:pt x="71" y="0"/>
                  </a:cubicBezTo>
                  <a:cubicBezTo>
                    <a:pt x="68" y="0"/>
                    <a:pt x="62" y="0"/>
                    <a:pt x="62" y="5"/>
                  </a:cubicBezTo>
                  <a:cubicBezTo>
                    <a:pt x="62" y="9"/>
                    <a:pt x="66" y="10"/>
                    <a:pt x="66" y="10"/>
                  </a:cubicBezTo>
                  <a:cubicBezTo>
                    <a:pt x="83" y="13"/>
                    <a:pt x="86" y="16"/>
                    <a:pt x="99" y="50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8" y="347"/>
                    <a:pt x="32" y="342"/>
                  </a:cubicBezTo>
                  <a:lnTo>
                    <a:pt x="152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40"/>
            <p:cNvSpPr>
              <a:spLocks/>
            </p:cNvSpPr>
            <p:nvPr>
              <p:custDataLst>
                <p:tags r:id="rId158"/>
              </p:custDataLst>
            </p:nvPr>
          </p:nvSpPr>
          <p:spPr bwMode="auto">
            <a:xfrm>
              <a:off x="10475913" y="4044950"/>
              <a:ext cx="141288" cy="138113"/>
            </a:xfrm>
            <a:custGeom>
              <a:avLst/>
              <a:gdLst>
                <a:gd name="T0" fmla="*/ 270 w 270"/>
                <a:gd name="T1" fmla="*/ 4 h 252"/>
                <a:gd name="T2" fmla="*/ 265 w 270"/>
                <a:gd name="T3" fmla="*/ 0 h 252"/>
                <a:gd name="T4" fmla="*/ 259 w 270"/>
                <a:gd name="T5" fmla="*/ 4 h 252"/>
                <a:gd name="T6" fmla="*/ 233 w 270"/>
                <a:gd name="T7" fmla="*/ 31 h 252"/>
                <a:gd name="T8" fmla="*/ 168 w 270"/>
                <a:gd name="T9" fmla="*/ 0 h 252"/>
                <a:gd name="T10" fmla="*/ 0 w 270"/>
                <a:gd name="T11" fmla="*/ 154 h 252"/>
                <a:gd name="T12" fmla="*/ 108 w 270"/>
                <a:gd name="T13" fmla="*/ 252 h 252"/>
                <a:gd name="T14" fmla="*/ 189 w 270"/>
                <a:gd name="T15" fmla="*/ 225 h 252"/>
                <a:gd name="T16" fmla="*/ 207 w 270"/>
                <a:gd name="T17" fmla="*/ 245 h 252"/>
                <a:gd name="T18" fmla="*/ 212 w 270"/>
                <a:gd name="T19" fmla="*/ 236 h 252"/>
                <a:gd name="T20" fmla="*/ 219 w 270"/>
                <a:gd name="T21" fmla="*/ 209 h 252"/>
                <a:gd name="T22" fmla="*/ 226 w 270"/>
                <a:gd name="T23" fmla="*/ 178 h 252"/>
                <a:gd name="T24" fmla="*/ 251 w 270"/>
                <a:gd name="T25" fmla="*/ 162 h 252"/>
                <a:gd name="T26" fmla="*/ 259 w 270"/>
                <a:gd name="T27" fmla="*/ 154 h 252"/>
                <a:gd name="T28" fmla="*/ 254 w 270"/>
                <a:gd name="T29" fmla="*/ 149 h 252"/>
                <a:gd name="T30" fmla="*/ 216 w 270"/>
                <a:gd name="T31" fmla="*/ 150 h 252"/>
                <a:gd name="T32" fmla="*/ 187 w 270"/>
                <a:gd name="T33" fmla="*/ 150 h 252"/>
                <a:gd name="T34" fmla="*/ 159 w 270"/>
                <a:gd name="T35" fmla="*/ 149 h 252"/>
                <a:gd name="T36" fmla="*/ 151 w 270"/>
                <a:gd name="T37" fmla="*/ 157 h 252"/>
                <a:gd name="T38" fmla="*/ 164 w 270"/>
                <a:gd name="T39" fmla="*/ 162 h 252"/>
                <a:gd name="T40" fmla="*/ 184 w 270"/>
                <a:gd name="T41" fmla="*/ 162 h 252"/>
                <a:gd name="T42" fmla="*/ 196 w 270"/>
                <a:gd name="T43" fmla="*/ 169 h 252"/>
                <a:gd name="T44" fmla="*/ 193 w 270"/>
                <a:gd name="T45" fmla="*/ 180 h 252"/>
                <a:gd name="T46" fmla="*/ 186 w 270"/>
                <a:gd name="T47" fmla="*/ 209 h 252"/>
                <a:gd name="T48" fmla="*/ 116 w 270"/>
                <a:gd name="T49" fmla="*/ 240 h 252"/>
                <a:gd name="T50" fmla="*/ 35 w 270"/>
                <a:gd name="T51" fmla="*/ 164 h 252"/>
                <a:gd name="T52" fmla="*/ 78 w 270"/>
                <a:gd name="T53" fmla="*/ 54 h 252"/>
                <a:gd name="T54" fmla="*/ 171 w 270"/>
                <a:gd name="T55" fmla="*/ 12 h 252"/>
                <a:gd name="T56" fmla="*/ 235 w 270"/>
                <a:gd name="T57" fmla="*/ 81 h 252"/>
                <a:gd name="T58" fmla="*/ 234 w 270"/>
                <a:gd name="T59" fmla="*/ 95 h 252"/>
                <a:gd name="T60" fmla="*/ 241 w 270"/>
                <a:gd name="T61" fmla="*/ 100 h 252"/>
                <a:gd name="T62" fmla="*/ 248 w 270"/>
                <a:gd name="T63" fmla="*/ 92 h 252"/>
                <a:gd name="T64" fmla="*/ 270 w 270"/>
                <a:gd name="T65" fmla="*/ 4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0" h="252">
                  <a:moveTo>
                    <a:pt x="270" y="4"/>
                  </a:moveTo>
                  <a:cubicBezTo>
                    <a:pt x="270" y="3"/>
                    <a:pt x="269" y="0"/>
                    <a:pt x="265" y="0"/>
                  </a:cubicBezTo>
                  <a:cubicBezTo>
                    <a:pt x="263" y="0"/>
                    <a:pt x="262" y="1"/>
                    <a:pt x="259" y="4"/>
                  </a:cubicBezTo>
                  <a:lnTo>
                    <a:pt x="233" y="31"/>
                  </a:lnTo>
                  <a:cubicBezTo>
                    <a:pt x="230" y="27"/>
                    <a:pt x="211" y="0"/>
                    <a:pt x="168" y="0"/>
                  </a:cubicBezTo>
                  <a:cubicBezTo>
                    <a:pt x="83" y="0"/>
                    <a:pt x="0" y="75"/>
                    <a:pt x="0" y="154"/>
                  </a:cubicBezTo>
                  <a:cubicBezTo>
                    <a:pt x="0" y="208"/>
                    <a:pt x="41" y="252"/>
                    <a:pt x="108" y="252"/>
                  </a:cubicBezTo>
                  <a:cubicBezTo>
                    <a:pt x="139" y="252"/>
                    <a:pt x="171" y="244"/>
                    <a:pt x="189" y="225"/>
                  </a:cubicBezTo>
                  <a:cubicBezTo>
                    <a:pt x="193" y="232"/>
                    <a:pt x="202" y="245"/>
                    <a:pt x="207" y="245"/>
                  </a:cubicBezTo>
                  <a:cubicBezTo>
                    <a:pt x="210" y="245"/>
                    <a:pt x="210" y="244"/>
                    <a:pt x="212" y="236"/>
                  </a:cubicBezTo>
                  <a:lnTo>
                    <a:pt x="219" y="209"/>
                  </a:lnTo>
                  <a:cubicBezTo>
                    <a:pt x="220" y="203"/>
                    <a:pt x="225" y="182"/>
                    <a:pt x="226" y="178"/>
                  </a:cubicBezTo>
                  <a:cubicBezTo>
                    <a:pt x="231" y="162"/>
                    <a:pt x="231" y="162"/>
                    <a:pt x="251" y="162"/>
                  </a:cubicBezTo>
                  <a:cubicBezTo>
                    <a:pt x="254" y="162"/>
                    <a:pt x="259" y="162"/>
                    <a:pt x="259" y="154"/>
                  </a:cubicBezTo>
                  <a:cubicBezTo>
                    <a:pt x="259" y="151"/>
                    <a:pt x="257" y="149"/>
                    <a:pt x="254" y="149"/>
                  </a:cubicBezTo>
                  <a:cubicBezTo>
                    <a:pt x="242" y="149"/>
                    <a:pt x="228" y="150"/>
                    <a:pt x="216" y="150"/>
                  </a:cubicBezTo>
                  <a:cubicBezTo>
                    <a:pt x="207" y="150"/>
                    <a:pt x="195" y="150"/>
                    <a:pt x="187" y="150"/>
                  </a:cubicBezTo>
                  <a:cubicBezTo>
                    <a:pt x="178" y="150"/>
                    <a:pt x="168" y="149"/>
                    <a:pt x="159" y="149"/>
                  </a:cubicBezTo>
                  <a:cubicBezTo>
                    <a:pt x="157" y="149"/>
                    <a:pt x="151" y="149"/>
                    <a:pt x="151" y="157"/>
                  </a:cubicBezTo>
                  <a:cubicBezTo>
                    <a:pt x="151" y="162"/>
                    <a:pt x="155" y="162"/>
                    <a:pt x="164" y="162"/>
                  </a:cubicBezTo>
                  <a:cubicBezTo>
                    <a:pt x="171" y="162"/>
                    <a:pt x="178" y="162"/>
                    <a:pt x="184" y="162"/>
                  </a:cubicBezTo>
                  <a:cubicBezTo>
                    <a:pt x="195" y="163"/>
                    <a:pt x="196" y="165"/>
                    <a:pt x="196" y="169"/>
                  </a:cubicBezTo>
                  <a:cubicBezTo>
                    <a:pt x="196" y="170"/>
                    <a:pt x="196" y="171"/>
                    <a:pt x="193" y="180"/>
                  </a:cubicBezTo>
                  <a:cubicBezTo>
                    <a:pt x="191" y="190"/>
                    <a:pt x="187" y="206"/>
                    <a:pt x="186" y="209"/>
                  </a:cubicBezTo>
                  <a:cubicBezTo>
                    <a:pt x="175" y="230"/>
                    <a:pt x="143" y="240"/>
                    <a:pt x="116" y="240"/>
                  </a:cubicBezTo>
                  <a:cubicBezTo>
                    <a:pt x="81" y="240"/>
                    <a:pt x="35" y="223"/>
                    <a:pt x="35" y="164"/>
                  </a:cubicBezTo>
                  <a:cubicBezTo>
                    <a:pt x="35" y="127"/>
                    <a:pt x="53" y="80"/>
                    <a:pt x="78" y="54"/>
                  </a:cubicBezTo>
                  <a:cubicBezTo>
                    <a:pt x="114" y="18"/>
                    <a:pt x="152" y="12"/>
                    <a:pt x="171" y="12"/>
                  </a:cubicBezTo>
                  <a:cubicBezTo>
                    <a:pt x="212" y="12"/>
                    <a:pt x="235" y="42"/>
                    <a:pt x="235" y="81"/>
                  </a:cubicBezTo>
                  <a:cubicBezTo>
                    <a:pt x="235" y="91"/>
                    <a:pt x="234" y="93"/>
                    <a:pt x="234" y="95"/>
                  </a:cubicBezTo>
                  <a:cubicBezTo>
                    <a:pt x="234" y="100"/>
                    <a:pt x="239" y="100"/>
                    <a:pt x="241" y="100"/>
                  </a:cubicBezTo>
                  <a:cubicBezTo>
                    <a:pt x="246" y="100"/>
                    <a:pt x="246" y="99"/>
                    <a:pt x="248" y="92"/>
                  </a:cubicBezTo>
                  <a:lnTo>
                    <a:pt x="27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41"/>
            <p:cNvSpPr>
              <a:spLocks/>
            </p:cNvSpPr>
            <p:nvPr>
              <p:custDataLst>
                <p:tags r:id="rId159"/>
              </p:custDataLst>
            </p:nvPr>
          </p:nvSpPr>
          <p:spPr bwMode="auto">
            <a:xfrm>
              <a:off x="10645775" y="4157663"/>
              <a:ext cx="22225" cy="60325"/>
            </a:xfrm>
            <a:custGeom>
              <a:avLst/>
              <a:gdLst>
                <a:gd name="T0" fmla="*/ 34 w 44"/>
                <a:gd name="T1" fmla="*/ 35 h 108"/>
                <a:gd name="T2" fmla="*/ 7 w 44"/>
                <a:gd name="T3" fmla="*/ 99 h 108"/>
                <a:gd name="T4" fmla="*/ 5 w 44"/>
                <a:gd name="T5" fmla="*/ 103 h 108"/>
                <a:gd name="T6" fmla="*/ 10 w 44"/>
                <a:gd name="T7" fmla="*/ 108 h 108"/>
                <a:gd name="T8" fmla="*/ 44 w 44"/>
                <a:gd name="T9" fmla="*/ 38 h 108"/>
                <a:gd name="T10" fmla="*/ 20 w 44"/>
                <a:gd name="T11" fmla="*/ 0 h 108"/>
                <a:gd name="T12" fmla="*/ 0 w 44"/>
                <a:gd name="T13" fmla="*/ 20 h 108"/>
                <a:gd name="T14" fmla="*/ 20 w 44"/>
                <a:gd name="T15" fmla="*/ 40 h 108"/>
                <a:gd name="T16" fmla="*/ 34 w 44"/>
                <a:gd name="T17" fmla="*/ 3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08">
                  <a:moveTo>
                    <a:pt x="34" y="35"/>
                  </a:moveTo>
                  <a:cubicBezTo>
                    <a:pt x="34" y="54"/>
                    <a:pt x="31" y="76"/>
                    <a:pt x="7" y="99"/>
                  </a:cubicBezTo>
                  <a:cubicBezTo>
                    <a:pt x="6" y="100"/>
                    <a:pt x="5" y="101"/>
                    <a:pt x="5" y="103"/>
                  </a:cubicBezTo>
                  <a:cubicBezTo>
                    <a:pt x="5" y="105"/>
                    <a:pt x="8" y="108"/>
                    <a:pt x="10" y="108"/>
                  </a:cubicBezTo>
                  <a:cubicBezTo>
                    <a:pt x="15" y="108"/>
                    <a:pt x="44" y="80"/>
                    <a:pt x="44" y="38"/>
                  </a:cubicBezTo>
                  <a:cubicBezTo>
                    <a:pt x="44" y="17"/>
                    <a:pt x="36" y="0"/>
                    <a:pt x="20" y="0"/>
                  </a:cubicBezTo>
                  <a:cubicBezTo>
                    <a:pt x="8" y="0"/>
                    <a:pt x="0" y="9"/>
                    <a:pt x="0" y="20"/>
                  </a:cubicBezTo>
                  <a:cubicBezTo>
                    <a:pt x="0" y="31"/>
                    <a:pt x="8" y="40"/>
                    <a:pt x="20" y="40"/>
                  </a:cubicBezTo>
                  <a:cubicBezTo>
                    <a:pt x="28" y="40"/>
                    <a:pt x="34" y="35"/>
                    <a:pt x="34" y="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Freeform 42"/>
            <p:cNvSpPr>
              <a:spLocks/>
            </p:cNvSpPr>
            <p:nvPr>
              <p:custDataLst>
                <p:tags r:id="rId160"/>
              </p:custDataLst>
            </p:nvPr>
          </p:nvSpPr>
          <p:spPr bwMode="auto">
            <a:xfrm>
              <a:off x="10699750" y="4049713"/>
              <a:ext cx="139700" cy="130175"/>
            </a:xfrm>
            <a:custGeom>
              <a:avLst/>
              <a:gdLst>
                <a:gd name="T0" fmla="*/ 252 w 270"/>
                <a:gd name="T1" fmla="*/ 157 h 237"/>
                <a:gd name="T2" fmla="*/ 254 w 270"/>
                <a:gd name="T3" fmla="*/ 150 h 237"/>
                <a:gd name="T4" fmla="*/ 248 w 270"/>
                <a:gd name="T5" fmla="*/ 146 h 237"/>
                <a:gd name="T6" fmla="*/ 245 w 270"/>
                <a:gd name="T7" fmla="*/ 147 h 237"/>
                <a:gd name="T8" fmla="*/ 239 w 270"/>
                <a:gd name="T9" fmla="*/ 157 h 237"/>
                <a:gd name="T10" fmla="*/ 142 w 270"/>
                <a:gd name="T11" fmla="*/ 225 h 237"/>
                <a:gd name="T12" fmla="*/ 83 w 270"/>
                <a:gd name="T13" fmla="*/ 225 h 237"/>
                <a:gd name="T14" fmla="*/ 72 w 270"/>
                <a:gd name="T15" fmla="*/ 221 h 237"/>
                <a:gd name="T16" fmla="*/ 73 w 270"/>
                <a:gd name="T17" fmla="*/ 214 h 237"/>
                <a:gd name="T18" fmla="*/ 96 w 270"/>
                <a:gd name="T19" fmla="*/ 120 h 237"/>
                <a:gd name="T20" fmla="*/ 135 w 270"/>
                <a:gd name="T21" fmla="*/ 120 h 237"/>
                <a:gd name="T22" fmla="*/ 167 w 270"/>
                <a:gd name="T23" fmla="*/ 136 h 237"/>
                <a:gd name="T24" fmla="*/ 165 w 270"/>
                <a:gd name="T25" fmla="*/ 152 h 237"/>
                <a:gd name="T26" fmla="*/ 164 w 270"/>
                <a:gd name="T27" fmla="*/ 156 h 237"/>
                <a:gd name="T28" fmla="*/ 170 w 270"/>
                <a:gd name="T29" fmla="*/ 161 h 237"/>
                <a:gd name="T30" fmla="*/ 176 w 270"/>
                <a:gd name="T31" fmla="*/ 154 h 237"/>
                <a:gd name="T32" fmla="*/ 195 w 270"/>
                <a:gd name="T33" fmla="*/ 77 h 237"/>
                <a:gd name="T34" fmla="*/ 197 w 270"/>
                <a:gd name="T35" fmla="*/ 72 h 237"/>
                <a:gd name="T36" fmla="*/ 191 w 270"/>
                <a:gd name="T37" fmla="*/ 67 h 237"/>
                <a:gd name="T38" fmla="*/ 184 w 270"/>
                <a:gd name="T39" fmla="*/ 76 h 237"/>
                <a:gd name="T40" fmla="*/ 136 w 270"/>
                <a:gd name="T41" fmla="*/ 108 h 237"/>
                <a:gd name="T42" fmla="*/ 100 w 270"/>
                <a:gd name="T43" fmla="*/ 108 h 237"/>
                <a:gd name="T44" fmla="*/ 121 w 270"/>
                <a:gd name="T45" fmla="*/ 25 h 237"/>
                <a:gd name="T46" fmla="*/ 138 w 270"/>
                <a:gd name="T47" fmla="*/ 13 h 237"/>
                <a:gd name="T48" fmla="*/ 195 w 270"/>
                <a:gd name="T49" fmla="*/ 13 h 237"/>
                <a:gd name="T50" fmla="*/ 252 w 270"/>
                <a:gd name="T51" fmla="*/ 53 h 237"/>
                <a:gd name="T52" fmla="*/ 251 w 270"/>
                <a:gd name="T53" fmla="*/ 75 h 237"/>
                <a:gd name="T54" fmla="*/ 257 w 270"/>
                <a:gd name="T55" fmla="*/ 81 h 237"/>
                <a:gd name="T56" fmla="*/ 263 w 270"/>
                <a:gd name="T57" fmla="*/ 71 h 237"/>
                <a:gd name="T58" fmla="*/ 269 w 270"/>
                <a:gd name="T59" fmla="*/ 11 h 237"/>
                <a:gd name="T60" fmla="*/ 259 w 270"/>
                <a:gd name="T61" fmla="*/ 0 h 237"/>
                <a:gd name="T62" fmla="*/ 67 w 270"/>
                <a:gd name="T63" fmla="*/ 0 h 237"/>
                <a:gd name="T64" fmla="*/ 56 w 270"/>
                <a:gd name="T65" fmla="*/ 8 h 237"/>
                <a:gd name="T66" fmla="*/ 68 w 270"/>
                <a:gd name="T67" fmla="*/ 13 h 237"/>
                <a:gd name="T68" fmla="*/ 81 w 270"/>
                <a:gd name="T69" fmla="*/ 13 h 237"/>
                <a:gd name="T70" fmla="*/ 89 w 270"/>
                <a:gd name="T71" fmla="*/ 18 h 237"/>
                <a:gd name="T72" fmla="*/ 87 w 270"/>
                <a:gd name="T73" fmla="*/ 26 h 237"/>
                <a:gd name="T74" fmla="*/ 42 w 270"/>
                <a:gd name="T75" fmla="*/ 209 h 237"/>
                <a:gd name="T76" fmla="*/ 11 w 270"/>
                <a:gd name="T77" fmla="*/ 225 h 237"/>
                <a:gd name="T78" fmla="*/ 0 w 270"/>
                <a:gd name="T79" fmla="*/ 232 h 237"/>
                <a:gd name="T80" fmla="*/ 11 w 270"/>
                <a:gd name="T81" fmla="*/ 237 h 237"/>
                <a:gd name="T82" fmla="*/ 208 w 270"/>
                <a:gd name="T83" fmla="*/ 237 h 237"/>
                <a:gd name="T84" fmla="*/ 220 w 270"/>
                <a:gd name="T85" fmla="*/ 231 h 237"/>
                <a:gd name="T86" fmla="*/ 252 w 270"/>
                <a:gd name="T87" fmla="*/ 15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0" h="237">
                  <a:moveTo>
                    <a:pt x="252" y="157"/>
                  </a:moveTo>
                  <a:cubicBezTo>
                    <a:pt x="254" y="152"/>
                    <a:pt x="254" y="151"/>
                    <a:pt x="254" y="150"/>
                  </a:cubicBezTo>
                  <a:cubicBezTo>
                    <a:pt x="254" y="148"/>
                    <a:pt x="253" y="146"/>
                    <a:pt x="248" y="146"/>
                  </a:cubicBezTo>
                  <a:cubicBezTo>
                    <a:pt x="248" y="146"/>
                    <a:pt x="246" y="146"/>
                    <a:pt x="245" y="147"/>
                  </a:cubicBezTo>
                  <a:cubicBezTo>
                    <a:pt x="244" y="148"/>
                    <a:pt x="244" y="148"/>
                    <a:pt x="239" y="157"/>
                  </a:cubicBezTo>
                  <a:cubicBezTo>
                    <a:pt x="217" y="207"/>
                    <a:pt x="199" y="225"/>
                    <a:pt x="142" y="225"/>
                  </a:cubicBezTo>
                  <a:lnTo>
                    <a:pt x="83" y="225"/>
                  </a:lnTo>
                  <a:cubicBezTo>
                    <a:pt x="72" y="225"/>
                    <a:pt x="72" y="224"/>
                    <a:pt x="72" y="221"/>
                  </a:cubicBezTo>
                  <a:cubicBezTo>
                    <a:pt x="72" y="221"/>
                    <a:pt x="72" y="219"/>
                    <a:pt x="73" y="214"/>
                  </a:cubicBezTo>
                  <a:lnTo>
                    <a:pt x="96" y="120"/>
                  </a:lnTo>
                  <a:lnTo>
                    <a:pt x="135" y="120"/>
                  </a:lnTo>
                  <a:cubicBezTo>
                    <a:pt x="163" y="120"/>
                    <a:pt x="167" y="125"/>
                    <a:pt x="167" y="136"/>
                  </a:cubicBezTo>
                  <a:cubicBezTo>
                    <a:pt x="167" y="140"/>
                    <a:pt x="166" y="146"/>
                    <a:pt x="165" y="152"/>
                  </a:cubicBezTo>
                  <a:cubicBezTo>
                    <a:pt x="164" y="155"/>
                    <a:pt x="164" y="156"/>
                    <a:pt x="164" y="156"/>
                  </a:cubicBezTo>
                  <a:cubicBezTo>
                    <a:pt x="164" y="157"/>
                    <a:pt x="164" y="161"/>
                    <a:pt x="170" y="161"/>
                  </a:cubicBezTo>
                  <a:cubicBezTo>
                    <a:pt x="175" y="161"/>
                    <a:pt x="175" y="159"/>
                    <a:pt x="176" y="154"/>
                  </a:cubicBezTo>
                  <a:lnTo>
                    <a:pt x="195" y="77"/>
                  </a:lnTo>
                  <a:cubicBezTo>
                    <a:pt x="197" y="73"/>
                    <a:pt x="197" y="72"/>
                    <a:pt x="197" y="72"/>
                  </a:cubicBezTo>
                  <a:cubicBezTo>
                    <a:pt x="197" y="68"/>
                    <a:pt x="194" y="67"/>
                    <a:pt x="191" y="67"/>
                  </a:cubicBezTo>
                  <a:cubicBezTo>
                    <a:pt x="186" y="67"/>
                    <a:pt x="186" y="69"/>
                    <a:pt x="184" y="76"/>
                  </a:cubicBezTo>
                  <a:cubicBezTo>
                    <a:pt x="176" y="103"/>
                    <a:pt x="166" y="108"/>
                    <a:pt x="136" y="108"/>
                  </a:cubicBezTo>
                  <a:lnTo>
                    <a:pt x="100" y="108"/>
                  </a:lnTo>
                  <a:lnTo>
                    <a:pt x="121" y="25"/>
                  </a:lnTo>
                  <a:cubicBezTo>
                    <a:pt x="123" y="14"/>
                    <a:pt x="124" y="13"/>
                    <a:pt x="138" y="13"/>
                  </a:cubicBezTo>
                  <a:lnTo>
                    <a:pt x="195" y="13"/>
                  </a:lnTo>
                  <a:cubicBezTo>
                    <a:pt x="241" y="13"/>
                    <a:pt x="252" y="22"/>
                    <a:pt x="252" y="53"/>
                  </a:cubicBezTo>
                  <a:cubicBezTo>
                    <a:pt x="252" y="62"/>
                    <a:pt x="251" y="73"/>
                    <a:pt x="251" y="75"/>
                  </a:cubicBezTo>
                  <a:cubicBezTo>
                    <a:pt x="251" y="77"/>
                    <a:pt x="252" y="81"/>
                    <a:pt x="257" y="81"/>
                  </a:cubicBezTo>
                  <a:cubicBezTo>
                    <a:pt x="262" y="81"/>
                    <a:pt x="262" y="77"/>
                    <a:pt x="263" y="71"/>
                  </a:cubicBezTo>
                  <a:lnTo>
                    <a:pt x="269" y="11"/>
                  </a:lnTo>
                  <a:cubicBezTo>
                    <a:pt x="270" y="0"/>
                    <a:pt x="268" y="0"/>
                    <a:pt x="259" y="0"/>
                  </a:cubicBezTo>
                  <a:lnTo>
                    <a:pt x="67" y="0"/>
                  </a:lnTo>
                  <a:cubicBezTo>
                    <a:pt x="60" y="0"/>
                    <a:pt x="56" y="0"/>
                    <a:pt x="56" y="8"/>
                  </a:cubicBezTo>
                  <a:cubicBezTo>
                    <a:pt x="56" y="13"/>
                    <a:pt x="60" y="13"/>
                    <a:pt x="68" y="13"/>
                  </a:cubicBezTo>
                  <a:cubicBezTo>
                    <a:pt x="73" y="13"/>
                    <a:pt x="75" y="13"/>
                    <a:pt x="81" y="13"/>
                  </a:cubicBezTo>
                  <a:cubicBezTo>
                    <a:pt x="88" y="14"/>
                    <a:pt x="89" y="15"/>
                    <a:pt x="89" y="18"/>
                  </a:cubicBezTo>
                  <a:cubicBezTo>
                    <a:pt x="89" y="21"/>
                    <a:pt x="88" y="24"/>
                    <a:pt x="87" y="26"/>
                  </a:cubicBezTo>
                  <a:lnTo>
                    <a:pt x="42" y="209"/>
                  </a:lnTo>
                  <a:cubicBezTo>
                    <a:pt x="38" y="222"/>
                    <a:pt x="38" y="225"/>
                    <a:pt x="11" y="225"/>
                  </a:cubicBezTo>
                  <a:cubicBezTo>
                    <a:pt x="4" y="225"/>
                    <a:pt x="0" y="225"/>
                    <a:pt x="0" y="232"/>
                  </a:cubicBezTo>
                  <a:cubicBezTo>
                    <a:pt x="0" y="237"/>
                    <a:pt x="4" y="237"/>
                    <a:pt x="11" y="237"/>
                  </a:cubicBezTo>
                  <a:lnTo>
                    <a:pt x="208" y="237"/>
                  </a:lnTo>
                  <a:cubicBezTo>
                    <a:pt x="216" y="237"/>
                    <a:pt x="217" y="237"/>
                    <a:pt x="220" y="231"/>
                  </a:cubicBezTo>
                  <a:lnTo>
                    <a:pt x="252" y="15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Freeform 43"/>
            <p:cNvSpPr>
              <a:spLocks noEditPoints="1"/>
            </p:cNvSpPr>
            <p:nvPr>
              <p:custDataLst>
                <p:tags r:id="rId161"/>
              </p:custDataLst>
            </p:nvPr>
          </p:nvSpPr>
          <p:spPr bwMode="auto">
            <a:xfrm>
              <a:off x="10861675" y="4048125"/>
              <a:ext cx="141288" cy="134938"/>
            </a:xfrm>
            <a:custGeom>
              <a:avLst/>
              <a:gdLst>
                <a:gd name="T0" fmla="*/ 119 w 271"/>
                <a:gd name="T1" fmla="*/ 24 h 245"/>
                <a:gd name="T2" fmla="*/ 130 w 271"/>
                <a:gd name="T3" fmla="*/ 12 h 245"/>
                <a:gd name="T4" fmla="*/ 152 w 271"/>
                <a:gd name="T5" fmla="*/ 12 h 245"/>
                <a:gd name="T6" fmla="*/ 224 w 271"/>
                <a:gd name="T7" fmla="*/ 48 h 245"/>
                <a:gd name="T8" fmla="*/ 201 w 271"/>
                <a:gd name="T9" fmla="*/ 97 h 245"/>
                <a:gd name="T10" fmla="*/ 141 w 271"/>
                <a:gd name="T11" fmla="*/ 114 h 245"/>
                <a:gd name="T12" fmla="*/ 97 w 271"/>
                <a:gd name="T13" fmla="*/ 114 h 245"/>
                <a:gd name="T14" fmla="*/ 119 w 271"/>
                <a:gd name="T15" fmla="*/ 24 h 245"/>
                <a:gd name="T16" fmla="*/ 182 w 271"/>
                <a:gd name="T17" fmla="*/ 120 h 245"/>
                <a:gd name="T18" fmla="*/ 260 w 271"/>
                <a:gd name="T19" fmla="*/ 54 h 245"/>
                <a:gd name="T20" fmla="*/ 174 w 271"/>
                <a:gd name="T21" fmla="*/ 0 h 245"/>
                <a:gd name="T22" fmla="*/ 67 w 271"/>
                <a:gd name="T23" fmla="*/ 0 h 245"/>
                <a:gd name="T24" fmla="*/ 56 w 271"/>
                <a:gd name="T25" fmla="*/ 8 h 245"/>
                <a:gd name="T26" fmla="*/ 67 w 271"/>
                <a:gd name="T27" fmla="*/ 12 h 245"/>
                <a:gd name="T28" fmla="*/ 80 w 271"/>
                <a:gd name="T29" fmla="*/ 13 h 245"/>
                <a:gd name="T30" fmla="*/ 88 w 271"/>
                <a:gd name="T31" fmla="*/ 18 h 245"/>
                <a:gd name="T32" fmla="*/ 87 w 271"/>
                <a:gd name="T33" fmla="*/ 26 h 245"/>
                <a:gd name="T34" fmla="*/ 41 w 271"/>
                <a:gd name="T35" fmla="*/ 211 h 245"/>
                <a:gd name="T36" fmla="*/ 10 w 271"/>
                <a:gd name="T37" fmla="*/ 226 h 245"/>
                <a:gd name="T38" fmla="*/ 0 w 271"/>
                <a:gd name="T39" fmla="*/ 233 h 245"/>
                <a:gd name="T40" fmla="*/ 5 w 271"/>
                <a:gd name="T41" fmla="*/ 238 h 245"/>
                <a:gd name="T42" fmla="*/ 27 w 271"/>
                <a:gd name="T43" fmla="*/ 237 h 245"/>
                <a:gd name="T44" fmla="*/ 50 w 271"/>
                <a:gd name="T45" fmla="*/ 237 h 245"/>
                <a:gd name="T46" fmla="*/ 72 w 271"/>
                <a:gd name="T47" fmla="*/ 237 h 245"/>
                <a:gd name="T48" fmla="*/ 95 w 271"/>
                <a:gd name="T49" fmla="*/ 238 h 245"/>
                <a:gd name="T50" fmla="*/ 103 w 271"/>
                <a:gd name="T51" fmla="*/ 231 h 245"/>
                <a:gd name="T52" fmla="*/ 91 w 271"/>
                <a:gd name="T53" fmla="*/ 226 h 245"/>
                <a:gd name="T54" fmla="*/ 78 w 271"/>
                <a:gd name="T55" fmla="*/ 225 h 245"/>
                <a:gd name="T56" fmla="*/ 70 w 271"/>
                <a:gd name="T57" fmla="*/ 220 h 245"/>
                <a:gd name="T58" fmla="*/ 72 w 271"/>
                <a:gd name="T59" fmla="*/ 212 h 245"/>
                <a:gd name="T60" fmla="*/ 94 w 271"/>
                <a:gd name="T61" fmla="*/ 124 h 245"/>
                <a:gd name="T62" fmla="*/ 141 w 271"/>
                <a:gd name="T63" fmla="*/ 124 h 245"/>
                <a:gd name="T64" fmla="*/ 184 w 271"/>
                <a:gd name="T65" fmla="*/ 155 h 245"/>
                <a:gd name="T66" fmla="*/ 179 w 271"/>
                <a:gd name="T67" fmla="*/ 180 h 245"/>
                <a:gd name="T68" fmla="*/ 174 w 271"/>
                <a:gd name="T69" fmla="*/ 207 h 245"/>
                <a:gd name="T70" fmla="*/ 225 w 271"/>
                <a:gd name="T71" fmla="*/ 245 h 245"/>
                <a:gd name="T72" fmla="*/ 271 w 271"/>
                <a:gd name="T73" fmla="*/ 205 h 245"/>
                <a:gd name="T74" fmla="*/ 265 w 271"/>
                <a:gd name="T75" fmla="*/ 200 h 245"/>
                <a:gd name="T76" fmla="*/ 259 w 271"/>
                <a:gd name="T77" fmla="*/ 206 h 245"/>
                <a:gd name="T78" fmla="*/ 226 w 271"/>
                <a:gd name="T79" fmla="*/ 236 h 245"/>
                <a:gd name="T80" fmla="*/ 211 w 271"/>
                <a:gd name="T81" fmla="*/ 213 h 245"/>
                <a:gd name="T82" fmla="*/ 214 w 271"/>
                <a:gd name="T83" fmla="*/ 177 h 245"/>
                <a:gd name="T84" fmla="*/ 215 w 271"/>
                <a:gd name="T85" fmla="*/ 160 h 245"/>
                <a:gd name="T86" fmla="*/ 206 w 271"/>
                <a:gd name="T87" fmla="*/ 134 h 245"/>
                <a:gd name="T88" fmla="*/ 182 w 271"/>
                <a:gd name="T89" fmla="*/ 12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1" h="245">
                  <a:moveTo>
                    <a:pt x="119" y="24"/>
                  </a:moveTo>
                  <a:cubicBezTo>
                    <a:pt x="121" y="14"/>
                    <a:pt x="122" y="13"/>
                    <a:pt x="130" y="12"/>
                  </a:cubicBezTo>
                  <a:lnTo>
                    <a:pt x="152" y="12"/>
                  </a:lnTo>
                  <a:cubicBezTo>
                    <a:pt x="184" y="12"/>
                    <a:pt x="224" y="12"/>
                    <a:pt x="224" y="48"/>
                  </a:cubicBezTo>
                  <a:cubicBezTo>
                    <a:pt x="224" y="63"/>
                    <a:pt x="218" y="85"/>
                    <a:pt x="201" y="97"/>
                  </a:cubicBezTo>
                  <a:cubicBezTo>
                    <a:pt x="187" y="108"/>
                    <a:pt x="166" y="114"/>
                    <a:pt x="141" y="114"/>
                  </a:cubicBezTo>
                  <a:lnTo>
                    <a:pt x="97" y="114"/>
                  </a:lnTo>
                  <a:lnTo>
                    <a:pt x="119" y="24"/>
                  </a:lnTo>
                  <a:close/>
                  <a:moveTo>
                    <a:pt x="182" y="120"/>
                  </a:moveTo>
                  <a:cubicBezTo>
                    <a:pt x="223" y="110"/>
                    <a:pt x="260" y="85"/>
                    <a:pt x="260" y="54"/>
                  </a:cubicBezTo>
                  <a:cubicBezTo>
                    <a:pt x="260" y="24"/>
                    <a:pt x="225" y="0"/>
                    <a:pt x="174" y="0"/>
                  </a:cubicBezTo>
                  <a:lnTo>
                    <a:pt x="67" y="0"/>
                  </a:lnTo>
                  <a:cubicBezTo>
                    <a:pt x="61" y="0"/>
                    <a:pt x="56" y="0"/>
                    <a:pt x="56" y="8"/>
                  </a:cubicBezTo>
                  <a:cubicBezTo>
                    <a:pt x="56" y="12"/>
                    <a:pt x="60" y="12"/>
                    <a:pt x="67" y="12"/>
                  </a:cubicBezTo>
                  <a:cubicBezTo>
                    <a:pt x="68" y="12"/>
                    <a:pt x="74" y="12"/>
                    <a:pt x="80" y="13"/>
                  </a:cubicBezTo>
                  <a:cubicBezTo>
                    <a:pt x="88" y="14"/>
                    <a:pt x="88" y="14"/>
                    <a:pt x="88" y="18"/>
                  </a:cubicBezTo>
                  <a:cubicBezTo>
                    <a:pt x="88" y="19"/>
                    <a:pt x="88" y="20"/>
                    <a:pt x="87" y="26"/>
                  </a:cubicBezTo>
                  <a:lnTo>
                    <a:pt x="41" y="211"/>
                  </a:lnTo>
                  <a:cubicBezTo>
                    <a:pt x="38" y="223"/>
                    <a:pt x="37" y="226"/>
                    <a:pt x="10" y="226"/>
                  </a:cubicBezTo>
                  <a:cubicBezTo>
                    <a:pt x="4" y="226"/>
                    <a:pt x="0" y="226"/>
                    <a:pt x="0" y="233"/>
                  </a:cubicBezTo>
                  <a:cubicBezTo>
                    <a:pt x="0" y="237"/>
                    <a:pt x="2" y="238"/>
                    <a:pt x="5" y="238"/>
                  </a:cubicBezTo>
                  <a:cubicBezTo>
                    <a:pt x="12" y="238"/>
                    <a:pt x="20" y="237"/>
                    <a:pt x="27" y="237"/>
                  </a:cubicBezTo>
                  <a:cubicBezTo>
                    <a:pt x="33" y="237"/>
                    <a:pt x="43" y="237"/>
                    <a:pt x="50" y="237"/>
                  </a:cubicBezTo>
                  <a:cubicBezTo>
                    <a:pt x="57" y="237"/>
                    <a:pt x="65" y="237"/>
                    <a:pt x="72" y="237"/>
                  </a:cubicBezTo>
                  <a:cubicBezTo>
                    <a:pt x="79" y="237"/>
                    <a:pt x="88" y="238"/>
                    <a:pt x="95" y="238"/>
                  </a:cubicBezTo>
                  <a:cubicBezTo>
                    <a:pt x="97" y="238"/>
                    <a:pt x="103" y="238"/>
                    <a:pt x="103" y="231"/>
                  </a:cubicBezTo>
                  <a:cubicBezTo>
                    <a:pt x="103" y="226"/>
                    <a:pt x="99" y="226"/>
                    <a:pt x="91" y="226"/>
                  </a:cubicBezTo>
                  <a:cubicBezTo>
                    <a:pt x="86" y="226"/>
                    <a:pt x="84" y="226"/>
                    <a:pt x="78" y="225"/>
                  </a:cubicBezTo>
                  <a:cubicBezTo>
                    <a:pt x="70" y="224"/>
                    <a:pt x="70" y="223"/>
                    <a:pt x="70" y="220"/>
                  </a:cubicBezTo>
                  <a:cubicBezTo>
                    <a:pt x="70" y="219"/>
                    <a:pt x="70" y="217"/>
                    <a:pt x="72" y="212"/>
                  </a:cubicBezTo>
                  <a:lnTo>
                    <a:pt x="94" y="124"/>
                  </a:lnTo>
                  <a:lnTo>
                    <a:pt x="141" y="124"/>
                  </a:lnTo>
                  <a:cubicBezTo>
                    <a:pt x="171" y="124"/>
                    <a:pt x="184" y="139"/>
                    <a:pt x="184" y="155"/>
                  </a:cubicBezTo>
                  <a:cubicBezTo>
                    <a:pt x="184" y="160"/>
                    <a:pt x="181" y="172"/>
                    <a:pt x="179" y="180"/>
                  </a:cubicBezTo>
                  <a:cubicBezTo>
                    <a:pt x="175" y="196"/>
                    <a:pt x="174" y="201"/>
                    <a:pt x="174" y="207"/>
                  </a:cubicBezTo>
                  <a:cubicBezTo>
                    <a:pt x="174" y="235"/>
                    <a:pt x="199" y="245"/>
                    <a:pt x="225" y="245"/>
                  </a:cubicBezTo>
                  <a:cubicBezTo>
                    <a:pt x="257" y="245"/>
                    <a:pt x="271" y="211"/>
                    <a:pt x="271" y="205"/>
                  </a:cubicBezTo>
                  <a:cubicBezTo>
                    <a:pt x="271" y="204"/>
                    <a:pt x="270" y="200"/>
                    <a:pt x="265" y="200"/>
                  </a:cubicBezTo>
                  <a:cubicBezTo>
                    <a:pt x="260" y="200"/>
                    <a:pt x="260" y="202"/>
                    <a:pt x="259" y="206"/>
                  </a:cubicBezTo>
                  <a:cubicBezTo>
                    <a:pt x="254" y="221"/>
                    <a:pt x="241" y="236"/>
                    <a:pt x="226" y="236"/>
                  </a:cubicBezTo>
                  <a:cubicBezTo>
                    <a:pt x="217" y="236"/>
                    <a:pt x="211" y="232"/>
                    <a:pt x="211" y="213"/>
                  </a:cubicBezTo>
                  <a:cubicBezTo>
                    <a:pt x="211" y="204"/>
                    <a:pt x="213" y="186"/>
                    <a:pt x="214" y="177"/>
                  </a:cubicBezTo>
                  <a:cubicBezTo>
                    <a:pt x="215" y="167"/>
                    <a:pt x="215" y="164"/>
                    <a:pt x="215" y="160"/>
                  </a:cubicBezTo>
                  <a:cubicBezTo>
                    <a:pt x="215" y="156"/>
                    <a:pt x="215" y="145"/>
                    <a:pt x="206" y="134"/>
                  </a:cubicBezTo>
                  <a:cubicBezTo>
                    <a:pt x="199" y="127"/>
                    <a:pt x="190" y="122"/>
                    <a:pt x="182" y="1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Freeform 44"/>
            <p:cNvSpPr>
              <a:spLocks noEditPoints="1"/>
            </p:cNvSpPr>
            <p:nvPr>
              <p:custDataLst>
                <p:tags r:id="rId162"/>
              </p:custDataLst>
            </p:nvPr>
          </p:nvSpPr>
          <p:spPr bwMode="auto">
            <a:xfrm>
              <a:off x="10475913" y="4260851"/>
              <a:ext cx="73025" cy="136525"/>
            </a:xfrm>
            <a:custGeom>
              <a:avLst/>
              <a:gdLst>
                <a:gd name="T0" fmla="*/ 69 w 141"/>
                <a:gd name="T1" fmla="*/ 11 h 246"/>
                <a:gd name="T2" fmla="*/ 70 w 141"/>
                <a:gd name="T3" fmla="*/ 5 h 246"/>
                <a:gd name="T4" fmla="*/ 65 w 141"/>
                <a:gd name="T5" fmla="*/ 0 h 246"/>
                <a:gd name="T6" fmla="*/ 20 w 141"/>
                <a:gd name="T7" fmla="*/ 4 h 246"/>
                <a:gd name="T8" fmla="*/ 12 w 141"/>
                <a:gd name="T9" fmla="*/ 12 h 246"/>
                <a:gd name="T10" fmla="*/ 21 w 141"/>
                <a:gd name="T11" fmla="*/ 17 h 246"/>
                <a:gd name="T12" fmla="*/ 38 w 141"/>
                <a:gd name="T13" fmla="*/ 22 h 246"/>
                <a:gd name="T14" fmla="*/ 32 w 141"/>
                <a:gd name="T15" fmla="*/ 46 h 246"/>
                <a:gd name="T16" fmla="*/ 24 w 141"/>
                <a:gd name="T17" fmla="*/ 78 h 246"/>
                <a:gd name="T18" fmla="*/ 1 w 141"/>
                <a:gd name="T19" fmla="*/ 171 h 246"/>
                <a:gd name="T20" fmla="*/ 0 w 141"/>
                <a:gd name="T21" fmla="*/ 188 h 246"/>
                <a:gd name="T22" fmla="*/ 51 w 141"/>
                <a:gd name="T23" fmla="*/ 246 h 246"/>
                <a:gd name="T24" fmla="*/ 141 w 141"/>
                <a:gd name="T25" fmla="*/ 147 h 246"/>
                <a:gd name="T26" fmla="*/ 89 w 141"/>
                <a:gd name="T27" fmla="*/ 89 h 246"/>
                <a:gd name="T28" fmla="*/ 45 w 141"/>
                <a:gd name="T29" fmla="*/ 108 h 246"/>
                <a:gd name="T30" fmla="*/ 69 w 141"/>
                <a:gd name="T31" fmla="*/ 11 h 246"/>
                <a:gd name="T32" fmla="*/ 51 w 141"/>
                <a:gd name="T33" fmla="*/ 236 h 246"/>
                <a:gd name="T34" fmla="*/ 24 w 141"/>
                <a:gd name="T35" fmla="*/ 201 h 246"/>
                <a:gd name="T36" fmla="*/ 37 w 141"/>
                <a:gd name="T37" fmla="*/ 136 h 246"/>
                <a:gd name="T38" fmla="*/ 46 w 141"/>
                <a:gd name="T39" fmla="*/ 121 h 246"/>
                <a:gd name="T40" fmla="*/ 88 w 141"/>
                <a:gd name="T41" fmla="*/ 98 h 246"/>
                <a:gd name="T42" fmla="*/ 113 w 141"/>
                <a:gd name="T43" fmla="*/ 132 h 246"/>
                <a:gd name="T44" fmla="*/ 95 w 141"/>
                <a:gd name="T45" fmla="*/ 202 h 246"/>
                <a:gd name="T46" fmla="*/ 51 w 141"/>
                <a:gd name="T47" fmla="*/ 23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1" h="246">
                  <a:moveTo>
                    <a:pt x="69" y="11"/>
                  </a:moveTo>
                  <a:cubicBezTo>
                    <a:pt x="69" y="10"/>
                    <a:pt x="70" y="5"/>
                    <a:pt x="70" y="5"/>
                  </a:cubicBezTo>
                  <a:cubicBezTo>
                    <a:pt x="70" y="3"/>
                    <a:pt x="69" y="0"/>
                    <a:pt x="65" y="0"/>
                  </a:cubicBezTo>
                  <a:cubicBezTo>
                    <a:pt x="58" y="0"/>
                    <a:pt x="29" y="3"/>
                    <a:pt x="20" y="4"/>
                  </a:cubicBezTo>
                  <a:cubicBezTo>
                    <a:pt x="17" y="4"/>
                    <a:pt x="12" y="4"/>
                    <a:pt x="12" y="12"/>
                  </a:cubicBezTo>
                  <a:cubicBezTo>
                    <a:pt x="12" y="17"/>
                    <a:pt x="17" y="17"/>
                    <a:pt x="21" y="17"/>
                  </a:cubicBezTo>
                  <a:cubicBezTo>
                    <a:pt x="38" y="17"/>
                    <a:pt x="38" y="19"/>
                    <a:pt x="38" y="22"/>
                  </a:cubicBezTo>
                  <a:cubicBezTo>
                    <a:pt x="38" y="24"/>
                    <a:pt x="35" y="38"/>
                    <a:pt x="32" y="46"/>
                  </a:cubicBezTo>
                  <a:lnTo>
                    <a:pt x="24" y="78"/>
                  </a:lnTo>
                  <a:cubicBezTo>
                    <a:pt x="21" y="90"/>
                    <a:pt x="2" y="167"/>
                    <a:pt x="1" y="171"/>
                  </a:cubicBezTo>
                  <a:cubicBezTo>
                    <a:pt x="0" y="180"/>
                    <a:pt x="0" y="184"/>
                    <a:pt x="0" y="188"/>
                  </a:cubicBezTo>
                  <a:cubicBezTo>
                    <a:pt x="0" y="224"/>
                    <a:pt x="22" y="246"/>
                    <a:pt x="51" y="246"/>
                  </a:cubicBezTo>
                  <a:cubicBezTo>
                    <a:pt x="94" y="246"/>
                    <a:pt x="141" y="199"/>
                    <a:pt x="141" y="147"/>
                  </a:cubicBezTo>
                  <a:cubicBezTo>
                    <a:pt x="141" y="106"/>
                    <a:pt x="113" y="89"/>
                    <a:pt x="89" y="89"/>
                  </a:cubicBezTo>
                  <a:cubicBezTo>
                    <a:pt x="70" y="89"/>
                    <a:pt x="55" y="99"/>
                    <a:pt x="45" y="108"/>
                  </a:cubicBezTo>
                  <a:lnTo>
                    <a:pt x="69" y="11"/>
                  </a:lnTo>
                  <a:close/>
                  <a:moveTo>
                    <a:pt x="51" y="236"/>
                  </a:moveTo>
                  <a:cubicBezTo>
                    <a:pt x="34" y="236"/>
                    <a:pt x="24" y="221"/>
                    <a:pt x="24" y="201"/>
                  </a:cubicBezTo>
                  <a:cubicBezTo>
                    <a:pt x="24" y="188"/>
                    <a:pt x="28" y="176"/>
                    <a:pt x="37" y="136"/>
                  </a:cubicBezTo>
                  <a:cubicBezTo>
                    <a:pt x="39" y="130"/>
                    <a:pt x="39" y="129"/>
                    <a:pt x="46" y="121"/>
                  </a:cubicBezTo>
                  <a:cubicBezTo>
                    <a:pt x="59" y="106"/>
                    <a:pt x="75" y="98"/>
                    <a:pt x="88" y="98"/>
                  </a:cubicBezTo>
                  <a:cubicBezTo>
                    <a:pt x="101" y="98"/>
                    <a:pt x="113" y="108"/>
                    <a:pt x="113" y="132"/>
                  </a:cubicBezTo>
                  <a:cubicBezTo>
                    <a:pt x="113" y="147"/>
                    <a:pt x="105" y="182"/>
                    <a:pt x="95" y="202"/>
                  </a:cubicBezTo>
                  <a:cubicBezTo>
                    <a:pt x="86" y="220"/>
                    <a:pt x="69" y="236"/>
                    <a:pt x="51" y="2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Freeform 45"/>
            <p:cNvSpPr>
              <a:spLocks/>
            </p:cNvSpPr>
            <p:nvPr>
              <p:custDataLst>
                <p:tags r:id="rId163"/>
              </p:custDataLst>
            </p:nvPr>
          </p:nvSpPr>
          <p:spPr bwMode="auto">
            <a:xfrm>
              <a:off x="10566400" y="4310063"/>
              <a:ext cx="79375" cy="87313"/>
            </a:xfrm>
            <a:custGeom>
              <a:avLst/>
              <a:gdLst>
                <a:gd name="T0" fmla="*/ 132 w 152"/>
                <a:gd name="T1" fmla="*/ 20 h 157"/>
                <a:gd name="T2" fmla="*/ 114 w 152"/>
                <a:gd name="T3" fmla="*/ 39 h 157"/>
                <a:gd name="T4" fmla="*/ 127 w 152"/>
                <a:gd name="T5" fmla="*/ 52 h 157"/>
                <a:gd name="T6" fmla="*/ 147 w 152"/>
                <a:gd name="T7" fmla="*/ 30 h 157"/>
                <a:gd name="T8" fmla="*/ 101 w 152"/>
                <a:gd name="T9" fmla="*/ 0 h 157"/>
                <a:gd name="T10" fmla="*/ 0 w 152"/>
                <a:gd name="T11" fmla="*/ 96 h 157"/>
                <a:gd name="T12" fmla="*/ 65 w 152"/>
                <a:gd name="T13" fmla="*/ 157 h 157"/>
                <a:gd name="T14" fmla="*/ 152 w 152"/>
                <a:gd name="T15" fmla="*/ 118 h 157"/>
                <a:gd name="T16" fmla="*/ 146 w 152"/>
                <a:gd name="T17" fmla="*/ 112 h 157"/>
                <a:gd name="T18" fmla="*/ 140 w 152"/>
                <a:gd name="T19" fmla="*/ 115 h 157"/>
                <a:gd name="T20" fmla="*/ 66 w 152"/>
                <a:gd name="T21" fmla="*/ 147 h 157"/>
                <a:gd name="T22" fmla="*/ 29 w 152"/>
                <a:gd name="T23" fmla="*/ 109 h 157"/>
                <a:gd name="T24" fmla="*/ 52 w 152"/>
                <a:gd name="T25" fmla="*/ 36 h 157"/>
                <a:gd name="T26" fmla="*/ 101 w 152"/>
                <a:gd name="T27" fmla="*/ 9 h 157"/>
                <a:gd name="T28" fmla="*/ 132 w 152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157">
                  <a:moveTo>
                    <a:pt x="132" y="20"/>
                  </a:moveTo>
                  <a:cubicBezTo>
                    <a:pt x="119" y="22"/>
                    <a:pt x="114" y="32"/>
                    <a:pt x="114" y="39"/>
                  </a:cubicBezTo>
                  <a:cubicBezTo>
                    <a:pt x="114" y="49"/>
                    <a:pt x="121" y="52"/>
                    <a:pt x="127" y="52"/>
                  </a:cubicBezTo>
                  <a:cubicBezTo>
                    <a:pt x="135" y="52"/>
                    <a:pt x="147" y="47"/>
                    <a:pt x="147" y="30"/>
                  </a:cubicBezTo>
                  <a:cubicBezTo>
                    <a:pt x="147" y="6"/>
                    <a:pt x="120" y="0"/>
                    <a:pt x="101" y="0"/>
                  </a:cubicBezTo>
                  <a:cubicBezTo>
                    <a:pt x="49" y="0"/>
                    <a:pt x="0" y="48"/>
                    <a:pt x="0" y="96"/>
                  </a:cubicBezTo>
                  <a:cubicBezTo>
                    <a:pt x="0" y="126"/>
                    <a:pt x="21" y="157"/>
                    <a:pt x="65" y="157"/>
                  </a:cubicBezTo>
                  <a:cubicBezTo>
                    <a:pt x="124" y="157"/>
                    <a:pt x="152" y="122"/>
                    <a:pt x="152" y="118"/>
                  </a:cubicBezTo>
                  <a:cubicBezTo>
                    <a:pt x="152" y="116"/>
                    <a:pt x="148" y="112"/>
                    <a:pt x="146" y="112"/>
                  </a:cubicBezTo>
                  <a:cubicBezTo>
                    <a:pt x="143" y="112"/>
                    <a:pt x="143" y="112"/>
                    <a:pt x="140" y="115"/>
                  </a:cubicBezTo>
                  <a:cubicBezTo>
                    <a:pt x="113" y="147"/>
                    <a:pt x="72" y="147"/>
                    <a:pt x="66" y="147"/>
                  </a:cubicBezTo>
                  <a:cubicBezTo>
                    <a:pt x="41" y="147"/>
                    <a:pt x="29" y="130"/>
                    <a:pt x="29" y="109"/>
                  </a:cubicBezTo>
                  <a:cubicBezTo>
                    <a:pt x="29" y="98"/>
                    <a:pt x="34" y="60"/>
                    <a:pt x="52" y="36"/>
                  </a:cubicBezTo>
                  <a:cubicBezTo>
                    <a:pt x="66" y="19"/>
                    <a:pt x="84" y="9"/>
                    <a:pt x="101" y="9"/>
                  </a:cubicBezTo>
                  <a:cubicBezTo>
                    <a:pt x="106" y="9"/>
                    <a:pt x="123" y="10"/>
                    <a:pt x="132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Freeform 46"/>
            <p:cNvSpPr>
              <a:spLocks/>
            </p:cNvSpPr>
            <p:nvPr>
              <p:custDataLst>
                <p:tags r:id="rId164"/>
              </p:custDataLst>
            </p:nvPr>
          </p:nvSpPr>
          <p:spPr bwMode="auto">
            <a:xfrm>
              <a:off x="11045825" y="4106863"/>
              <a:ext cx="58738" cy="273051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47"/>
            <p:cNvSpPr>
              <a:spLocks/>
            </p:cNvSpPr>
            <p:nvPr>
              <p:custDataLst>
                <p:tags r:id="rId165"/>
              </p:custDataLst>
            </p:nvPr>
          </p:nvSpPr>
          <p:spPr bwMode="auto">
            <a:xfrm>
              <a:off x="11126788" y="4140200"/>
              <a:ext cx="79375" cy="174625"/>
            </a:xfrm>
            <a:custGeom>
              <a:avLst/>
              <a:gdLst>
                <a:gd name="T0" fmla="*/ 91 w 153"/>
                <a:gd name="T1" fmla="*/ 113 h 318"/>
                <a:gd name="T2" fmla="*/ 138 w 153"/>
                <a:gd name="T3" fmla="*/ 113 h 318"/>
                <a:gd name="T4" fmla="*/ 153 w 153"/>
                <a:gd name="T5" fmla="*/ 103 h 318"/>
                <a:gd name="T6" fmla="*/ 139 w 153"/>
                <a:gd name="T7" fmla="*/ 97 h 318"/>
                <a:gd name="T8" fmla="*/ 95 w 153"/>
                <a:gd name="T9" fmla="*/ 97 h 318"/>
                <a:gd name="T10" fmla="*/ 115 w 153"/>
                <a:gd name="T11" fmla="*/ 13 h 318"/>
                <a:gd name="T12" fmla="*/ 101 w 153"/>
                <a:gd name="T13" fmla="*/ 0 h 318"/>
                <a:gd name="T14" fmla="*/ 81 w 153"/>
                <a:gd name="T15" fmla="*/ 18 h 318"/>
                <a:gd name="T16" fmla="*/ 62 w 153"/>
                <a:gd name="T17" fmla="*/ 97 h 318"/>
                <a:gd name="T18" fmla="*/ 15 w 153"/>
                <a:gd name="T19" fmla="*/ 97 h 318"/>
                <a:gd name="T20" fmla="*/ 0 w 153"/>
                <a:gd name="T21" fmla="*/ 107 h 318"/>
                <a:gd name="T22" fmla="*/ 14 w 153"/>
                <a:gd name="T23" fmla="*/ 113 h 318"/>
                <a:gd name="T24" fmla="*/ 58 w 153"/>
                <a:gd name="T25" fmla="*/ 113 h 318"/>
                <a:gd name="T26" fmla="*/ 20 w 153"/>
                <a:gd name="T27" fmla="*/ 272 h 318"/>
                <a:gd name="T28" fmla="*/ 66 w 153"/>
                <a:gd name="T29" fmla="*/ 318 h 318"/>
                <a:gd name="T30" fmla="*/ 145 w 153"/>
                <a:gd name="T31" fmla="*/ 241 h 318"/>
                <a:gd name="T32" fmla="*/ 139 w 153"/>
                <a:gd name="T33" fmla="*/ 236 h 318"/>
                <a:gd name="T34" fmla="*/ 131 w 153"/>
                <a:gd name="T35" fmla="*/ 243 h 318"/>
                <a:gd name="T36" fmla="*/ 67 w 153"/>
                <a:gd name="T37" fmla="*/ 307 h 318"/>
                <a:gd name="T38" fmla="*/ 51 w 153"/>
                <a:gd name="T39" fmla="*/ 284 h 318"/>
                <a:gd name="T40" fmla="*/ 54 w 153"/>
                <a:gd name="T41" fmla="*/ 260 h 318"/>
                <a:gd name="T42" fmla="*/ 91 w 153"/>
                <a:gd name="T43" fmla="*/ 1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8">
                  <a:moveTo>
                    <a:pt x="91" y="113"/>
                  </a:moveTo>
                  <a:lnTo>
                    <a:pt x="138" y="113"/>
                  </a:lnTo>
                  <a:cubicBezTo>
                    <a:pt x="148" y="113"/>
                    <a:pt x="153" y="113"/>
                    <a:pt x="153" y="103"/>
                  </a:cubicBezTo>
                  <a:cubicBezTo>
                    <a:pt x="153" y="97"/>
                    <a:pt x="148" y="97"/>
                    <a:pt x="139" y="97"/>
                  </a:cubicBezTo>
                  <a:lnTo>
                    <a:pt x="95" y="97"/>
                  </a:lnTo>
                  <a:cubicBezTo>
                    <a:pt x="113" y="26"/>
                    <a:pt x="115" y="16"/>
                    <a:pt x="115" y="13"/>
                  </a:cubicBezTo>
                  <a:cubicBezTo>
                    <a:pt x="115" y="5"/>
                    <a:pt x="109" y="0"/>
                    <a:pt x="101" y="0"/>
                  </a:cubicBezTo>
                  <a:cubicBezTo>
                    <a:pt x="99" y="0"/>
                    <a:pt x="85" y="0"/>
                    <a:pt x="81" y="18"/>
                  </a:cubicBezTo>
                  <a:lnTo>
                    <a:pt x="62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7"/>
                  </a:cubicBezTo>
                  <a:cubicBezTo>
                    <a:pt x="0" y="113"/>
                    <a:pt x="4" y="113"/>
                    <a:pt x="14" y="113"/>
                  </a:cubicBezTo>
                  <a:lnTo>
                    <a:pt x="58" y="113"/>
                  </a:lnTo>
                  <a:cubicBezTo>
                    <a:pt x="22" y="254"/>
                    <a:pt x="20" y="263"/>
                    <a:pt x="20" y="272"/>
                  </a:cubicBezTo>
                  <a:cubicBezTo>
                    <a:pt x="20" y="299"/>
                    <a:pt x="39" y="318"/>
                    <a:pt x="66" y="318"/>
                  </a:cubicBezTo>
                  <a:cubicBezTo>
                    <a:pt x="116" y="318"/>
                    <a:pt x="145" y="245"/>
                    <a:pt x="145" y="241"/>
                  </a:cubicBezTo>
                  <a:cubicBezTo>
                    <a:pt x="145" y="236"/>
                    <a:pt x="141" y="236"/>
                    <a:pt x="139" y="236"/>
                  </a:cubicBezTo>
                  <a:cubicBezTo>
                    <a:pt x="134" y="236"/>
                    <a:pt x="134" y="237"/>
                    <a:pt x="131" y="243"/>
                  </a:cubicBezTo>
                  <a:cubicBezTo>
                    <a:pt x="110" y="295"/>
                    <a:pt x="83" y="307"/>
                    <a:pt x="67" y="307"/>
                  </a:cubicBezTo>
                  <a:cubicBezTo>
                    <a:pt x="56" y="307"/>
                    <a:pt x="51" y="300"/>
                    <a:pt x="51" y="284"/>
                  </a:cubicBezTo>
                  <a:cubicBezTo>
                    <a:pt x="51" y="272"/>
                    <a:pt x="52" y="268"/>
                    <a:pt x="54" y="260"/>
                  </a:cubicBezTo>
                  <a:lnTo>
                    <a:pt x="91" y="1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48"/>
            <p:cNvSpPr>
              <a:spLocks/>
            </p:cNvSpPr>
            <p:nvPr>
              <p:custDataLst>
                <p:tags r:id="rId166"/>
              </p:custDataLst>
            </p:nvPr>
          </p:nvSpPr>
          <p:spPr bwMode="auto">
            <a:xfrm>
              <a:off x="11228388" y="4106863"/>
              <a:ext cx="60325" cy="273051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4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4 w 115"/>
                <a:gd name="T17" fmla="*/ 499 h 499"/>
                <a:gd name="T18" fmla="*/ 84 w 115"/>
                <a:gd name="T19" fmla="*/ 402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2"/>
                    <a:pt x="9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4" y="499"/>
                  </a:cubicBezTo>
                  <a:cubicBezTo>
                    <a:pt x="9" y="499"/>
                    <a:pt x="54" y="465"/>
                    <a:pt x="84" y="402"/>
                  </a:cubicBezTo>
                  <a:cubicBezTo>
                    <a:pt x="109" y="347"/>
                    <a:pt x="115" y="291"/>
                    <a:pt x="115" y="2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8" name="Group 777"/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463557" y="1409700"/>
            <a:ext cx="2514236" cy="232579"/>
            <a:chOff x="8393113" y="3927475"/>
            <a:chExt cx="3346449" cy="309563"/>
          </a:xfrm>
        </p:grpSpPr>
        <p:sp>
          <p:nvSpPr>
            <p:cNvPr id="779" name="Rectangle 328"/>
            <p:cNvSpPr>
              <a:spLocks noChangeArrowheads="1"/>
            </p:cNvSpPr>
            <p:nvPr>
              <p:custDataLst>
                <p:tags r:id="rId115"/>
              </p:custDataLst>
            </p:nvPr>
          </p:nvSpPr>
          <p:spPr bwMode="auto">
            <a:xfrm>
              <a:off x="8408988" y="3927475"/>
              <a:ext cx="93662" cy="793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329"/>
            <p:cNvSpPr>
              <a:spLocks/>
            </p:cNvSpPr>
            <p:nvPr>
              <p:custDataLst>
                <p:tags r:id="rId116"/>
              </p:custDataLst>
            </p:nvPr>
          </p:nvSpPr>
          <p:spPr bwMode="auto">
            <a:xfrm>
              <a:off x="8393113" y="3971925"/>
              <a:ext cx="128587" cy="198438"/>
            </a:xfrm>
            <a:custGeom>
              <a:avLst/>
              <a:gdLst>
                <a:gd name="T0" fmla="*/ 152 w 247"/>
                <a:gd name="T1" fmla="*/ 201 h 353"/>
                <a:gd name="T2" fmla="*/ 204 w 247"/>
                <a:gd name="T3" fmla="*/ 341 h 353"/>
                <a:gd name="T4" fmla="*/ 230 w 247"/>
                <a:gd name="T5" fmla="*/ 352 h 353"/>
                <a:gd name="T6" fmla="*/ 241 w 247"/>
                <a:gd name="T7" fmla="*/ 352 h 353"/>
                <a:gd name="T8" fmla="*/ 247 w 247"/>
                <a:gd name="T9" fmla="*/ 347 h 353"/>
                <a:gd name="T10" fmla="*/ 244 w 247"/>
                <a:gd name="T11" fmla="*/ 342 h 353"/>
                <a:gd name="T12" fmla="*/ 233 w 247"/>
                <a:gd name="T13" fmla="*/ 319 h 353"/>
                <a:gd name="T14" fmla="*/ 131 w 247"/>
                <a:gd name="T15" fmla="*/ 36 h 353"/>
                <a:gd name="T16" fmla="*/ 70 w 247"/>
                <a:gd name="T17" fmla="*/ 0 h 353"/>
                <a:gd name="T18" fmla="*/ 61 w 247"/>
                <a:gd name="T19" fmla="*/ 6 h 353"/>
                <a:gd name="T20" fmla="*/ 66 w 247"/>
                <a:gd name="T21" fmla="*/ 11 h 353"/>
                <a:gd name="T22" fmla="*/ 98 w 247"/>
                <a:gd name="T23" fmla="*/ 51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1 w 247"/>
                <a:gd name="T33" fmla="*/ 342 h 353"/>
                <a:gd name="T34" fmla="*/ 152 w 247"/>
                <a:gd name="T35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1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0" y="352"/>
                  </a:cubicBezTo>
                  <a:lnTo>
                    <a:pt x="241" y="352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4" y="342"/>
                  </a:cubicBezTo>
                  <a:cubicBezTo>
                    <a:pt x="239" y="337"/>
                    <a:pt x="236" y="329"/>
                    <a:pt x="233" y="319"/>
                  </a:cubicBezTo>
                  <a:lnTo>
                    <a:pt x="131" y="36"/>
                  </a:lnTo>
                  <a:cubicBezTo>
                    <a:pt x="121" y="7"/>
                    <a:pt x="94" y="0"/>
                    <a:pt x="70" y="0"/>
                  </a:cubicBezTo>
                  <a:cubicBezTo>
                    <a:pt x="68" y="0"/>
                    <a:pt x="61" y="0"/>
                    <a:pt x="61" y="6"/>
                  </a:cubicBezTo>
                  <a:cubicBezTo>
                    <a:pt x="61" y="10"/>
                    <a:pt x="65" y="11"/>
                    <a:pt x="66" y="11"/>
                  </a:cubicBezTo>
                  <a:cubicBezTo>
                    <a:pt x="82" y="14"/>
                    <a:pt x="86" y="17"/>
                    <a:pt x="98" y="51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7" y="347"/>
                    <a:pt x="31" y="342"/>
                  </a:cubicBezTo>
                  <a:lnTo>
                    <a:pt x="152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330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8542338" y="4071938"/>
              <a:ext cx="74612" cy="138113"/>
            </a:xfrm>
            <a:custGeom>
              <a:avLst/>
              <a:gdLst>
                <a:gd name="T0" fmla="*/ 69 w 142"/>
                <a:gd name="T1" fmla="*/ 10 h 245"/>
                <a:gd name="T2" fmla="*/ 71 w 142"/>
                <a:gd name="T3" fmla="*/ 5 h 245"/>
                <a:gd name="T4" fmla="*/ 65 w 142"/>
                <a:gd name="T5" fmla="*/ 0 h 245"/>
                <a:gd name="T6" fmla="*/ 21 w 142"/>
                <a:gd name="T7" fmla="*/ 3 h 245"/>
                <a:gd name="T8" fmla="*/ 13 w 142"/>
                <a:gd name="T9" fmla="*/ 11 h 245"/>
                <a:gd name="T10" fmla="*/ 22 w 142"/>
                <a:gd name="T11" fmla="*/ 16 h 245"/>
                <a:gd name="T12" fmla="*/ 39 w 142"/>
                <a:gd name="T13" fmla="*/ 21 h 245"/>
                <a:gd name="T14" fmla="*/ 33 w 142"/>
                <a:gd name="T15" fmla="*/ 46 h 245"/>
                <a:gd name="T16" fmla="*/ 25 w 142"/>
                <a:gd name="T17" fmla="*/ 78 h 245"/>
                <a:gd name="T18" fmla="*/ 2 w 142"/>
                <a:gd name="T19" fmla="*/ 171 h 245"/>
                <a:gd name="T20" fmla="*/ 0 w 142"/>
                <a:gd name="T21" fmla="*/ 188 h 245"/>
                <a:gd name="T22" fmla="*/ 52 w 142"/>
                <a:gd name="T23" fmla="*/ 245 h 245"/>
                <a:gd name="T24" fmla="*/ 142 w 142"/>
                <a:gd name="T25" fmla="*/ 146 h 245"/>
                <a:gd name="T26" fmla="*/ 89 w 142"/>
                <a:gd name="T27" fmla="*/ 88 h 245"/>
                <a:gd name="T28" fmla="*/ 45 w 142"/>
                <a:gd name="T29" fmla="*/ 107 h 245"/>
                <a:gd name="T30" fmla="*/ 69 w 142"/>
                <a:gd name="T31" fmla="*/ 10 h 245"/>
                <a:gd name="T32" fmla="*/ 52 w 142"/>
                <a:gd name="T33" fmla="*/ 235 h 245"/>
                <a:gd name="T34" fmla="*/ 25 w 142"/>
                <a:gd name="T35" fmla="*/ 200 h 245"/>
                <a:gd name="T36" fmla="*/ 38 w 142"/>
                <a:gd name="T37" fmla="*/ 136 h 245"/>
                <a:gd name="T38" fmla="*/ 47 w 142"/>
                <a:gd name="T39" fmla="*/ 121 h 245"/>
                <a:gd name="T40" fmla="*/ 88 w 142"/>
                <a:gd name="T41" fmla="*/ 98 h 245"/>
                <a:gd name="T42" fmla="*/ 114 w 142"/>
                <a:gd name="T43" fmla="*/ 132 h 245"/>
                <a:gd name="T44" fmla="*/ 96 w 142"/>
                <a:gd name="T45" fmla="*/ 202 h 245"/>
                <a:gd name="T46" fmla="*/ 52 w 142"/>
                <a:gd name="T47" fmla="*/ 23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2" h="245">
                  <a:moveTo>
                    <a:pt x="69" y="10"/>
                  </a:moveTo>
                  <a:cubicBezTo>
                    <a:pt x="70" y="10"/>
                    <a:pt x="71" y="5"/>
                    <a:pt x="71" y="5"/>
                  </a:cubicBezTo>
                  <a:cubicBezTo>
                    <a:pt x="71" y="3"/>
                    <a:pt x="69" y="0"/>
                    <a:pt x="65" y="0"/>
                  </a:cubicBezTo>
                  <a:cubicBezTo>
                    <a:pt x="58" y="0"/>
                    <a:pt x="29" y="3"/>
                    <a:pt x="21" y="3"/>
                  </a:cubicBezTo>
                  <a:cubicBezTo>
                    <a:pt x="18" y="4"/>
                    <a:pt x="13" y="4"/>
                    <a:pt x="13" y="11"/>
                  </a:cubicBezTo>
                  <a:cubicBezTo>
                    <a:pt x="13" y="16"/>
                    <a:pt x="18" y="16"/>
                    <a:pt x="22" y="16"/>
                  </a:cubicBezTo>
                  <a:cubicBezTo>
                    <a:pt x="39" y="16"/>
                    <a:pt x="39" y="19"/>
                    <a:pt x="39" y="21"/>
                  </a:cubicBezTo>
                  <a:cubicBezTo>
                    <a:pt x="39" y="24"/>
                    <a:pt x="35" y="38"/>
                    <a:pt x="33" y="46"/>
                  </a:cubicBezTo>
                  <a:lnTo>
                    <a:pt x="25" y="78"/>
                  </a:lnTo>
                  <a:cubicBezTo>
                    <a:pt x="22" y="90"/>
                    <a:pt x="3" y="166"/>
                    <a:pt x="2" y="171"/>
                  </a:cubicBezTo>
                  <a:cubicBezTo>
                    <a:pt x="0" y="179"/>
                    <a:pt x="0" y="184"/>
                    <a:pt x="0" y="188"/>
                  </a:cubicBezTo>
                  <a:cubicBezTo>
                    <a:pt x="0" y="223"/>
                    <a:pt x="23" y="245"/>
                    <a:pt x="52" y="245"/>
                  </a:cubicBezTo>
                  <a:cubicBezTo>
                    <a:pt x="95" y="245"/>
                    <a:pt x="142" y="198"/>
                    <a:pt x="142" y="146"/>
                  </a:cubicBezTo>
                  <a:cubicBezTo>
                    <a:pt x="142" y="105"/>
                    <a:pt x="113" y="88"/>
                    <a:pt x="89" y="88"/>
                  </a:cubicBezTo>
                  <a:cubicBezTo>
                    <a:pt x="71" y="88"/>
                    <a:pt x="56" y="98"/>
                    <a:pt x="45" y="107"/>
                  </a:cubicBezTo>
                  <a:lnTo>
                    <a:pt x="69" y="10"/>
                  </a:lnTo>
                  <a:close/>
                  <a:moveTo>
                    <a:pt x="52" y="235"/>
                  </a:moveTo>
                  <a:cubicBezTo>
                    <a:pt x="35" y="235"/>
                    <a:pt x="25" y="220"/>
                    <a:pt x="25" y="200"/>
                  </a:cubicBezTo>
                  <a:cubicBezTo>
                    <a:pt x="25" y="187"/>
                    <a:pt x="28" y="175"/>
                    <a:pt x="38" y="136"/>
                  </a:cubicBezTo>
                  <a:cubicBezTo>
                    <a:pt x="40" y="129"/>
                    <a:pt x="40" y="128"/>
                    <a:pt x="47" y="121"/>
                  </a:cubicBezTo>
                  <a:cubicBezTo>
                    <a:pt x="60" y="105"/>
                    <a:pt x="76" y="98"/>
                    <a:pt x="88" y="98"/>
                  </a:cubicBezTo>
                  <a:cubicBezTo>
                    <a:pt x="102" y="98"/>
                    <a:pt x="114" y="108"/>
                    <a:pt x="114" y="132"/>
                  </a:cubicBezTo>
                  <a:cubicBezTo>
                    <a:pt x="114" y="146"/>
                    <a:pt x="106" y="181"/>
                    <a:pt x="96" y="202"/>
                  </a:cubicBezTo>
                  <a:cubicBezTo>
                    <a:pt x="87" y="219"/>
                    <a:pt x="70" y="235"/>
                    <a:pt x="52" y="2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331"/>
            <p:cNvSpPr>
              <a:spLocks/>
            </p:cNvSpPr>
            <p:nvPr>
              <p:custDataLst>
                <p:tags r:id="rId118"/>
              </p:custDataLst>
            </p:nvPr>
          </p:nvSpPr>
          <p:spPr bwMode="auto">
            <a:xfrm>
              <a:off x="8634413" y="4122738"/>
              <a:ext cx="77787" cy="87313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7 w 151"/>
                <a:gd name="T5" fmla="*/ 53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7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5 h 157"/>
                <a:gd name="T20" fmla="*/ 65 w 151"/>
                <a:gd name="T21" fmla="*/ 147 h 157"/>
                <a:gd name="T22" fmla="*/ 29 w 151"/>
                <a:gd name="T23" fmla="*/ 109 h 157"/>
                <a:gd name="T24" fmla="*/ 52 w 151"/>
                <a:gd name="T25" fmla="*/ 37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9" y="22"/>
                    <a:pt x="113" y="32"/>
                    <a:pt x="113" y="40"/>
                  </a:cubicBezTo>
                  <a:cubicBezTo>
                    <a:pt x="113" y="49"/>
                    <a:pt x="121" y="53"/>
                    <a:pt x="127" y="53"/>
                  </a:cubicBezTo>
                  <a:cubicBezTo>
                    <a:pt x="135" y="53"/>
                    <a:pt x="147" y="47"/>
                    <a:pt x="147" y="30"/>
                  </a:cubicBezTo>
                  <a:cubicBezTo>
                    <a:pt x="147" y="7"/>
                    <a:pt x="120" y="0"/>
                    <a:pt x="101" y="0"/>
                  </a:cubicBezTo>
                  <a:cubicBezTo>
                    <a:pt x="49" y="0"/>
                    <a:pt x="0" y="48"/>
                    <a:pt x="0" y="97"/>
                  </a:cubicBezTo>
                  <a:cubicBezTo>
                    <a:pt x="0" y="127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3"/>
                    <a:pt x="140" y="115"/>
                  </a:cubicBezTo>
                  <a:cubicBezTo>
                    <a:pt x="112" y="147"/>
                    <a:pt x="72" y="147"/>
                    <a:pt x="65" y="147"/>
                  </a:cubicBezTo>
                  <a:cubicBezTo>
                    <a:pt x="40" y="147"/>
                    <a:pt x="29" y="130"/>
                    <a:pt x="29" y="109"/>
                  </a:cubicBezTo>
                  <a:cubicBezTo>
                    <a:pt x="29" y="99"/>
                    <a:pt x="34" y="61"/>
                    <a:pt x="52" y="37"/>
                  </a:cubicBezTo>
                  <a:cubicBezTo>
                    <a:pt x="65" y="19"/>
                    <a:pt x="83" y="10"/>
                    <a:pt x="101" y="10"/>
                  </a:cubicBezTo>
                  <a:cubicBezTo>
                    <a:pt x="106" y="10"/>
                    <a:pt x="123" y="10"/>
                    <a:pt x="13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332"/>
            <p:cNvSpPr>
              <a:spLocks/>
            </p:cNvSpPr>
            <p:nvPr>
              <p:custDataLst>
                <p:tags r:id="rId119"/>
              </p:custDataLst>
            </p:nvPr>
          </p:nvSpPr>
          <p:spPr bwMode="auto">
            <a:xfrm>
              <a:off x="8755063" y="3956050"/>
              <a:ext cx="58737" cy="28098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50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8 h 499"/>
                <a:gd name="T14" fmla="*/ 0 w 115"/>
                <a:gd name="T15" fmla="*/ 250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1" y="34"/>
                    <a:pt x="31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333"/>
            <p:cNvSpPr>
              <a:spLocks/>
            </p:cNvSpPr>
            <p:nvPr>
              <p:custDataLst>
                <p:tags r:id="rId120"/>
              </p:custDataLst>
            </p:nvPr>
          </p:nvSpPr>
          <p:spPr bwMode="auto">
            <a:xfrm>
              <a:off x="8836025" y="3990975"/>
              <a:ext cx="79375" cy="179388"/>
            </a:xfrm>
            <a:custGeom>
              <a:avLst/>
              <a:gdLst>
                <a:gd name="T0" fmla="*/ 91 w 153"/>
                <a:gd name="T1" fmla="*/ 113 h 318"/>
                <a:gd name="T2" fmla="*/ 138 w 153"/>
                <a:gd name="T3" fmla="*/ 113 h 318"/>
                <a:gd name="T4" fmla="*/ 153 w 153"/>
                <a:gd name="T5" fmla="*/ 103 h 318"/>
                <a:gd name="T6" fmla="*/ 139 w 153"/>
                <a:gd name="T7" fmla="*/ 97 h 318"/>
                <a:gd name="T8" fmla="*/ 95 w 153"/>
                <a:gd name="T9" fmla="*/ 97 h 318"/>
                <a:gd name="T10" fmla="*/ 115 w 153"/>
                <a:gd name="T11" fmla="*/ 14 h 318"/>
                <a:gd name="T12" fmla="*/ 101 w 153"/>
                <a:gd name="T13" fmla="*/ 0 h 318"/>
                <a:gd name="T14" fmla="*/ 81 w 153"/>
                <a:gd name="T15" fmla="*/ 18 h 318"/>
                <a:gd name="T16" fmla="*/ 61 w 153"/>
                <a:gd name="T17" fmla="*/ 97 h 318"/>
                <a:gd name="T18" fmla="*/ 15 w 153"/>
                <a:gd name="T19" fmla="*/ 97 h 318"/>
                <a:gd name="T20" fmla="*/ 0 w 153"/>
                <a:gd name="T21" fmla="*/ 107 h 318"/>
                <a:gd name="T22" fmla="*/ 14 w 153"/>
                <a:gd name="T23" fmla="*/ 113 h 318"/>
                <a:gd name="T24" fmla="*/ 57 w 153"/>
                <a:gd name="T25" fmla="*/ 113 h 318"/>
                <a:gd name="T26" fmla="*/ 20 w 153"/>
                <a:gd name="T27" fmla="*/ 272 h 318"/>
                <a:gd name="T28" fmla="*/ 65 w 153"/>
                <a:gd name="T29" fmla="*/ 318 h 318"/>
                <a:gd name="T30" fmla="*/ 145 w 153"/>
                <a:gd name="T31" fmla="*/ 241 h 318"/>
                <a:gd name="T32" fmla="*/ 139 w 153"/>
                <a:gd name="T33" fmla="*/ 236 h 318"/>
                <a:gd name="T34" fmla="*/ 131 w 153"/>
                <a:gd name="T35" fmla="*/ 243 h 318"/>
                <a:gd name="T36" fmla="*/ 66 w 153"/>
                <a:gd name="T37" fmla="*/ 307 h 318"/>
                <a:gd name="T38" fmla="*/ 51 w 153"/>
                <a:gd name="T39" fmla="*/ 284 h 318"/>
                <a:gd name="T40" fmla="*/ 54 w 153"/>
                <a:gd name="T41" fmla="*/ 260 h 318"/>
                <a:gd name="T42" fmla="*/ 91 w 153"/>
                <a:gd name="T43" fmla="*/ 1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8">
                  <a:moveTo>
                    <a:pt x="91" y="113"/>
                  </a:moveTo>
                  <a:lnTo>
                    <a:pt x="138" y="113"/>
                  </a:lnTo>
                  <a:cubicBezTo>
                    <a:pt x="148" y="113"/>
                    <a:pt x="153" y="113"/>
                    <a:pt x="153" y="103"/>
                  </a:cubicBezTo>
                  <a:cubicBezTo>
                    <a:pt x="153" y="97"/>
                    <a:pt x="148" y="97"/>
                    <a:pt x="139" y="97"/>
                  </a:cubicBezTo>
                  <a:lnTo>
                    <a:pt x="95" y="97"/>
                  </a:lnTo>
                  <a:cubicBezTo>
                    <a:pt x="113" y="27"/>
                    <a:pt x="115" y="17"/>
                    <a:pt x="115" y="14"/>
                  </a:cubicBezTo>
                  <a:cubicBezTo>
                    <a:pt x="115" y="5"/>
                    <a:pt x="109" y="0"/>
                    <a:pt x="101" y="0"/>
                  </a:cubicBezTo>
                  <a:cubicBezTo>
                    <a:pt x="99" y="0"/>
                    <a:pt x="85" y="1"/>
                    <a:pt x="81" y="18"/>
                  </a:cubicBezTo>
                  <a:lnTo>
                    <a:pt x="61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7"/>
                  </a:cubicBezTo>
                  <a:cubicBezTo>
                    <a:pt x="0" y="113"/>
                    <a:pt x="4" y="113"/>
                    <a:pt x="14" y="113"/>
                  </a:cubicBezTo>
                  <a:lnTo>
                    <a:pt x="57" y="113"/>
                  </a:lnTo>
                  <a:cubicBezTo>
                    <a:pt x="21" y="254"/>
                    <a:pt x="20" y="263"/>
                    <a:pt x="20" y="272"/>
                  </a:cubicBezTo>
                  <a:cubicBezTo>
                    <a:pt x="20" y="299"/>
                    <a:pt x="39" y="318"/>
                    <a:pt x="65" y="318"/>
                  </a:cubicBezTo>
                  <a:cubicBezTo>
                    <a:pt x="116" y="318"/>
                    <a:pt x="145" y="245"/>
                    <a:pt x="145" y="241"/>
                  </a:cubicBezTo>
                  <a:cubicBezTo>
                    <a:pt x="145" y="236"/>
                    <a:pt x="141" y="236"/>
                    <a:pt x="139" y="236"/>
                  </a:cubicBezTo>
                  <a:cubicBezTo>
                    <a:pt x="134" y="236"/>
                    <a:pt x="134" y="237"/>
                    <a:pt x="131" y="243"/>
                  </a:cubicBezTo>
                  <a:cubicBezTo>
                    <a:pt x="110" y="295"/>
                    <a:pt x="83" y="307"/>
                    <a:pt x="66" y="307"/>
                  </a:cubicBezTo>
                  <a:cubicBezTo>
                    <a:pt x="56" y="307"/>
                    <a:pt x="51" y="300"/>
                    <a:pt x="51" y="284"/>
                  </a:cubicBezTo>
                  <a:cubicBezTo>
                    <a:pt x="51" y="272"/>
                    <a:pt x="52" y="268"/>
                    <a:pt x="54" y="260"/>
                  </a:cubicBezTo>
                  <a:lnTo>
                    <a:pt x="91" y="1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334"/>
            <p:cNvSpPr>
              <a:spLocks/>
            </p:cNvSpPr>
            <p:nvPr>
              <p:custDataLst>
                <p:tags r:id="rId121"/>
              </p:custDataLst>
            </p:nvPr>
          </p:nvSpPr>
          <p:spPr bwMode="auto">
            <a:xfrm>
              <a:off x="8937625" y="3956050"/>
              <a:ext cx="60325" cy="280988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50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335"/>
            <p:cNvSpPr>
              <a:spLocks noEditPoints="1"/>
            </p:cNvSpPr>
            <p:nvPr>
              <p:custDataLst>
                <p:tags r:id="rId122"/>
              </p:custDataLst>
            </p:nvPr>
          </p:nvSpPr>
          <p:spPr bwMode="auto">
            <a:xfrm>
              <a:off x="9110663" y="4064000"/>
              <a:ext cx="173037" cy="65088"/>
            </a:xfrm>
            <a:custGeom>
              <a:avLst/>
              <a:gdLst>
                <a:gd name="T0" fmla="*/ 315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7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5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5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7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5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336"/>
            <p:cNvSpPr>
              <a:spLocks noEditPoints="1"/>
            </p:cNvSpPr>
            <p:nvPr>
              <p:custDataLst>
                <p:tags r:id="rId123"/>
              </p:custDataLst>
            </p:nvPr>
          </p:nvSpPr>
          <p:spPr bwMode="auto">
            <a:xfrm>
              <a:off x="9382125" y="4043363"/>
              <a:ext cx="146050" cy="127000"/>
            </a:xfrm>
            <a:custGeom>
              <a:avLst/>
              <a:gdLst>
                <a:gd name="T0" fmla="*/ 218 w 280"/>
                <a:gd name="T1" fmla="*/ 102 h 226"/>
                <a:gd name="T2" fmla="*/ 135 w 280"/>
                <a:gd name="T3" fmla="*/ 0 h 226"/>
                <a:gd name="T4" fmla="*/ 0 w 280"/>
                <a:gd name="T5" fmla="*/ 141 h 226"/>
                <a:gd name="T6" fmla="*/ 81 w 280"/>
                <a:gd name="T7" fmla="*/ 226 h 226"/>
                <a:gd name="T8" fmla="*/ 186 w 280"/>
                <a:gd name="T9" fmla="*/ 184 h 226"/>
                <a:gd name="T10" fmla="*/ 232 w 280"/>
                <a:gd name="T11" fmla="*/ 226 h 226"/>
                <a:gd name="T12" fmla="*/ 274 w 280"/>
                <a:gd name="T13" fmla="*/ 190 h 226"/>
                <a:gd name="T14" fmla="*/ 267 w 280"/>
                <a:gd name="T15" fmla="*/ 185 h 226"/>
                <a:gd name="T16" fmla="*/ 261 w 280"/>
                <a:gd name="T17" fmla="*/ 190 h 226"/>
                <a:gd name="T18" fmla="*/ 233 w 280"/>
                <a:gd name="T19" fmla="*/ 215 h 226"/>
                <a:gd name="T20" fmla="*/ 218 w 280"/>
                <a:gd name="T21" fmla="*/ 164 h 226"/>
                <a:gd name="T22" fmla="*/ 223 w 280"/>
                <a:gd name="T23" fmla="*/ 146 h 226"/>
                <a:gd name="T24" fmla="*/ 280 w 280"/>
                <a:gd name="T25" fmla="*/ 29 h 226"/>
                <a:gd name="T26" fmla="*/ 274 w 280"/>
                <a:gd name="T27" fmla="*/ 24 h 226"/>
                <a:gd name="T28" fmla="*/ 266 w 280"/>
                <a:gd name="T29" fmla="*/ 35 h 226"/>
                <a:gd name="T30" fmla="*/ 218 w 280"/>
                <a:gd name="T31" fmla="*/ 133 h 226"/>
                <a:gd name="T32" fmla="*/ 218 w 280"/>
                <a:gd name="T33" fmla="*/ 102 h 226"/>
                <a:gd name="T34" fmla="*/ 184 w 280"/>
                <a:gd name="T35" fmla="*/ 171 h 226"/>
                <a:gd name="T36" fmla="*/ 82 w 280"/>
                <a:gd name="T37" fmla="*/ 215 h 226"/>
                <a:gd name="T38" fmla="*/ 37 w 280"/>
                <a:gd name="T39" fmla="*/ 160 h 226"/>
                <a:gd name="T40" fmla="*/ 66 w 280"/>
                <a:gd name="T41" fmla="*/ 57 h 226"/>
                <a:gd name="T42" fmla="*/ 134 w 280"/>
                <a:gd name="T43" fmla="*/ 11 h 226"/>
                <a:gd name="T44" fmla="*/ 183 w 280"/>
                <a:gd name="T45" fmla="*/ 115 h 226"/>
                <a:gd name="T46" fmla="*/ 184 w 280"/>
                <a:gd name="T47" fmla="*/ 17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6">
                  <a:moveTo>
                    <a:pt x="218" y="102"/>
                  </a:moveTo>
                  <a:cubicBezTo>
                    <a:pt x="218" y="24"/>
                    <a:pt x="171" y="0"/>
                    <a:pt x="135" y="0"/>
                  </a:cubicBezTo>
                  <a:cubicBezTo>
                    <a:pt x="66" y="0"/>
                    <a:pt x="0" y="71"/>
                    <a:pt x="0" y="141"/>
                  </a:cubicBezTo>
                  <a:cubicBezTo>
                    <a:pt x="0" y="188"/>
                    <a:pt x="30" y="226"/>
                    <a:pt x="81" y="226"/>
                  </a:cubicBezTo>
                  <a:cubicBezTo>
                    <a:pt x="113" y="226"/>
                    <a:pt x="148" y="214"/>
                    <a:pt x="186" y="184"/>
                  </a:cubicBezTo>
                  <a:cubicBezTo>
                    <a:pt x="193" y="210"/>
                    <a:pt x="209" y="226"/>
                    <a:pt x="232" y="226"/>
                  </a:cubicBezTo>
                  <a:cubicBezTo>
                    <a:pt x="258" y="226"/>
                    <a:pt x="274" y="198"/>
                    <a:pt x="274" y="190"/>
                  </a:cubicBezTo>
                  <a:cubicBezTo>
                    <a:pt x="274" y="187"/>
                    <a:pt x="270" y="185"/>
                    <a:pt x="267" y="185"/>
                  </a:cubicBezTo>
                  <a:cubicBezTo>
                    <a:pt x="264" y="185"/>
                    <a:pt x="262" y="187"/>
                    <a:pt x="261" y="190"/>
                  </a:cubicBezTo>
                  <a:cubicBezTo>
                    <a:pt x="252" y="215"/>
                    <a:pt x="234" y="215"/>
                    <a:pt x="233" y="215"/>
                  </a:cubicBezTo>
                  <a:cubicBezTo>
                    <a:pt x="218" y="215"/>
                    <a:pt x="218" y="176"/>
                    <a:pt x="218" y="164"/>
                  </a:cubicBezTo>
                  <a:cubicBezTo>
                    <a:pt x="218" y="153"/>
                    <a:pt x="218" y="152"/>
                    <a:pt x="223" y="146"/>
                  </a:cubicBezTo>
                  <a:cubicBezTo>
                    <a:pt x="270" y="87"/>
                    <a:pt x="280" y="30"/>
                    <a:pt x="280" y="29"/>
                  </a:cubicBezTo>
                  <a:cubicBezTo>
                    <a:pt x="280" y="28"/>
                    <a:pt x="279" y="24"/>
                    <a:pt x="274" y="24"/>
                  </a:cubicBezTo>
                  <a:cubicBezTo>
                    <a:pt x="269" y="24"/>
                    <a:pt x="269" y="26"/>
                    <a:pt x="266" y="35"/>
                  </a:cubicBezTo>
                  <a:cubicBezTo>
                    <a:pt x="257" y="66"/>
                    <a:pt x="241" y="104"/>
                    <a:pt x="218" y="133"/>
                  </a:cubicBezTo>
                  <a:lnTo>
                    <a:pt x="218" y="102"/>
                  </a:lnTo>
                  <a:close/>
                  <a:moveTo>
                    <a:pt x="184" y="171"/>
                  </a:moveTo>
                  <a:cubicBezTo>
                    <a:pt x="140" y="209"/>
                    <a:pt x="102" y="215"/>
                    <a:pt x="82" y="215"/>
                  </a:cubicBezTo>
                  <a:cubicBezTo>
                    <a:pt x="52" y="215"/>
                    <a:pt x="37" y="192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90" y="20"/>
                    <a:pt x="117" y="11"/>
                    <a:pt x="134" y="11"/>
                  </a:cubicBezTo>
                  <a:cubicBezTo>
                    <a:pt x="183" y="11"/>
                    <a:pt x="183" y="76"/>
                    <a:pt x="183" y="115"/>
                  </a:cubicBezTo>
                  <a:cubicBezTo>
                    <a:pt x="183" y="133"/>
                    <a:pt x="183" y="162"/>
                    <a:pt x="184" y="1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337"/>
            <p:cNvSpPr>
              <a:spLocks/>
            </p:cNvSpPr>
            <p:nvPr>
              <p:custDataLst>
                <p:tags r:id="rId124"/>
              </p:custDataLst>
            </p:nvPr>
          </p:nvSpPr>
          <p:spPr bwMode="auto">
            <a:xfrm>
              <a:off x="9556750" y="4078288"/>
              <a:ext cx="66675" cy="130175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338"/>
            <p:cNvSpPr>
              <a:spLocks/>
            </p:cNvSpPr>
            <p:nvPr>
              <p:custDataLst>
                <p:tags r:id="rId125"/>
              </p:custDataLst>
            </p:nvPr>
          </p:nvSpPr>
          <p:spPr bwMode="auto">
            <a:xfrm>
              <a:off x="9680575" y="3956050"/>
              <a:ext cx="58737" cy="28098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50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8 h 499"/>
                <a:gd name="T14" fmla="*/ 0 w 115"/>
                <a:gd name="T15" fmla="*/ 250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50"/>
                  </a:cubicBezTo>
                  <a:cubicBezTo>
                    <a:pt x="28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8"/>
                    <a:pt x="5" y="349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339"/>
            <p:cNvSpPr>
              <a:spLocks/>
            </p:cNvSpPr>
            <p:nvPr>
              <p:custDataLst>
                <p:tags r:id="rId126"/>
              </p:custDataLst>
            </p:nvPr>
          </p:nvSpPr>
          <p:spPr bwMode="auto">
            <a:xfrm>
              <a:off x="9761538" y="3990975"/>
              <a:ext cx="79375" cy="179388"/>
            </a:xfrm>
            <a:custGeom>
              <a:avLst/>
              <a:gdLst>
                <a:gd name="T0" fmla="*/ 92 w 153"/>
                <a:gd name="T1" fmla="*/ 113 h 318"/>
                <a:gd name="T2" fmla="*/ 138 w 153"/>
                <a:gd name="T3" fmla="*/ 113 h 318"/>
                <a:gd name="T4" fmla="*/ 153 w 153"/>
                <a:gd name="T5" fmla="*/ 103 h 318"/>
                <a:gd name="T6" fmla="*/ 139 w 153"/>
                <a:gd name="T7" fmla="*/ 97 h 318"/>
                <a:gd name="T8" fmla="*/ 96 w 153"/>
                <a:gd name="T9" fmla="*/ 97 h 318"/>
                <a:gd name="T10" fmla="*/ 116 w 153"/>
                <a:gd name="T11" fmla="*/ 14 h 318"/>
                <a:gd name="T12" fmla="*/ 102 w 153"/>
                <a:gd name="T13" fmla="*/ 0 h 318"/>
                <a:gd name="T14" fmla="*/ 82 w 153"/>
                <a:gd name="T15" fmla="*/ 18 h 318"/>
                <a:gd name="T16" fmla="*/ 62 w 153"/>
                <a:gd name="T17" fmla="*/ 97 h 318"/>
                <a:gd name="T18" fmla="*/ 15 w 153"/>
                <a:gd name="T19" fmla="*/ 97 h 318"/>
                <a:gd name="T20" fmla="*/ 0 w 153"/>
                <a:gd name="T21" fmla="*/ 107 h 318"/>
                <a:gd name="T22" fmla="*/ 14 w 153"/>
                <a:gd name="T23" fmla="*/ 113 h 318"/>
                <a:gd name="T24" fmla="*/ 58 w 153"/>
                <a:gd name="T25" fmla="*/ 113 h 318"/>
                <a:gd name="T26" fmla="*/ 20 w 153"/>
                <a:gd name="T27" fmla="*/ 272 h 318"/>
                <a:gd name="T28" fmla="*/ 66 w 153"/>
                <a:gd name="T29" fmla="*/ 318 h 318"/>
                <a:gd name="T30" fmla="*/ 145 w 153"/>
                <a:gd name="T31" fmla="*/ 241 h 318"/>
                <a:gd name="T32" fmla="*/ 139 w 153"/>
                <a:gd name="T33" fmla="*/ 236 h 318"/>
                <a:gd name="T34" fmla="*/ 132 w 153"/>
                <a:gd name="T35" fmla="*/ 243 h 318"/>
                <a:gd name="T36" fmla="*/ 67 w 153"/>
                <a:gd name="T37" fmla="*/ 307 h 318"/>
                <a:gd name="T38" fmla="*/ 52 w 153"/>
                <a:gd name="T39" fmla="*/ 284 h 318"/>
                <a:gd name="T40" fmla="*/ 55 w 153"/>
                <a:gd name="T41" fmla="*/ 260 h 318"/>
                <a:gd name="T42" fmla="*/ 92 w 153"/>
                <a:gd name="T43" fmla="*/ 1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8">
                  <a:moveTo>
                    <a:pt x="92" y="113"/>
                  </a:moveTo>
                  <a:lnTo>
                    <a:pt x="138" y="113"/>
                  </a:lnTo>
                  <a:cubicBezTo>
                    <a:pt x="148" y="113"/>
                    <a:pt x="153" y="113"/>
                    <a:pt x="153" y="103"/>
                  </a:cubicBezTo>
                  <a:cubicBezTo>
                    <a:pt x="153" y="97"/>
                    <a:pt x="148" y="97"/>
                    <a:pt x="139" y="97"/>
                  </a:cubicBezTo>
                  <a:lnTo>
                    <a:pt x="96" y="97"/>
                  </a:lnTo>
                  <a:cubicBezTo>
                    <a:pt x="113" y="27"/>
                    <a:pt x="116" y="17"/>
                    <a:pt x="116" y="14"/>
                  </a:cubicBezTo>
                  <a:cubicBezTo>
                    <a:pt x="116" y="5"/>
                    <a:pt x="110" y="0"/>
                    <a:pt x="102" y="0"/>
                  </a:cubicBezTo>
                  <a:cubicBezTo>
                    <a:pt x="100" y="0"/>
                    <a:pt x="86" y="1"/>
                    <a:pt x="82" y="18"/>
                  </a:cubicBezTo>
                  <a:lnTo>
                    <a:pt x="62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7"/>
                  </a:cubicBezTo>
                  <a:cubicBezTo>
                    <a:pt x="0" y="113"/>
                    <a:pt x="4" y="113"/>
                    <a:pt x="14" y="113"/>
                  </a:cubicBezTo>
                  <a:lnTo>
                    <a:pt x="58" y="113"/>
                  </a:lnTo>
                  <a:cubicBezTo>
                    <a:pt x="22" y="254"/>
                    <a:pt x="20" y="263"/>
                    <a:pt x="20" y="272"/>
                  </a:cubicBezTo>
                  <a:cubicBezTo>
                    <a:pt x="20" y="299"/>
                    <a:pt x="39" y="318"/>
                    <a:pt x="66" y="318"/>
                  </a:cubicBezTo>
                  <a:cubicBezTo>
                    <a:pt x="117" y="318"/>
                    <a:pt x="145" y="245"/>
                    <a:pt x="145" y="241"/>
                  </a:cubicBezTo>
                  <a:cubicBezTo>
                    <a:pt x="145" y="236"/>
                    <a:pt x="141" y="236"/>
                    <a:pt x="139" y="236"/>
                  </a:cubicBezTo>
                  <a:cubicBezTo>
                    <a:pt x="135" y="236"/>
                    <a:pt x="134" y="237"/>
                    <a:pt x="132" y="243"/>
                  </a:cubicBezTo>
                  <a:cubicBezTo>
                    <a:pt x="110" y="295"/>
                    <a:pt x="84" y="307"/>
                    <a:pt x="67" y="307"/>
                  </a:cubicBezTo>
                  <a:cubicBezTo>
                    <a:pt x="57" y="307"/>
                    <a:pt x="52" y="300"/>
                    <a:pt x="52" y="284"/>
                  </a:cubicBezTo>
                  <a:cubicBezTo>
                    <a:pt x="52" y="272"/>
                    <a:pt x="53" y="268"/>
                    <a:pt x="55" y="260"/>
                  </a:cubicBezTo>
                  <a:lnTo>
                    <a:pt x="92" y="1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340"/>
            <p:cNvSpPr>
              <a:spLocks/>
            </p:cNvSpPr>
            <p:nvPr>
              <p:custDataLst>
                <p:tags r:id="rId127"/>
              </p:custDataLst>
            </p:nvPr>
          </p:nvSpPr>
          <p:spPr bwMode="auto">
            <a:xfrm>
              <a:off x="9863138" y="3956050"/>
              <a:ext cx="60325" cy="280988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50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341"/>
            <p:cNvSpPr>
              <a:spLocks/>
            </p:cNvSpPr>
            <p:nvPr>
              <p:custDataLst>
                <p:tags r:id="rId128"/>
              </p:custDataLst>
            </p:nvPr>
          </p:nvSpPr>
          <p:spPr bwMode="auto">
            <a:xfrm>
              <a:off x="9956800" y="3975100"/>
              <a:ext cx="214312" cy="192088"/>
            </a:xfrm>
            <a:custGeom>
              <a:avLst/>
              <a:gdLst>
                <a:gd name="T0" fmla="*/ 228 w 411"/>
                <a:gd name="T1" fmla="*/ 135 h 340"/>
                <a:gd name="T2" fmla="*/ 186 w 411"/>
                <a:gd name="T3" fmla="*/ 36 h 340"/>
                <a:gd name="T4" fmla="*/ 184 w 411"/>
                <a:gd name="T5" fmla="*/ 30 h 340"/>
                <a:gd name="T6" fmla="*/ 213 w 411"/>
                <a:gd name="T7" fmla="*/ 15 h 340"/>
                <a:gd name="T8" fmla="*/ 223 w 411"/>
                <a:gd name="T9" fmla="*/ 6 h 340"/>
                <a:gd name="T10" fmla="*/ 216 w 411"/>
                <a:gd name="T11" fmla="*/ 0 h 340"/>
                <a:gd name="T12" fmla="*/ 153 w 411"/>
                <a:gd name="T13" fmla="*/ 1 h 340"/>
                <a:gd name="T14" fmla="*/ 97 w 411"/>
                <a:gd name="T15" fmla="*/ 0 h 340"/>
                <a:gd name="T16" fmla="*/ 88 w 411"/>
                <a:gd name="T17" fmla="*/ 10 h 340"/>
                <a:gd name="T18" fmla="*/ 100 w 411"/>
                <a:gd name="T19" fmla="*/ 15 h 340"/>
                <a:gd name="T20" fmla="*/ 137 w 411"/>
                <a:gd name="T21" fmla="*/ 31 h 340"/>
                <a:gd name="T22" fmla="*/ 196 w 411"/>
                <a:gd name="T23" fmla="*/ 170 h 340"/>
                <a:gd name="T24" fmla="*/ 91 w 411"/>
                <a:gd name="T25" fmla="*/ 283 h 340"/>
                <a:gd name="T26" fmla="*/ 84 w 411"/>
                <a:gd name="T27" fmla="*/ 289 h 340"/>
                <a:gd name="T28" fmla="*/ 11 w 411"/>
                <a:gd name="T29" fmla="*/ 325 h 340"/>
                <a:gd name="T30" fmla="*/ 0 w 411"/>
                <a:gd name="T31" fmla="*/ 335 h 340"/>
                <a:gd name="T32" fmla="*/ 7 w 411"/>
                <a:gd name="T33" fmla="*/ 340 h 340"/>
                <a:gd name="T34" fmla="*/ 53 w 411"/>
                <a:gd name="T35" fmla="*/ 339 h 340"/>
                <a:gd name="T36" fmla="*/ 109 w 411"/>
                <a:gd name="T37" fmla="*/ 340 h 340"/>
                <a:gd name="T38" fmla="*/ 118 w 411"/>
                <a:gd name="T39" fmla="*/ 330 h 340"/>
                <a:gd name="T40" fmla="*/ 112 w 411"/>
                <a:gd name="T41" fmla="*/ 325 h 340"/>
                <a:gd name="T42" fmla="*/ 92 w 411"/>
                <a:gd name="T43" fmla="*/ 309 h 340"/>
                <a:gd name="T44" fmla="*/ 106 w 411"/>
                <a:gd name="T45" fmla="*/ 287 h 340"/>
                <a:gd name="T46" fmla="*/ 156 w 411"/>
                <a:gd name="T47" fmla="*/ 233 h 340"/>
                <a:gd name="T48" fmla="*/ 201 w 411"/>
                <a:gd name="T49" fmla="*/ 184 h 340"/>
                <a:gd name="T50" fmla="*/ 252 w 411"/>
                <a:gd name="T51" fmla="*/ 303 h 340"/>
                <a:gd name="T52" fmla="*/ 254 w 411"/>
                <a:gd name="T53" fmla="*/ 310 h 340"/>
                <a:gd name="T54" fmla="*/ 225 w 411"/>
                <a:gd name="T55" fmla="*/ 325 h 340"/>
                <a:gd name="T56" fmla="*/ 215 w 411"/>
                <a:gd name="T57" fmla="*/ 334 h 340"/>
                <a:gd name="T58" fmla="*/ 223 w 411"/>
                <a:gd name="T59" fmla="*/ 340 h 340"/>
                <a:gd name="T60" fmla="*/ 286 w 411"/>
                <a:gd name="T61" fmla="*/ 339 h 340"/>
                <a:gd name="T62" fmla="*/ 341 w 411"/>
                <a:gd name="T63" fmla="*/ 340 h 340"/>
                <a:gd name="T64" fmla="*/ 350 w 411"/>
                <a:gd name="T65" fmla="*/ 331 h 340"/>
                <a:gd name="T66" fmla="*/ 341 w 411"/>
                <a:gd name="T67" fmla="*/ 325 h 340"/>
                <a:gd name="T68" fmla="*/ 298 w 411"/>
                <a:gd name="T69" fmla="*/ 303 h 340"/>
                <a:gd name="T70" fmla="*/ 234 w 411"/>
                <a:gd name="T71" fmla="*/ 149 h 340"/>
                <a:gd name="T72" fmla="*/ 336 w 411"/>
                <a:gd name="T73" fmla="*/ 41 h 340"/>
                <a:gd name="T74" fmla="*/ 400 w 411"/>
                <a:gd name="T75" fmla="*/ 15 h 340"/>
                <a:gd name="T76" fmla="*/ 411 w 411"/>
                <a:gd name="T77" fmla="*/ 5 h 340"/>
                <a:gd name="T78" fmla="*/ 404 w 411"/>
                <a:gd name="T79" fmla="*/ 0 h 340"/>
                <a:gd name="T80" fmla="*/ 357 w 411"/>
                <a:gd name="T81" fmla="*/ 1 h 340"/>
                <a:gd name="T82" fmla="*/ 302 w 411"/>
                <a:gd name="T83" fmla="*/ 0 h 340"/>
                <a:gd name="T84" fmla="*/ 292 w 411"/>
                <a:gd name="T85" fmla="*/ 10 h 340"/>
                <a:gd name="T86" fmla="*/ 298 w 411"/>
                <a:gd name="T87" fmla="*/ 15 h 340"/>
                <a:gd name="T88" fmla="*/ 318 w 411"/>
                <a:gd name="T89" fmla="*/ 31 h 340"/>
                <a:gd name="T90" fmla="*/ 309 w 411"/>
                <a:gd name="T91" fmla="*/ 49 h 340"/>
                <a:gd name="T92" fmla="*/ 228 w 411"/>
                <a:gd name="T93" fmla="*/ 13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1" h="340">
                  <a:moveTo>
                    <a:pt x="228" y="135"/>
                  </a:moveTo>
                  <a:lnTo>
                    <a:pt x="186" y="36"/>
                  </a:lnTo>
                  <a:cubicBezTo>
                    <a:pt x="185" y="32"/>
                    <a:pt x="184" y="30"/>
                    <a:pt x="184" y="30"/>
                  </a:cubicBezTo>
                  <a:cubicBezTo>
                    <a:pt x="184" y="27"/>
                    <a:pt x="192" y="17"/>
                    <a:pt x="213" y="15"/>
                  </a:cubicBezTo>
                  <a:cubicBezTo>
                    <a:pt x="218" y="15"/>
                    <a:pt x="223" y="14"/>
                    <a:pt x="223" y="6"/>
                  </a:cubicBezTo>
                  <a:cubicBezTo>
                    <a:pt x="223" y="0"/>
                    <a:pt x="217" y="0"/>
                    <a:pt x="216" y="0"/>
                  </a:cubicBezTo>
                  <a:cubicBezTo>
                    <a:pt x="195" y="0"/>
                    <a:pt x="174" y="1"/>
                    <a:pt x="153" y="1"/>
                  </a:cubicBezTo>
                  <a:cubicBezTo>
                    <a:pt x="141" y="1"/>
                    <a:pt x="110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5"/>
                    <a:pt x="93" y="15"/>
                    <a:pt x="100" y="15"/>
                  </a:cubicBezTo>
                  <a:cubicBezTo>
                    <a:pt x="130" y="15"/>
                    <a:pt x="133" y="20"/>
                    <a:pt x="137" y="31"/>
                  </a:cubicBezTo>
                  <a:lnTo>
                    <a:pt x="196" y="170"/>
                  </a:lnTo>
                  <a:lnTo>
                    <a:pt x="91" y="283"/>
                  </a:lnTo>
                  <a:lnTo>
                    <a:pt x="84" y="289"/>
                  </a:lnTo>
                  <a:cubicBezTo>
                    <a:pt x="60" y="315"/>
                    <a:pt x="36" y="323"/>
                    <a:pt x="11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35"/>
                    <a:pt x="0" y="340"/>
                    <a:pt x="7" y="340"/>
                  </a:cubicBezTo>
                  <a:cubicBezTo>
                    <a:pt x="21" y="340"/>
                    <a:pt x="38" y="339"/>
                    <a:pt x="53" y="339"/>
                  </a:cubicBezTo>
                  <a:cubicBezTo>
                    <a:pt x="72" y="339"/>
                    <a:pt x="91" y="340"/>
                    <a:pt x="109" y="340"/>
                  </a:cubicBezTo>
                  <a:cubicBezTo>
                    <a:pt x="112" y="340"/>
                    <a:pt x="118" y="340"/>
                    <a:pt x="118" y="330"/>
                  </a:cubicBezTo>
                  <a:cubicBezTo>
                    <a:pt x="118" y="325"/>
                    <a:pt x="113" y="325"/>
                    <a:pt x="112" y="325"/>
                  </a:cubicBezTo>
                  <a:cubicBezTo>
                    <a:pt x="108" y="324"/>
                    <a:pt x="92" y="323"/>
                    <a:pt x="92" y="309"/>
                  </a:cubicBezTo>
                  <a:cubicBezTo>
                    <a:pt x="92" y="301"/>
                    <a:pt x="100" y="293"/>
                    <a:pt x="106" y="287"/>
                  </a:cubicBezTo>
                  <a:lnTo>
                    <a:pt x="156" y="233"/>
                  </a:lnTo>
                  <a:lnTo>
                    <a:pt x="201" y="184"/>
                  </a:lnTo>
                  <a:lnTo>
                    <a:pt x="252" y="303"/>
                  </a:lnTo>
                  <a:cubicBezTo>
                    <a:pt x="254" y="309"/>
                    <a:pt x="254" y="309"/>
                    <a:pt x="254" y="310"/>
                  </a:cubicBezTo>
                  <a:cubicBezTo>
                    <a:pt x="254" y="314"/>
                    <a:pt x="245" y="323"/>
                    <a:pt x="225" y="325"/>
                  </a:cubicBezTo>
                  <a:cubicBezTo>
                    <a:pt x="220" y="325"/>
                    <a:pt x="215" y="326"/>
                    <a:pt x="215" y="334"/>
                  </a:cubicBezTo>
                  <a:cubicBezTo>
                    <a:pt x="215" y="340"/>
                    <a:pt x="221" y="340"/>
                    <a:pt x="223" y="340"/>
                  </a:cubicBezTo>
                  <a:cubicBezTo>
                    <a:pt x="237" y="340"/>
                    <a:pt x="272" y="339"/>
                    <a:pt x="286" y="339"/>
                  </a:cubicBezTo>
                  <a:cubicBezTo>
                    <a:pt x="298" y="339"/>
                    <a:pt x="328" y="340"/>
                    <a:pt x="341" y="340"/>
                  </a:cubicBezTo>
                  <a:cubicBezTo>
                    <a:pt x="344" y="340"/>
                    <a:pt x="350" y="340"/>
                    <a:pt x="350" y="331"/>
                  </a:cubicBezTo>
                  <a:cubicBezTo>
                    <a:pt x="350" y="325"/>
                    <a:pt x="345" y="325"/>
                    <a:pt x="341" y="325"/>
                  </a:cubicBezTo>
                  <a:cubicBezTo>
                    <a:pt x="308" y="324"/>
                    <a:pt x="307" y="323"/>
                    <a:pt x="298" y="303"/>
                  </a:cubicBezTo>
                  <a:cubicBezTo>
                    <a:pt x="279" y="256"/>
                    <a:pt x="246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1" y="29"/>
                    <a:pt x="370" y="17"/>
                    <a:pt x="400" y="15"/>
                  </a:cubicBezTo>
                  <a:cubicBezTo>
                    <a:pt x="406" y="15"/>
                    <a:pt x="411" y="15"/>
                    <a:pt x="411" y="5"/>
                  </a:cubicBezTo>
                  <a:cubicBezTo>
                    <a:pt x="411" y="5"/>
                    <a:pt x="411" y="0"/>
                    <a:pt x="404" y="0"/>
                  </a:cubicBezTo>
                  <a:cubicBezTo>
                    <a:pt x="389" y="0"/>
                    <a:pt x="373" y="1"/>
                    <a:pt x="357" y="1"/>
                  </a:cubicBezTo>
                  <a:cubicBezTo>
                    <a:pt x="339" y="1"/>
                    <a:pt x="320" y="0"/>
                    <a:pt x="302" y="0"/>
                  </a:cubicBezTo>
                  <a:cubicBezTo>
                    <a:pt x="299" y="0"/>
                    <a:pt x="292" y="0"/>
                    <a:pt x="292" y="10"/>
                  </a:cubicBezTo>
                  <a:cubicBezTo>
                    <a:pt x="292" y="13"/>
                    <a:pt x="295" y="15"/>
                    <a:pt x="298" y="15"/>
                  </a:cubicBezTo>
                  <a:cubicBezTo>
                    <a:pt x="303" y="16"/>
                    <a:pt x="318" y="17"/>
                    <a:pt x="318" y="31"/>
                  </a:cubicBezTo>
                  <a:cubicBezTo>
                    <a:pt x="318" y="38"/>
                    <a:pt x="313" y="44"/>
                    <a:pt x="309" y="49"/>
                  </a:cubicBezTo>
                  <a:lnTo>
                    <a:pt x="228" y="13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342"/>
            <p:cNvSpPr>
              <a:spLocks/>
            </p:cNvSpPr>
            <p:nvPr>
              <p:custDataLst>
                <p:tags r:id="rId129"/>
              </p:custDataLst>
            </p:nvPr>
          </p:nvSpPr>
          <p:spPr bwMode="auto">
            <a:xfrm>
              <a:off x="10196512" y="3935413"/>
              <a:ext cx="80962" cy="128588"/>
            </a:xfrm>
            <a:custGeom>
              <a:avLst/>
              <a:gdLst>
                <a:gd name="T0" fmla="*/ 154 w 154"/>
                <a:gd name="T1" fmla="*/ 168 h 231"/>
                <a:gd name="T2" fmla="*/ 143 w 154"/>
                <a:gd name="T3" fmla="*/ 168 h 231"/>
                <a:gd name="T4" fmla="*/ 134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5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7 w 154"/>
                <a:gd name="T23" fmla="*/ 45 h 231"/>
                <a:gd name="T24" fmla="*/ 68 w 154"/>
                <a:gd name="T25" fmla="*/ 12 h 231"/>
                <a:gd name="T26" fmla="*/ 121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6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59"/>
                    <a:pt x="105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2"/>
                    <a:pt x="68" y="12"/>
                  </a:cubicBezTo>
                  <a:cubicBezTo>
                    <a:pt x="102" y="12"/>
                    <a:pt x="121" y="39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343"/>
            <p:cNvSpPr>
              <a:spLocks/>
            </p:cNvSpPr>
            <p:nvPr>
              <p:custDataLst>
                <p:tags r:id="rId130"/>
              </p:custDataLst>
            </p:nvPr>
          </p:nvSpPr>
          <p:spPr bwMode="auto">
            <a:xfrm>
              <a:off x="10185400" y="4105275"/>
              <a:ext cx="66675" cy="130175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Freeform 344"/>
            <p:cNvSpPr>
              <a:spLocks/>
            </p:cNvSpPr>
            <p:nvPr>
              <p:custDataLst>
                <p:tags r:id="rId131"/>
              </p:custDataLst>
            </p:nvPr>
          </p:nvSpPr>
          <p:spPr bwMode="auto">
            <a:xfrm>
              <a:off x="10374312" y="4003675"/>
              <a:ext cx="173037" cy="185738"/>
            </a:xfrm>
            <a:custGeom>
              <a:avLst/>
              <a:gdLst>
                <a:gd name="T0" fmla="*/ 176 w 332"/>
                <a:gd name="T1" fmla="*/ 175 h 331"/>
                <a:gd name="T2" fmla="*/ 315 w 332"/>
                <a:gd name="T3" fmla="*/ 175 h 331"/>
                <a:gd name="T4" fmla="*/ 332 w 332"/>
                <a:gd name="T5" fmla="*/ 166 h 331"/>
                <a:gd name="T6" fmla="*/ 315 w 332"/>
                <a:gd name="T7" fmla="*/ 156 h 331"/>
                <a:gd name="T8" fmla="*/ 176 w 332"/>
                <a:gd name="T9" fmla="*/ 156 h 331"/>
                <a:gd name="T10" fmla="*/ 176 w 332"/>
                <a:gd name="T11" fmla="*/ 16 h 331"/>
                <a:gd name="T12" fmla="*/ 166 w 332"/>
                <a:gd name="T13" fmla="*/ 0 h 331"/>
                <a:gd name="T14" fmla="*/ 156 w 332"/>
                <a:gd name="T15" fmla="*/ 16 h 331"/>
                <a:gd name="T16" fmla="*/ 156 w 332"/>
                <a:gd name="T17" fmla="*/ 156 h 331"/>
                <a:gd name="T18" fmla="*/ 17 w 332"/>
                <a:gd name="T19" fmla="*/ 156 h 331"/>
                <a:gd name="T20" fmla="*/ 0 w 332"/>
                <a:gd name="T21" fmla="*/ 166 h 331"/>
                <a:gd name="T22" fmla="*/ 17 w 332"/>
                <a:gd name="T23" fmla="*/ 175 h 331"/>
                <a:gd name="T24" fmla="*/ 156 w 332"/>
                <a:gd name="T25" fmla="*/ 175 h 331"/>
                <a:gd name="T26" fmla="*/ 156 w 332"/>
                <a:gd name="T27" fmla="*/ 315 h 331"/>
                <a:gd name="T28" fmla="*/ 166 w 332"/>
                <a:gd name="T29" fmla="*/ 331 h 331"/>
                <a:gd name="T30" fmla="*/ 176 w 332"/>
                <a:gd name="T31" fmla="*/ 315 h 331"/>
                <a:gd name="T32" fmla="*/ 176 w 332"/>
                <a:gd name="T33" fmla="*/ 17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1">
                  <a:moveTo>
                    <a:pt x="176" y="175"/>
                  </a:moveTo>
                  <a:lnTo>
                    <a:pt x="315" y="175"/>
                  </a:lnTo>
                  <a:cubicBezTo>
                    <a:pt x="322" y="175"/>
                    <a:pt x="332" y="175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5"/>
                    <a:pt x="10" y="175"/>
                    <a:pt x="17" y="175"/>
                  </a:cubicBezTo>
                  <a:lnTo>
                    <a:pt x="156" y="175"/>
                  </a:lnTo>
                  <a:lnTo>
                    <a:pt x="156" y="315"/>
                  </a:lnTo>
                  <a:cubicBezTo>
                    <a:pt x="156" y="322"/>
                    <a:pt x="156" y="331"/>
                    <a:pt x="166" y="331"/>
                  </a:cubicBezTo>
                  <a:cubicBezTo>
                    <a:pt x="176" y="331"/>
                    <a:pt x="176" y="322"/>
                    <a:pt x="176" y="315"/>
                  </a:cubicBezTo>
                  <a:lnTo>
                    <a:pt x="176" y="17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345"/>
            <p:cNvSpPr>
              <a:spLocks noEditPoints="1"/>
            </p:cNvSpPr>
            <p:nvPr>
              <p:custDataLst>
                <p:tags r:id="rId132"/>
              </p:custDataLst>
            </p:nvPr>
          </p:nvSpPr>
          <p:spPr bwMode="auto">
            <a:xfrm>
              <a:off x="10631487" y="4043363"/>
              <a:ext cx="146050" cy="127000"/>
            </a:xfrm>
            <a:custGeom>
              <a:avLst/>
              <a:gdLst>
                <a:gd name="T0" fmla="*/ 217 w 280"/>
                <a:gd name="T1" fmla="*/ 102 h 226"/>
                <a:gd name="T2" fmla="*/ 134 w 280"/>
                <a:gd name="T3" fmla="*/ 0 h 226"/>
                <a:gd name="T4" fmla="*/ 0 w 280"/>
                <a:gd name="T5" fmla="*/ 141 h 226"/>
                <a:gd name="T6" fmla="*/ 81 w 280"/>
                <a:gd name="T7" fmla="*/ 226 h 226"/>
                <a:gd name="T8" fmla="*/ 186 w 280"/>
                <a:gd name="T9" fmla="*/ 184 h 226"/>
                <a:gd name="T10" fmla="*/ 231 w 280"/>
                <a:gd name="T11" fmla="*/ 226 h 226"/>
                <a:gd name="T12" fmla="*/ 273 w 280"/>
                <a:gd name="T13" fmla="*/ 190 h 226"/>
                <a:gd name="T14" fmla="*/ 267 w 280"/>
                <a:gd name="T15" fmla="*/ 185 h 226"/>
                <a:gd name="T16" fmla="*/ 261 w 280"/>
                <a:gd name="T17" fmla="*/ 190 h 226"/>
                <a:gd name="T18" fmla="*/ 233 w 280"/>
                <a:gd name="T19" fmla="*/ 215 h 226"/>
                <a:gd name="T20" fmla="*/ 217 w 280"/>
                <a:gd name="T21" fmla="*/ 164 h 226"/>
                <a:gd name="T22" fmla="*/ 222 w 280"/>
                <a:gd name="T23" fmla="*/ 146 h 226"/>
                <a:gd name="T24" fmla="*/ 280 w 280"/>
                <a:gd name="T25" fmla="*/ 29 h 226"/>
                <a:gd name="T26" fmla="*/ 274 w 280"/>
                <a:gd name="T27" fmla="*/ 24 h 226"/>
                <a:gd name="T28" fmla="*/ 266 w 280"/>
                <a:gd name="T29" fmla="*/ 35 h 226"/>
                <a:gd name="T30" fmla="*/ 217 w 280"/>
                <a:gd name="T31" fmla="*/ 133 h 226"/>
                <a:gd name="T32" fmla="*/ 217 w 280"/>
                <a:gd name="T33" fmla="*/ 102 h 226"/>
                <a:gd name="T34" fmla="*/ 184 w 280"/>
                <a:gd name="T35" fmla="*/ 171 h 226"/>
                <a:gd name="T36" fmla="*/ 82 w 280"/>
                <a:gd name="T37" fmla="*/ 215 h 226"/>
                <a:gd name="T38" fmla="*/ 37 w 280"/>
                <a:gd name="T39" fmla="*/ 160 h 226"/>
                <a:gd name="T40" fmla="*/ 66 w 280"/>
                <a:gd name="T41" fmla="*/ 57 h 226"/>
                <a:gd name="T42" fmla="*/ 134 w 280"/>
                <a:gd name="T43" fmla="*/ 11 h 226"/>
                <a:gd name="T44" fmla="*/ 183 w 280"/>
                <a:gd name="T45" fmla="*/ 115 h 226"/>
                <a:gd name="T46" fmla="*/ 184 w 280"/>
                <a:gd name="T47" fmla="*/ 17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6">
                  <a:moveTo>
                    <a:pt x="217" y="102"/>
                  </a:moveTo>
                  <a:cubicBezTo>
                    <a:pt x="217" y="24"/>
                    <a:pt x="171" y="0"/>
                    <a:pt x="134" y="0"/>
                  </a:cubicBezTo>
                  <a:cubicBezTo>
                    <a:pt x="66" y="0"/>
                    <a:pt x="0" y="71"/>
                    <a:pt x="0" y="141"/>
                  </a:cubicBezTo>
                  <a:cubicBezTo>
                    <a:pt x="0" y="188"/>
                    <a:pt x="30" y="226"/>
                    <a:pt x="81" y="226"/>
                  </a:cubicBezTo>
                  <a:cubicBezTo>
                    <a:pt x="112" y="226"/>
                    <a:pt x="148" y="214"/>
                    <a:pt x="186" y="184"/>
                  </a:cubicBezTo>
                  <a:cubicBezTo>
                    <a:pt x="192" y="210"/>
                    <a:pt x="209" y="226"/>
                    <a:pt x="231" y="226"/>
                  </a:cubicBezTo>
                  <a:cubicBezTo>
                    <a:pt x="258" y="226"/>
                    <a:pt x="273" y="198"/>
                    <a:pt x="273" y="190"/>
                  </a:cubicBezTo>
                  <a:cubicBezTo>
                    <a:pt x="273" y="187"/>
                    <a:pt x="270" y="185"/>
                    <a:pt x="267" y="185"/>
                  </a:cubicBezTo>
                  <a:cubicBezTo>
                    <a:pt x="264" y="185"/>
                    <a:pt x="262" y="187"/>
                    <a:pt x="261" y="190"/>
                  </a:cubicBezTo>
                  <a:cubicBezTo>
                    <a:pt x="252" y="215"/>
                    <a:pt x="234" y="215"/>
                    <a:pt x="233" y="215"/>
                  </a:cubicBezTo>
                  <a:cubicBezTo>
                    <a:pt x="217" y="215"/>
                    <a:pt x="217" y="176"/>
                    <a:pt x="217" y="164"/>
                  </a:cubicBezTo>
                  <a:cubicBezTo>
                    <a:pt x="217" y="153"/>
                    <a:pt x="217" y="152"/>
                    <a:pt x="222" y="146"/>
                  </a:cubicBezTo>
                  <a:cubicBezTo>
                    <a:pt x="269" y="87"/>
                    <a:pt x="280" y="30"/>
                    <a:pt x="280" y="29"/>
                  </a:cubicBezTo>
                  <a:cubicBezTo>
                    <a:pt x="280" y="28"/>
                    <a:pt x="279" y="24"/>
                    <a:pt x="274" y="24"/>
                  </a:cubicBezTo>
                  <a:cubicBezTo>
                    <a:pt x="269" y="24"/>
                    <a:pt x="269" y="26"/>
                    <a:pt x="266" y="35"/>
                  </a:cubicBezTo>
                  <a:cubicBezTo>
                    <a:pt x="257" y="66"/>
                    <a:pt x="241" y="104"/>
                    <a:pt x="217" y="133"/>
                  </a:cubicBezTo>
                  <a:lnTo>
                    <a:pt x="217" y="102"/>
                  </a:lnTo>
                  <a:close/>
                  <a:moveTo>
                    <a:pt x="184" y="171"/>
                  </a:moveTo>
                  <a:cubicBezTo>
                    <a:pt x="140" y="209"/>
                    <a:pt x="102" y="215"/>
                    <a:pt x="82" y="215"/>
                  </a:cubicBezTo>
                  <a:cubicBezTo>
                    <a:pt x="52" y="215"/>
                    <a:pt x="37" y="192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89" y="20"/>
                    <a:pt x="116" y="11"/>
                    <a:pt x="134" y="11"/>
                  </a:cubicBezTo>
                  <a:cubicBezTo>
                    <a:pt x="183" y="11"/>
                    <a:pt x="183" y="76"/>
                    <a:pt x="183" y="115"/>
                  </a:cubicBezTo>
                  <a:cubicBezTo>
                    <a:pt x="183" y="133"/>
                    <a:pt x="183" y="162"/>
                    <a:pt x="184" y="1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346"/>
            <p:cNvSpPr>
              <a:spLocks/>
            </p:cNvSpPr>
            <p:nvPr>
              <p:custDataLst>
                <p:tags r:id="rId133"/>
              </p:custDataLst>
            </p:nvPr>
          </p:nvSpPr>
          <p:spPr bwMode="auto">
            <a:xfrm>
              <a:off x="10798175" y="4078288"/>
              <a:ext cx="79375" cy="130175"/>
            </a:xfrm>
            <a:custGeom>
              <a:avLst/>
              <a:gdLst>
                <a:gd name="T0" fmla="*/ 154 w 154"/>
                <a:gd name="T1" fmla="*/ 168 h 232"/>
                <a:gd name="T2" fmla="*/ 143 w 154"/>
                <a:gd name="T3" fmla="*/ 168 h 232"/>
                <a:gd name="T4" fmla="*/ 134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5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8 w 154"/>
                <a:gd name="T25" fmla="*/ 13 h 232"/>
                <a:gd name="T26" fmla="*/ 121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6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347"/>
            <p:cNvSpPr>
              <a:spLocks/>
            </p:cNvSpPr>
            <p:nvPr>
              <p:custDataLst>
                <p:tags r:id="rId134"/>
              </p:custDataLst>
            </p:nvPr>
          </p:nvSpPr>
          <p:spPr bwMode="auto">
            <a:xfrm>
              <a:off x="10928350" y="3956050"/>
              <a:ext cx="60325" cy="280988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348"/>
            <p:cNvSpPr>
              <a:spLocks/>
            </p:cNvSpPr>
            <p:nvPr>
              <p:custDataLst>
                <p:tags r:id="rId135"/>
              </p:custDataLst>
            </p:nvPr>
          </p:nvSpPr>
          <p:spPr bwMode="auto">
            <a:xfrm>
              <a:off x="11010900" y="3990975"/>
              <a:ext cx="79375" cy="179388"/>
            </a:xfrm>
            <a:custGeom>
              <a:avLst/>
              <a:gdLst>
                <a:gd name="T0" fmla="*/ 91 w 153"/>
                <a:gd name="T1" fmla="*/ 113 h 318"/>
                <a:gd name="T2" fmla="*/ 138 w 153"/>
                <a:gd name="T3" fmla="*/ 113 h 318"/>
                <a:gd name="T4" fmla="*/ 153 w 153"/>
                <a:gd name="T5" fmla="*/ 103 h 318"/>
                <a:gd name="T6" fmla="*/ 139 w 153"/>
                <a:gd name="T7" fmla="*/ 97 h 318"/>
                <a:gd name="T8" fmla="*/ 95 w 153"/>
                <a:gd name="T9" fmla="*/ 97 h 318"/>
                <a:gd name="T10" fmla="*/ 116 w 153"/>
                <a:gd name="T11" fmla="*/ 14 h 318"/>
                <a:gd name="T12" fmla="*/ 101 w 153"/>
                <a:gd name="T13" fmla="*/ 0 h 318"/>
                <a:gd name="T14" fmla="*/ 81 w 153"/>
                <a:gd name="T15" fmla="*/ 18 h 318"/>
                <a:gd name="T16" fmla="*/ 62 w 153"/>
                <a:gd name="T17" fmla="*/ 97 h 318"/>
                <a:gd name="T18" fmla="*/ 15 w 153"/>
                <a:gd name="T19" fmla="*/ 97 h 318"/>
                <a:gd name="T20" fmla="*/ 0 w 153"/>
                <a:gd name="T21" fmla="*/ 107 h 318"/>
                <a:gd name="T22" fmla="*/ 14 w 153"/>
                <a:gd name="T23" fmla="*/ 113 h 318"/>
                <a:gd name="T24" fmla="*/ 58 w 153"/>
                <a:gd name="T25" fmla="*/ 113 h 318"/>
                <a:gd name="T26" fmla="*/ 20 w 153"/>
                <a:gd name="T27" fmla="*/ 272 h 318"/>
                <a:gd name="T28" fmla="*/ 66 w 153"/>
                <a:gd name="T29" fmla="*/ 318 h 318"/>
                <a:gd name="T30" fmla="*/ 145 w 153"/>
                <a:gd name="T31" fmla="*/ 241 h 318"/>
                <a:gd name="T32" fmla="*/ 139 w 153"/>
                <a:gd name="T33" fmla="*/ 236 h 318"/>
                <a:gd name="T34" fmla="*/ 132 w 153"/>
                <a:gd name="T35" fmla="*/ 243 h 318"/>
                <a:gd name="T36" fmla="*/ 67 w 153"/>
                <a:gd name="T37" fmla="*/ 307 h 318"/>
                <a:gd name="T38" fmla="*/ 51 w 153"/>
                <a:gd name="T39" fmla="*/ 284 h 318"/>
                <a:gd name="T40" fmla="*/ 54 w 153"/>
                <a:gd name="T41" fmla="*/ 260 h 318"/>
                <a:gd name="T42" fmla="*/ 91 w 153"/>
                <a:gd name="T43" fmla="*/ 1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8">
                  <a:moveTo>
                    <a:pt x="91" y="113"/>
                  </a:moveTo>
                  <a:lnTo>
                    <a:pt x="138" y="113"/>
                  </a:lnTo>
                  <a:cubicBezTo>
                    <a:pt x="148" y="113"/>
                    <a:pt x="153" y="113"/>
                    <a:pt x="153" y="103"/>
                  </a:cubicBezTo>
                  <a:cubicBezTo>
                    <a:pt x="153" y="97"/>
                    <a:pt x="148" y="97"/>
                    <a:pt x="139" y="97"/>
                  </a:cubicBezTo>
                  <a:lnTo>
                    <a:pt x="95" y="97"/>
                  </a:lnTo>
                  <a:cubicBezTo>
                    <a:pt x="113" y="27"/>
                    <a:pt x="116" y="17"/>
                    <a:pt x="116" y="14"/>
                  </a:cubicBezTo>
                  <a:cubicBezTo>
                    <a:pt x="116" y="5"/>
                    <a:pt x="110" y="0"/>
                    <a:pt x="101" y="0"/>
                  </a:cubicBezTo>
                  <a:cubicBezTo>
                    <a:pt x="100" y="0"/>
                    <a:pt x="86" y="1"/>
                    <a:pt x="81" y="18"/>
                  </a:cubicBezTo>
                  <a:lnTo>
                    <a:pt x="62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7"/>
                  </a:cubicBezTo>
                  <a:cubicBezTo>
                    <a:pt x="0" y="113"/>
                    <a:pt x="4" y="113"/>
                    <a:pt x="14" y="113"/>
                  </a:cubicBezTo>
                  <a:lnTo>
                    <a:pt x="58" y="113"/>
                  </a:lnTo>
                  <a:cubicBezTo>
                    <a:pt x="22" y="254"/>
                    <a:pt x="20" y="263"/>
                    <a:pt x="20" y="272"/>
                  </a:cubicBezTo>
                  <a:cubicBezTo>
                    <a:pt x="20" y="299"/>
                    <a:pt x="39" y="318"/>
                    <a:pt x="66" y="318"/>
                  </a:cubicBezTo>
                  <a:cubicBezTo>
                    <a:pt x="117" y="318"/>
                    <a:pt x="145" y="245"/>
                    <a:pt x="145" y="241"/>
                  </a:cubicBezTo>
                  <a:cubicBezTo>
                    <a:pt x="145" y="236"/>
                    <a:pt x="141" y="236"/>
                    <a:pt x="139" y="236"/>
                  </a:cubicBezTo>
                  <a:cubicBezTo>
                    <a:pt x="135" y="236"/>
                    <a:pt x="134" y="237"/>
                    <a:pt x="132" y="243"/>
                  </a:cubicBezTo>
                  <a:cubicBezTo>
                    <a:pt x="110" y="295"/>
                    <a:pt x="84" y="307"/>
                    <a:pt x="67" y="307"/>
                  </a:cubicBezTo>
                  <a:cubicBezTo>
                    <a:pt x="56" y="307"/>
                    <a:pt x="51" y="300"/>
                    <a:pt x="51" y="284"/>
                  </a:cubicBezTo>
                  <a:cubicBezTo>
                    <a:pt x="51" y="272"/>
                    <a:pt x="52" y="268"/>
                    <a:pt x="54" y="260"/>
                  </a:cubicBezTo>
                  <a:lnTo>
                    <a:pt x="91" y="1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349"/>
            <p:cNvSpPr>
              <a:spLocks/>
            </p:cNvSpPr>
            <p:nvPr>
              <p:custDataLst>
                <p:tags r:id="rId136"/>
              </p:custDataLst>
            </p:nvPr>
          </p:nvSpPr>
          <p:spPr bwMode="auto">
            <a:xfrm>
              <a:off x="11112500" y="3956050"/>
              <a:ext cx="60325" cy="280988"/>
            </a:xfrm>
            <a:custGeom>
              <a:avLst/>
              <a:gdLst>
                <a:gd name="T0" fmla="*/ 115 w 115"/>
                <a:gd name="T1" fmla="*/ 250 h 499"/>
                <a:gd name="T2" fmla="*/ 83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7 w 115"/>
                <a:gd name="T11" fmla="*/ 250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50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5" y="291"/>
                    <a:pt x="115" y="2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Freeform 350"/>
            <p:cNvSpPr>
              <a:spLocks/>
            </p:cNvSpPr>
            <p:nvPr>
              <p:custDataLst>
                <p:tags r:id="rId137"/>
              </p:custDataLst>
            </p:nvPr>
          </p:nvSpPr>
          <p:spPr bwMode="auto">
            <a:xfrm>
              <a:off x="11206162" y="3975100"/>
              <a:ext cx="214312" cy="192088"/>
            </a:xfrm>
            <a:custGeom>
              <a:avLst/>
              <a:gdLst>
                <a:gd name="T0" fmla="*/ 228 w 410"/>
                <a:gd name="T1" fmla="*/ 135 h 340"/>
                <a:gd name="T2" fmla="*/ 186 w 410"/>
                <a:gd name="T3" fmla="*/ 36 h 340"/>
                <a:gd name="T4" fmla="*/ 184 w 410"/>
                <a:gd name="T5" fmla="*/ 30 h 340"/>
                <a:gd name="T6" fmla="*/ 213 w 410"/>
                <a:gd name="T7" fmla="*/ 15 h 340"/>
                <a:gd name="T8" fmla="*/ 223 w 410"/>
                <a:gd name="T9" fmla="*/ 6 h 340"/>
                <a:gd name="T10" fmla="*/ 215 w 410"/>
                <a:gd name="T11" fmla="*/ 0 h 340"/>
                <a:gd name="T12" fmla="*/ 153 w 410"/>
                <a:gd name="T13" fmla="*/ 1 h 340"/>
                <a:gd name="T14" fmla="*/ 97 w 410"/>
                <a:gd name="T15" fmla="*/ 0 h 340"/>
                <a:gd name="T16" fmla="*/ 88 w 410"/>
                <a:gd name="T17" fmla="*/ 10 h 340"/>
                <a:gd name="T18" fmla="*/ 99 w 410"/>
                <a:gd name="T19" fmla="*/ 15 h 340"/>
                <a:gd name="T20" fmla="*/ 137 w 410"/>
                <a:gd name="T21" fmla="*/ 31 h 340"/>
                <a:gd name="T22" fmla="*/ 195 w 410"/>
                <a:gd name="T23" fmla="*/ 170 h 340"/>
                <a:gd name="T24" fmla="*/ 90 w 410"/>
                <a:gd name="T25" fmla="*/ 283 h 340"/>
                <a:gd name="T26" fmla="*/ 84 w 410"/>
                <a:gd name="T27" fmla="*/ 289 h 340"/>
                <a:gd name="T28" fmla="*/ 11 w 410"/>
                <a:gd name="T29" fmla="*/ 325 h 340"/>
                <a:gd name="T30" fmla="*/ 0 w 410"/>
                <a:gd name="T31" fmla="*/ 335 h 340"/>
                <a:gd name="T32" fmla="*/ 6 w 410"/>
                <a:gd name="T33" fmla="*/ 340 h 340"/>
                <a:gd name="T34" fmla="*/ 53 w 410"/>
                <a:gd name="T35" fmla="*/ 339 h 340"/>
                <a:gd name="T36" fmla="*/ 109 w 410"/>
                <a:gd name="T37" fmla="*/ 340 h 340"/>
                <a:gd name="T38" fmla="*/ 118 w 410"/>
                <a:gd name="T39" fmla="*/ 330 h 340"/>
                <a:gd name="T40" fmla="*/ 112 w 410"/>
                <a:gd name="T41" fmla="*/ 325 h 340"/>
                <a:gd name="T42" fmla="*/ 92 w 410"/>
                <a:gd name="T43" fmla="*/ 309 h 340"/>
                <a:gd name="T44" fmla="*/ 105 w 410"/>
                <a:gd name="T45" fmla="*/ 287 h 340"/>
                <a:gd name="T46" fmla="*/ 156 w 410"/>
                <a:gd name="T47" fmla="*/ 233 h 340"/>
                <a:gd name="T48" fmla="*/ 201 w 410"/>
                <a:gd name="T49" fmla="*/ 184 h 340"/>
                <a:gd name="T50" fmla="*/ 251 w 410"/>
                <a:gd name="T51" fmla="*/ 303 h 340"/>
                <a:gd name="T52" fmla="*/ 254 w 410"/>
                <a:gd name="T53" fmla="*/ 310 h 340"/>
                <a:gd name="T54" fmla="*/ 225 w 410"/>
                <a:gd name="T55" fmla="*/ 325 h 340"/>
                <a:gd name="T56" fmla="*/ 215 w 410"/>
                <a:gd name="T57" fmla="*/ 334 h 340"/>
                <a:gd name="T58" fmla="*/ 222 w 410"/>
                <a:gd name="T59" fmla="*/ 340 h 340"/>
                <a:gd name="T60" fmla="*/ 285 w 410"/>
                <a:gd name="T61" fmla="*/ 339 h 340"/>
                <a:gd name="T62" fmla="*/ 340 w 410"/>
                <a:gd name="T63" fmla="*/ 340 h 340"/>
                <a:gd name="T64" fmla="*/ 350 w 410"/>
                <a:gd name="T65" fmla="*/ 331 h 340"/>
                <a:gd name="T66" fmla="*/ 341 w 410"/>
                <a:gd name="T67" fmla="*/ 325 h 340"/>
                <a:gd name="T68" fmla="*/ 298 w 410"/>
                <a:gd name="T69" fmla="*/ 303 h 340"/>
                <a:gd name="T70" fmla="*/ 234 w 410"/>
                <a:gd name="T71" fmla="*/ 149 h 340"/>
                <a:gd name="T72" fmla="*/ 336 w 410"/>
                <a:gd name="T73" fmla="*/ 41 h 340"/>
                <a:gd name="T74" fmla="*/ 399 w 410"/>
                <a:gd name="T75" fmla="*/ 15 h 340"/>
                <a:gd name="T76" fmla="*/ 410 w 410"/>
                <a:gd name="T77" fmla="*/ 5 h 340"/>
                <a:gd name="T78" fmla="*/ 404 w 410"/>
                <a:gd name="T79" fmla="*/ 0 h 340"/>
                <a:gd name="T80" fmla="*/ 357 w 410"/>
                <a:gd name="T81" fmla="*/ 1 h 340"/>
                <a:gd name="T82" fmla="*/ 302 w 410"/>
                <a:gd name="T83" fmla="*/ 0 h 340"/>
                <a:gd name="T84" fmla="*/ 292 w 410"/>
                <a:gd name="T85" fmla="*/ 10 h 340"/>
                <a:gd name="T86" fmla="*/ 298 w 410"/>
                <a:gd name="T87" fmla="*/ 15 h 340"/>
                <a:gd name="T88" fmla="*/ 318 w 410"/>
                <a:gd name="T89" fmla="*/ 31 h 340"/>
                <a:gd name="T90" fmla="*/ 309 w 410"/>
                <a:gd name="T91" fmla="*/ 49 h 340"/>
                <a:gd name="T92" fmla="*/ 228 w 410"/>
                <a:gd name="T93" fmla="*/ 13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340">
                  <a:moveTo>
                    <a:pt x="228" y="135"/>
                  </a:moveTo>
                  <a:lnTo>
                    <a:pt x="186" y="36"/>
                  </a:lnTo>
                  <a:cubicBezTo>
                    <a:pt x="185" y="32"/>
                    <a:pt x="184" y="30"/>
                    <a:pt x="184" y="30"/>
                  </a:cubicBezTo>
                  <a:cubicBezTo>
                    <a:pt x="184" y="27"/>
                    <a:pt x="192" y="17"/>
                    <a:pt x="213" y="15"/>
                  </a:cubicBezTo>
                  <a:cubicBezTo>
                    <a:pt x="218" y="15"/>
                    <a:pt x="223" y="14"/>
                    <a:pt x="223" y="6"/>
                  </a:cubicBezTo>
                  <a:cubicBezTo>
                    <a:pt x="223" y="0"/>
                    <a:pt x="217" y="0"/>
                    <a:pt x="215" y="0"/>
                  </a:cubicBezTo>
                  <a:cubicBezTo>
                    <a:pt x="195" y="0"/>
                    <a:pt x="174" y="1"/>
                    <a:pt x="153" y="1"/>
                  </a:cubicBezTo>
                  <a:cubicBezTo>
                    <a:pt x="140" y="1"/>
                    <a:pt x="109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5"/>
                    <a:pt x="93" y="15"/>
                    <a:pt x="99" y="15"/>
                  </a:cubicBezTo>
                  <a:cubicBezTo>
                    <a:pt x="129" y="15"/>
                    <a:pt x="132" y="20"/>
                    <a:pt x="137" y="31"/>
                  </a:cubicBezTo>
                  <a:lnTo>
                    <a:pt x="195" y="170"/>
                  </a:lnTo>
                  <a:lnTo>
                    <a:pt x="90" y="283"/>
                  </a:lnTo>
                  <a:lnTo>
                    <a:pt x="84" y="289"/>
                  </a:lnTo>
                  <a:cubicBezTo>
                    <a:pt x="59" y="315"/>
                    <a:pt x="36" y="323"/>
                    <a:pt x="11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35"/>
                    <a:pt x="0" y="340"/>
                    <a:pt x="6" y="340"/>
                  </a:cubicBezTo>
                  <a:cubicBezTo>
                    <a:pt x="21" y="340"/>
                    <a:pt x="38" y="339"/>
                    <a:pt x="53" y="339"/>
                  </a:cubicBezTo>
                  <a:cubicBezTo>
                    <a:pt x="71" y="339"/>
                    <a:pt x="91" y="340"/>
                    <a:pt x="109" y="340"/>
                  </a:cubicBezTo>
                  <a:cubicBezTo>
                    <a:pt x="112" y="340"/>
                    <a:pt x="118" y="340"/>
                    <a:pt x="118" y="330"/>
                  </a:cubicBezTo>
                  <a:cubicBezTo>
                    <a:pt x="118" y="325"/>
                    <a:pt x="113" y="325"/>
                    <a:pt x="112" y="325"/>
                  </a:cubicBezTo>
                  <a:cubicBezTo>
                    <a:pt x="107" y="324"/>
                    <a:pt x="92" y="323"/>
                    <a:pt x="92" y="309"/>
                  </a:cubicBezTo>
                  <a:cubicBezTo>
                    <a:pt x="92" y="301"/>
                    <a:pt x="99" y="293"/>
                    <a:pt x="105" y="287"/>
                  </a:cubicBezTo>
                  <a:lnTo>
                    <a:pt x="156" y="233"/>
                  </a:lnTo>
                  <a:lnTo>
                    <a:pt x="201" y="184"/>
                  </a:lnTo>
                  <a:lnTo>
                    <a:pt x="251" y="303"/>
                  </a:lnTo>
                  <a:cubicBezTo>
                    <a:pt x="253" y="309"/>
                    <a:pt x="254" y="309"/>
                    <a:pt x="254" y="310"/>
                  </a:cubicBezTo>
                  <a:cubicBezTo>
                    <a:pt x="254" y="314"/>
                    <a:pt x="244" y="323"/>
                    <a:pt x="225" y="325"/>
                  </a:cubicBezTo>
                  <a:cubicBezTo>
                    <a:pt x="219" y="325"/>
                    <a:pt x="215" y="326"/>
                    <a:pt x="215" y="334"/>
                  </a:cubicBezTo>
                  <a:cubicBezTo>
                    <a:pt x="215" y="340"/>
                    <a:pt x="220" y="340"/>
                    <a:pt x="222" y="340"/>
                  </a:cubicBezTo>
                  <a:cubicBezTo>
                    <a:pt x="236" y="340"/>
                    <a:pt x="271" y="339"/>
                    <a:pt x="285" y="339"/>
                  </a:cubicBezTo>
                  <a:cubicBezTo>
                    <a:pt x="298" y="339"/>
                    <a:pt x="328" y="340"/>
                    <a:pt x="340" y="340"/>
                  </a:cubicBezTo>
                  <a:cubicBezTo>
                    <a:pt x="344" y="340"/>
                    <a:pt x="350" y="340"/>
                    <a:pt x="350" y="331"/>
                  </a:cubicBezTo>
                  <a:cubicBezTo>
                    <a:pt x="350" y="325"/>
                    <a:pt x="345" y="325"/>
                    <a:pt x="341" y="325"/>
                  </a:cubicBezTo>
                  <a:cubicBezTo>
                    <a:pt x="308" y="324"/>
                    <a:pt x="307" y="323"/>
                    <a:pt x="298" y="303"/>
                  </a:cubicBezTo>
                  <a:cubicBezTo>
                    <a:pt x="279" y="256"/>
                    <a:pt x="245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0" y="29"/>
                    <a:pt x="369" y="17"/>
                    <a:pt x="399" y="15"/>
                  </a:cubicBezTo>
                  <a:cubicBezTo>
                    <a:pt x="406" y="15"/>
                    <a:pt x="410" y="15"/>
                    <a:pt x="410" y="5"/>
                  </a:cubicBezTo>
                  <a:cubicBezTo>
                    <a:pt x="410" y="5"/>
                    <a:pt x="410" y="0"/>
                    <a:pt x="404" y="0"/>
                  </a:cubicBezTo>
                  <a:cubicBezTo>
                    <a:pt x="389" y="0"/>
                    <a:pt x="372" y="1"/>
                    <a:pt x="357" y="1"/>
                  </a:cubicBezTo>
                  <a:cubicBezTo>
                    <a:pt x="338" y="1"/>
                    <a:pt x="320" y="0"/>
                    <a:pt x="302" y="0"/>
                  </a:cubicBezTo>
                  <a:cubicBezTo>
                    <a:pt x="299" y="0"/>
                    <a:pt x="292" y="0"/>
                    <a:pt x="292" y="10"/>
                  </a:cubicBezTo>
                  <a:cubicBezTo>
                    <a:pt x="292" y="13"/>
                    <a:pt x="295" y="15"/>
                    <a:pt x="298" y="15"/>
                  </a:cubicBezTo>
                  <a:cubicBezTo>
                    <a:pt x="303" y="16"/>
                    <a:pt x="318" y="17"/>
                    <a:pt x="318" y="31"/>
                  </a:cubicBezTo>
                  <a:cubicBezTo>
                    <a:pt x="318" y="38"/>
                    <a:pt x="313" y="44"/>
                    <a:pt x="309" y="49"/>
                  </a:cubicBezTo>
                  <a:lnTo>
                    <a:pt x="228" y="13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Freeform 351"/>
            <p:cNvSpPr>
              <a:spLocks/>
            </p:cNvSpPr>
            <p:nvPr>
              <p:custDataLst>
                <p:tags r:id="rId138"/>
              </p:custDataLst>
            </p:nvPr>
          </p:nvSpPr>
          <p:spPr bwMode="auto">
            <a:xfrm>
              <a:off x="11445875" y="3935413"/>
              <a:ext cx="80962" cy="128588"/>
            </a:xfrm>
            <a:custGeom>
              <a:avLst/>
              <a:gdLst>
                <a:gd name="T0" fmla="*/ 154 w 154"/>
                <a:gd name="T1" fmla="*/ 168 h 231"/>
                <a:gd name="T2" fmla="*/ 142 w 154"/>
                <a:gd name="T3" fmla="*/ 168 h 231"/>
                <a:gd name="T4" fmla="*/ 133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4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8 w 154"/>
                <a:gd name="T19" fmla="*/ 82 h 231"/>
                <a:gd name="T20" fmla="*/ 37 w 154"/>
                <a:gd name="T21" fmla="*/ 63 h 231"/>
                <a:gd name="T22" fmla="*/ 16 w 154"/>
                <a:gd name="T23" fmla="*/ 45 h 231"/>
                <a:gd name="T24" fmla="*/ 67 w 154"/>
                <a:gd name="T25" fmla="*/ 12 h 231"/>
                <a:gd name="T26" fmla="*/ 120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3" y="159"/>
                    <a:pt x="104" y="143"/>
                  </a:cubicBezTo>
                  <a:cubicBezTo>
                    <a:pt x="130" y="122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2"/>
                    <a:pt x="67" y="12"/>
                  </a:cubicBezTo>
                  <a:cubicBezTo>
                    <a:pt x="102" y="12"/>
                    <a:pt x="120" y="39"/>
                    <a:pt x="120" y="68"/>
                  </a:cubicBezTo>
                  <a:cubicBezTo>
                    <a:pt x="120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Freeform 352"/>
            <p:cNvSpPr>
              <a:spLocks/>
            </p:cNvSpPr>
            <p:nvPr>
              <p:custDataLst>
                <p:tags r:id="rId139"/>
              </p:custDataLst>
            </p:nvPr>
          </p:nvSpPr>
          <p:spPr bwMode="auto">
            <a:xfrm>
              <a:off x="11426825" y="4105275"/>
              <a:ext cx="79375" cy="13017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Freeform 353"/>
            <p:cNvSpPr>
              <a:spLocks/>
            </p:cNvSpPr>
            <p:nvPr>
              <p:custDataLst>
                <p:tags r:id="rId140"/>
              </p:custDataLst>
            </p:nvPr>
          </p:nvSpPr>
          <p:spPr bwMode="auto">
            <a:xfrm>
              <a:off x="11566525" y="4003675"/>
              <a:ext cx="173037" cy="185738"/>
            </a:xfrm>
            <a:custGeom>
              <a:avLst/>
              <a:gdLst>
                <a:gd name="T0" fmla="*/ 176 w 332"/>
                <a:gd name="T1" fmla="*/ 175 h 331"/>
                <a:gd name="T2" fmla="*/ 315 w 332"/>
                <a:gd name="T3" fmla="*/ 175 h 331"/>
                <a:gd name="T4" fmla="*/ 332 w 332"/>
                <a:gd name="T5" fmla="*/ 166 h 331"/>
                <a:gd name="T6" fmla="*/ 315 w 332"/>
                <a:gd name="T7" fmla="*/ 156 h 331"/>
                <a:gd name="T8" fmla="*/ 176 w 332"/>
                <a:gd name="T9" fmla="*/ 156 h 331"/>
                <a:gd name="T10" fmla="*/ 176 w 332"/>
                <a:gd name="T11" fmla="*/ 16 h 331"/>
                <a:gd name="T12" fmla="*/ 166 w 332"/>
                <a:gd name="T13" fmla="*/ 0 h 331"/>
                <a:gd name="T14" fmla="*/ 156 w 332"/>
                <a:gd name="T15" fmla="*/ 16 h 331"/>
                <a:gd name="T16" fmla="*/ 156 w 332"/>
                <a:gd name="T17" fmla="*/ 156 h 331"/>
                <a:gd name="T18" fmla="*/ 17 w 332"/>
                <a:gd name="T19" fmla="*/ 156 h 331"/>
                <a:gd name="T20" fmla="*/ 0 w 332"/>
                <a:gd name="T21" fmla="*/ 166 h 331"/>
                <a:gd name="T22" fmla="*/ 17 w 332"/>
                <a:gd name="T23" fmla="*/ 175 h 331"/>
                <a:gd name="T24" fmla="*/ 156 w 332"/>
                <a:gd name="T25" fmla="*/ 175 h 331"/>
                <a:gd name="T26" fmla="*/ 156 w 332"/>
                <a:gd name="T27" fmla="*/ 315 h 331"/>
                <a:gd name="T28" fmla="*/ 166 w 332"/>
                <a:gd name="T29" fmla="*/ 331 h 331"/>
                <a:gd name="T30" fmla="*/ 176 w 332"/>
                <a:gd name="T31" fmla="*/ 315 h 331"/>
                <a:gd name="T32" fmla="*/ 176 w 332"/>
                <a:gd name="T33" fmla="*/ 17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1">
                  <a:moveTo>
                    <a:pt x="176" y="175"/>
                  </a:moveTo>
                  <a:lnTo>
                    <a:pt x="315" y="175"/>
                  </a:lnTo>
                  <a:cubicBezTo>
                    <a:pt x="322" y="175"/>
                    <a:pt x="332" y="175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5"/>
                    <a:pt x="10" y="175"/>
                    <a:pt x="17" y="175"/>
                  </a:cubicBezTo>
                  <a:lnTo>
                    <a:pt x="156" y="175"/>
                  </a:lnTo>
                  <a:lnTo>
                    <a:pt x="156" y="315"/>
                  </a:lnTo>
                  <a:cubicBezTo>
                    <a:pt x="156" y="322"/>
                    <a:pt x="156" y="331"/>
                    <a:pt x="166" y="331"/>
                  </a:cubicBezTo>
                  <a:cubicBezTo>
                    <a:pt x="176" y="331"/>
                    <a:pt x="176" y="322"/>
                    <a:pt x="176" y="315"/>
                  </a:cubicBezTo>
                  <a:lnTo>
                    <a:pt x="176" y="17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5" name="Group 804"/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1212909" y="1826297"/>
            <a:ext cx="2037368" cy="193003"/>
            <a:chOff x="8393113" y="3927475"/>
            <a:chExt cx="2982912" cy="282575"/>
          </a:xfrm>
        </p:grpSpPr>
        <p:sp>
          <p:nvSpPr>
            <p:cNvPr id="806" name="Freeform 360"/>
            <p:cNvSpPr>
              <a:spLocks noEditPoints="1"/>
            </p:cNvSpPr>
            <p:nvPr>
              <p:custDataLst>
                <p:tags r:id="rId95"/>
              </p:custDataLst>
            </p:nvPr>
          </p:nvSpPr>
          <p:spPr bwMode="auto">
            <a:xfrm>
              <a:off x="8393113" y="4014788"/>
              <a:ext cx="146050" cy="127000"/>
            </a:xfrm>
            <a:custGeom>
              <a:avLst/>
              <a:gdLst>
                <a:gd name="T0" fmla="*/ 218 w 280"/>
                <a:gd name="T1" fmla="*/ 102 h 226"/>
                <a:gd name="T2" fmla="*/ 134 w 280"/>
                <a:gd name="T3" fmla="*/ 0 h 226"/>
                <a:gd name="T4" fmla="*/ 0 w 280"/>
                <a:gd name="T5" fmla="*/ 141 h 226"/>
                <a:gd name="T6" fmla="*/ 81 w 280"/>
                <a:gd name="T7" fmla="*/ 226 h 226"/>
                <a:gd name="T8" fmla="*/ 186 w 280"/>
                <a:gd name="T9" fmla="*/ 184 h 226"/>
                <a:gd name="T10" fmla="*/ 231 w 280"/>
                <a:gd name="T11" fmla="*/ 226 h 226"/>
                <a:gd name="T12" fmla="*/ 273 w 280"/>
                <a:gd name="T13" fmla="*/ 190 h 226"/>
                <a:gd name="T14" fmla="*/ 267 w 280"/>
                <a:gd name="T15" fmla="*/ 185 h 226"/>
                <a:gd name="T16" fmla="*/ 261 w 280"/>
                <a:gd name="T17" fmla="*/ 190 h 226"/>
                <a:gd name="T18" fmla="*/ 233 w 280"/>
                <a:gd name="T19" fmla="*/ 215 h 226"/>
                <a:gd name="T20" fmla="*/ 218 w 280"/>
                <a:gd name="T21" fmla="*/ 164 h 226"/>
                <a:gd name="T22" fmla="*/ 223 w 280"/>
                <a:gd name="T23" fmla="*/ 146 h 226"/>
                <a:gd name="T24" fmla="*/ 280 w 280"/>
                <a:gd name="T25" fmla="*/ 29 h 226"/>
                <a:gd name="T26" fmla="*/ 274 w 280"/>
                <a:gd name="T27" fmla="*/ 24 h 226"/>
                <a:gd name="T28" fmla="*/ 266 w 280"/>
                <a:gd name="T29" fmla="*/ 35 h 226"/>
                <a:gd name="T30" fmla="*/ 218 w 280"/>
                <a:gd name="T31" fmla="*/ 133 h 226"/>
                <a:gd name="T32" fmla="*/ 218 w 280"/>
                <a:gd name="T33" fmla="*/ 102 h 226"/>
                <a:gd name="T34" fmla="*/ 184 w 280"/>
                <a:gd name="T35" fmla="*/ 171 h 226"/>
                <a:gd name="T36" fmla="*/ 82 w 280"/>
                <a:gd name="T37" fmla="*/ 215 h 226"/>
                <a:gd name="T38" fmla="*/ 37 w 280"/>
                <a:gd name="T39" fmla="*/ 160 h 226"/>
                <a:gd name="T40" fmla="*/ 66 w 280"/>
                <a:gd name="T41" fmla="*/ 57 h 226"/>
                <a:gd name="T42" fmla="*/ 134 w 280"/>
                <a:gd name="T43" fmla="*/ 11 h 226"/>
                <a:gd name="T44" fmla="*/ 183 w 280"/>
                <a:gd name="T45" fmla="*/ 115 h 226"/>
                <a:gd name="T46" fmla="*/ 184 w 280"/>
                <a:gd name="T47" fmla="*/ 17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6">
                  <a:moveTo>
                    <a:pt x="218" y="102"/>
                  </a:moveTo>
                  <a:cubicBezTo>
                    <a:pt x="218" y="24"/>
                    <a:pt x="171" y="0"/>
                    <a:pt x="134" y="0"/>
                  </a:cubicBezTo>
                  <a:cubicBezTo>
                    <a:pt x="66" y="0"/>
                    <a:pt x="0" y="71"/>
                    <a:pt x="0" y="141"/>
                  </a:cubicBezTo>
                  <a:cubicBezTo>
                    <a:pt x="0" y="188"/>
                    <a:pt x="30" y="226"/>
                    <a:pt x="81" y="226"/>
                  </a:cubicBezTo>
                  <a:cubicBezTo>
                    <a:pt x="112" y="226"/>
                    <a:pt x="148" y="214"/>
                    <a:pt x="186" y="184"/>
                  </a:cubicBezTo>
                  <a:cubicBezTo>
                    <a:pt x="193" y="210"/>
                    <a:pt x="209" y="226"/>
                    <a:pt x="231" y="226"/>
                  </a:cubicBezTo>
                  <a:cubicBezTo>
                    <a:pt x="258" y="226"/>
                    <a:pt x="273" y="198"/>
                    <a:pt x="273" y="190"/>
                  </a:cubicBezTo>
                  <a:cubicBezTo>
                    <a:pt x="273" y="187"/>
                    <a:pt x="270" y="185"/>
                    <a:pt x="267" y="185"/>
                  </a:cubicBezTo>
                  <a:cubicBezTo>
                    <a:pt x="264" y="185"/>
                    <a:pt x="262" y="187"/>
                    <a:pt x="261" y="190"/>
                  </a:cubicBezTo>
                  <a:cubicBezTo>
                    <a:pt x="252" y="215"/>
                    <a:pt x="234" y="215"/>
                    <a:pt x="233" y="215"/>
                  </a:cubicBezTo>
                  <a:cubicBezTo>
                    <a:pt x="218" y="215"/>
                    <a:pt x="218" y="176"/>
                    <a:pt x="218" y="164"/>
                  </a:cubicBezTo>
                  <a:cubicBezTo>
                    <a:pt x="218" y="153"/>
                    <a:pt x="218" y="152"/>
                    <a:pt x="223" y="146"/>
                  </a:cubicBezTo>
                  <a:cubicBezTo>
                    <a:pt x="269" y="87"/>
                    <a:pt x="280" y="30"/>
                    <a:pt x="280" y="29"/>
                  </a:cubicBezTo>
                  <a:cubicBezTo>
                    <a:pt x="280" y="28"/>
                    <a:pt x="279" y="24"/>
                    <a:pt x="274" y="24"/>
                  </a:cubicBezTo>
                  <a:cubicBezTo>
                    <a:pt x="269" y="24"/>
                    <a:pt x="269" y="26"/>
                    <a:pt x="266" y="35"/>
                  </a:cubicBezTo>
                  <a:cubicBezTo>
                    <a:pt x="257" y="66"/>
                    <a:pt x="241" y="104"/>
                    <a:pt x="218" y="133"/>
                  </a:cubicBezTo>
                  <a:lnTo>
                    <a:pt x="218" y="102"/>
                  </a:lnTo>
                  <a:close/>
                  <a:moveTo>
                    <a:pt x="184" y="171"/>
                  </a:moveTo>
                  <a:cubicBezTo>
                    <a:pt x="140" y="209"/>
                    <a:pt x="102" y="215"/>
                    <a:pt x="82" y="215"/>
                  </a:cubicBezTo>
                  <a:cubicBezTo>
                    <a:pt x="52" y="215"/>
                    <a:pt x="37" y="192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89" y="20"/>
                    <a:pt x="116" y="11"/>
                    <a:pt x="134" y="11"/>
                  </a:cubicBezTo>
                  <a:cubicBezTo>
                    <a:pt x="183" y="11"/>
                    <a:pt x="183" y="76"/>
                    <a:pt x="183" y="115"/>
                  </a:cubicBezTo>
                  <a:cubicBezTo>
                    <a:pt x="183" y="133"/>
                    <a:pt x="183" y="162"/>
                    <a:pt x="184" y="1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Freeform 361"/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8559800" y="4049713"/>
              <a:ext cx="84137" cy="134938"/>
            </a:xfrm>
            <a:custGeom>
              <a:avLst/>
              <a:gdLst>
                <a:gd name="T0" fmla="*/ 77 w 161"/>
                <a:gd name="T1" fmla="*/ 115 h 239"/>
                <a:gd name="T2" fmla="*/ 124 w 161"/>
                <a:gd name="T3" fmla="*/ 171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4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80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8 h 239"/>
                <a:gd name="T30" fmla="*/ 29 w 161"/>
                <a:gd name="T31" fmla="*/ 29 h 239"/>
                <a:gd name="T32" fmla="*/ 79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4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4" y="134"/>
                    <a:pt x="124" y="171"/>
                  </a:cubicBezTo>
                  <a:cubicBezTo>
                    <a:pt x="124" y="215"/>
                    <a:pt x="98" y="228"/>
                    <a:pt x="78" y="228"/>
                  </a:cubicBezTo>
                  <a:cubicBezTo>
                    <a:pt x="64" y="228"/>
                    <a:pt x="34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5"/>
                  </a:cubicBezTo>
                  <a:cubicBezTo>
                    <a:pt x="0" y="217"/>
                    <a:pt x="37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8"/>
                  </a:cubicBezTo>
                  <a:cubicBezTo>
                    <a:pt x="150" y="21"/>
                    <a:pt x="118" y="0"/>
                    <a:pt x="80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8"/>
                  </a:cubicBezTo>
                  <a:cubicBezTo>
                    <a:pt x="47" y="38"/>
                    <a:pt x="40" y="30"/>
                    <a:pt x="29" y="29"/>
                  </a:cubicBezTo>
                  <a:cubicBezTo>
                    <a:pt x="42" y="14"/>
                    <a:pt x="66" y="10"/>
                    <a:pt x="79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1" y="103"/>
                    <a:pt x="81" y="104"/>
                    <a:pt x="64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2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Freeform 362"/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8691563" y="3927475"/>
              <a:ext cx="60325" cy="282575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50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Freeform 363"/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8772525" y="3962400"/>
              <a:ext cx="80962" cy="179388"/>
            </a:xfrm>
            <a:custGeom>
              <a:avLst/>
              <a:gdLst>
                <a:gd name="T0" fmla="*/ 91 w 153"/>
                <a:gd name="T1" fmla="*/ 113 h 318"/>
                <a:gd name="T2" fmla="*/ 138 w 153"/>
                <a:gd name="T3" fmla="*/ 113 h 318"/>
                <a:gd name="T4" fmla="*/ 153 w 153"/>
                <a:gd name="T5" fmla="*/ 103 h 318"/>
                <a:gd name="T6" fmla="*/ 139 w 153"/>
                <a:gd name="T7" fmla="*/ 97 h 318"/>
                <a:gd name="T8" fmla="*/ 95 w 153"/>
                <a:gd name="T9" fmla="*/ 97 h 318"/>
                <a:gd name="T10" fmla="*/ 116 w 153"/>
                <a:gd name="T11" fmla="*/ 14 h 318"/>
                <a:gd name="T12" fmla="*/ 101 w 153"/>
                <a:gd name="T13" fmla="*/ 0 h 318"/>
                <a:gd name="T14" fmla="*/ 81 w 153"/>
                <a:gd name="T15" fmla="*/ 18 h 318"/>
                <a:gd name="T16" fmla="*/ 62 w 153"/>
                <a:gd name="T17" fmla="*/ 97 h 318"/>
                <a:gd name="T18" fmla="*/ 15 w 153"/>
                <a:gd name="T19" fmla="*/ 97 h 318"/>
                <a:gd name="T20" fmla="*/ 0 w 153"/>
                <a:gd name="T21" fmla="*/ 107 h 318"/>
                <a:gd name="T22" fmla="*/ 14 w 153"/>
                <a:gd name="T23" fmla="*/ 113 h 318"/>
                <a:gd name="T24" fmla="*/ 58 w 153"/>
                <a:gd name="T25" fmla="*/ 113 h 318"/>
                <a:gd name="T26" fmla="*/ 20 w 153"/>
                <a:gd name="T27" fmla="*/ 272 h 318"/>
                <a:gd name="T28" fmla="*/ 66 w 153"/>
                <a:gd name="T29" fmla="*/ 318 h 318"/>
                <a:gd name="T30" fmla="*/ 145 w 153"/>
                <a:gd name="T31" fmla="*/ 241 h 318"/>
                <a:gd name="T32" fmla="*/ 139 w 153"/>
                <a:gd name="T33" fmla="*/ 236 h 318"/>
                <a:gd name="T34" fmla="*/ 132 w 153"/>
                <a:gd name="T35" fmla="*/ 243 h 318"/>
                <a:gd name="T36" fmla="*/ 67 w 153"/>
                <a:gd name="T37" fmla="*/ 307 h 318"/>
                <a:gd name="T38" fmla="*/ 52 w 153"/>
                <a:gd name="T39" fmla="*/ 284 h 318"/>
                <a:gd name="T40" fmla="*/ 55 w 153"/>
                <a:gd name="T41" fmla="*/ 260 h 318"/>
                <a:gd name="T42" fmla="*/ 91 w 153"/>
                <a:gd name="T43" fmla="*/ 1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8">
                  <a:moveTo>
                    <a:pt x="91" y="113"/>
                  </a:moveTo>
                  <a:lnTo>
                    <a:pt x="138" y="113"/>
                  </a:lnTo>
                  <a:cubicBezTo>
                    <a:pt x="148" y="113"/>
                    <a:pt x="153" y="113"/>
                    <a:pt x="153" y="103"/>
                  </a:cubicBezTo>
                  <a:cubicBezTo>
                    <a:pt x="153" y="97"/>
                    <a:pt x="148" y="97"/>
                    <a:pt x="139" y="97"/>
                  </a:cubicBezTo>
                  <a:lnTo>
                    <a:pt x="95" y="97"/>
                  </a:lnTo>
                  <a:cubicBezTo>
                    <a:pt x="113" y="27"/>
                    <a:pt x="116" y="17"/>
                    <a:pt x="116" y="14"/>
                  </a:cubicBezTo>
                  <a:cubicBezTo>
                    <a:pt x="116" y="5"/>
                    <a:pt x="110" y="0"/>
                    <a:pt x="101" y="0"/>
                  </a:cubicBezTo>
                  <a:cubicBezTo>
                    <a:pt x="100" y="0"/>
                    <a:pt x="86" y="1"/>
                    <a:pt x="81" y="18"/>
                  </a:cubicBezTo>
                  <a:lnTo>
                    <a:pt x="62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7"/>
                  </a:cubicBezTo>
                  <a:cubicBezTo>
                    <a:pt x="0" y="113"/>
                    <a:pt x="4" y="113"/>
                    <a:pt x="14" y="113"/>
                  </a:cubicBezTo>
                  <a:lnTo>
                    <a:pt x="58" y="113"/>
                  </a:lnTo>
                  <a:cubicBezTo>
                    <a:pt x="22" y="254"/>
                    <a:pt x="20" y="263"/>
                    <a:pt x="20" y="272"/>
                  </a:cubicBezTo>
                  <a:cubicBezTo>
                    <a:pt x="20" y="299"/>
                    <a:pt x="39" y="318"/>
                    <a:pt x="66" y="318"/>
                  </a:cubicBezTo>
                  <a:cubicBezTo>
                    <a:pt x="117" y="318"/>
                    <a:pt x="145" y="245"/>
                    <a:pt x="145" y="241"/>
                  </a:cubicBezTo>
                  <a:cubicBezTo>
                    <a:pt x="145" y="236"/>
                    <a:pt x="141" y="236"/>
                    <a:pt x="139" y="236"/>
                  </a:cubicBezTo>
                  <a:cubicBezTo>
                    <a:pt x="135" y="236"/>
                    <a:pt x="134" y="237"/>
                    <a:pt x="132" y="243"/>
                  </a:cubicBezTo>
                  <a:cubicBezTo>
                    <a:pt x="110" y="295"/>
                    <a:pt x="84" y="307"/>
                    <a:pt x="67" y="307"/>
                  </a:cubicBezTo>
                  <a:cubicBezTo>
                    <a:pt x="57" y="307"/>
                    <a:pt x="52" y="300"/>
                    <a:pt x="52" y="284"/>
                  </a:cubicBezTo>
                  <a:cubicBezTo>
                    <a:pt x="52" y="272"/>
                    <a:pt x="53" y="268"/>
                    <a:pt x="55" y="260"/>
                  </a:cubicBezTo>
                  <a:lnTo>
                    <a:pt x="91" y="1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364"/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8875713" y="3927475"/>
              <a:ext cx="60325" cy="282575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50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365"/>
            <p:cNvSpPr>
              <a:spLocks/>
            </p:cNvSpPr>
            <p:nvPr>
              <p:custDataLst>
                <p:tags r:id="rId100"/>
              </p:custDataLst>
            </p:nvPr>
          </p:nvSpPr>
          <p:spPr bwMode="auto">
            <a:xfrm>
              <a:off x="8969375" y="3946525"/>
              <a:ext cx="214312" cy="192088"/>
            </a:xfrm>
            <a:custGeom>
              <a:avLst/>
              <a:gdLst>
                <a:gd name="T0" fmla="*/ 228 w 410"/>
                <a:gd name="T1" fmla="*/ 135 h 340"/>
                <a:gd name="T2" fmla="*/ 186 w 410"/>
                <a:gd name="T3" fmla="*/ 36 h 340"/>
                <a:gd name="T4" fmla="*/ 184 w 410"/>
                <a:gd name="T5" fmla="*/ 30 h 340"/>
                <a:gd name="T6" fmla="*/ 213 w 410"/>
                <a:gd name="T7" fmla="*/ 15 h 340"/>
                <a:gd name="T8" fmla="*/ 223 w 410"/>
                <a:gd name="T9" fmla="*/ 6 h 340"/>
                <a:gd name="T10" fmla="*/ 216 w 410"/>
                <a:gd name="T11" fmla="*/ 0 h 340"/>
                <a:gd name="T12" fmla="*/ 153 w 410"/>
                <a:gd name="T13" fmla="*/ 1 h 340"/>
                <a:gd name="T14" fmla="*/ 97 w 410"/>
                <a:gd name="T15" fmla="*/ 0 h 340"/>
                <a:gd name="T16" fmla="*/ 88 w 410"/>
                <a:gd name="T17" fmla="*/ 10 h 340"/>
                <a:gd name="T18" fmla="*/ 100 w 410"/>
                <a:gd name="T19" fmla="*/ 15 h 340"/>
                <a:gd name="T20" fmla="*/ 137 w 410"/>
                <a:gd name="T21" fmla="*/ 31 h 340"/>
                <a:gd name="T22" fmla="*/ 196 w 410"/>
                <a:gd name="T23" fmla="*/ 170 h 340"/>
                <a:gd name="T24" fmla="*/ 91 w 410"/>
                <a:gd name="T25" fmla="*/ 283 h 340"/>
                <a:gd name="T26" fmla="*/ 84 w 410"/>
                <a:gd name="T27" fmla="*/ 289 h 340"/>
                <a:gd name="T28" fmla="*/ 11 w 410"/>
                <a:gd name="T29" fmla="*/ 325 h 340"/>
                <a:gd name="T30" fmla="*/ 0 w 410"/>
                <a:gd name="T31" fmla="*/ 335 h 340"/>
                <a:gd name="T32" fmla="*/ 6 w 410"/>
                <a:gd name="T33" fmla="*/ 340 h 340"/>
                <a:gd name="T34" fmla="*/ 53 w 410"/>
                <a:gd name="T35" fmla="*/ 339 h 340"/>
                <a:gd name="T36" fmla="*/ 109 w 410"/>
                <a:gd name="T37" fmla="*/ 340 h 340"/>
                <a:gd name="T38" fmla="*/ 118 w 410"/>
                <a:gd name="T39" fmla="*/ 330 h 340"/>
                <a:gd name="T40" fmla="*/ 112 w 410"/>
                <a:gd name="T41" fmla="*/ 325 h 340"/>
                <a:gd name="T42" fmla="*/ 92 w 410"/>
                <a:gd name="T43" fmla="*/ 309 h 340"/>
                <a:gd name="T44" fmla="*/ 106 w 410"/>
                <a:gd name="T45" fmla="*/ 287 h 340"/>
                <a:gd name="T46" fmla="*/ 156 w 410"/>
                <a:gd name="T47" fmla="*/ 233 h 340"/>
                <a:gd name="T48" fmla="*/ 201 w 410"/>
                <a:gd name="T49" fmla="*/ 184 h 340"/>
                <a:gd name="T50" fmla="*/ 251 w 410"/>
                <a:gd name="T51" fmla="*/ 303 h 340"/>
                <a:gd name="T52" fmla="*/ 254 w 410"/>
                <a:gd name="T53" fmla="*/ 310 h 340"/>
                <a:gd name="T54" fmla="*/ 225 w 410"/>
                <a:gd name="T55" fmla="*/ 325 h 340"/>
                <a:gd name="T56" fmla="*/ 215 w 410"/>
                <a:gd name="T57" fmla="*/ 334 h 340"/>
                <a:gd name="T58" fmla="*/ 223 w 410"/>
                <a:gd name="T59" fmla="*/ 340 h 340"/>
                <a:gd name="T60" fmla="*/ 285 w 410"/>
                <a:gd name="T61" fmla="*/ 339 h 340"/>
                <a:gd name="T62" fmla="*/ 341 w 410"/>
                <a:gd name="T63" fmla="*/ 340 h 340"/>
                <a:gd name="T64" fmla="*/ 350 w 410"/>
                <a:gd name="T65" fmla="*/ 331 h 340"/>
                <a:gd name="T66" fmla="*/ 341 w 410"/>
                <a:gd name="T67" fmla="*/ 325 h 340"/>
                <a:gd name="T68" fmla="*/ 298 w 410"/>
                <a:gd name="T69" fmla="*/ 303 h 340"/>
                <a:gd name="T70" fmla="*/ 234 w 410"/>
                <a:gd name="T71" fmla="*/ 149 h 340"/>
                <a:gd name="T72" fmla="*/ 336 w 410"/>
                <a:gd name="T73" fmla="*/ 41 h 340"/>
                <a:gd name="T74" fmla="*/ 399 w 410"/>
                <a:gd name="T75" fmla="*/ 15 h 340"/>
                <a:gd name="T76" fmla="*/ 410 w 410"/>
                <a:gd name="T77" fmla="*/ 5 h 340"/>
                <a:gd name="T78" fmla="*/ 404 w 410"/>
                <a:gd name="T79" fmla="*/ 0 h 340"/>
                <a:gd name="T80" fmla="*/ 357 w 410"/>
                <a:gd name="T81" fmla="*/ 1 h 340"/>
                <a:gd name="T82" fmla="*/ 302 w 410"/>
                <a:gd name="T83" fmla="*/ 0 h 340"/>
                <a:gd name="T84" fmla="*/ 292 w 410"/>
                <a:gd name="T85" fmla="*/ 10 h 340"/>
                <a:gd name="T86" fmla="*/ 298 w 410"/>
                <a:gd name="T87" fmla="*/ 15 h 340"/>
                <a:gd name="T88" fmla="*/ 318 w 410"/>
                <a:gd name="T89" fmla="*/ 31 h 340"/>
                <a:gd name="T90" fmla="*/ 309 w 410"/>
                <a:gd name="T91" fmla="*/ 49 h 340"/>
                <a:gd name="T92" fmla="*/ 228 w 410"/>
                <a:gd name="T93" fmla="*/ 13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340">
                  <a:moveTo>
                    <a:pt x="228" y="135"/>
                  </a:moveTo>
                  <a:lnTo>
                    <a:pt x="186" y="36"/>
                  </a:lnTo>
                  <a:cubicBezTo>
                    <a:pt x="185" y="32"/>
                    <a:pt x="184" y="30"/>
                    <a:pt x="184" y="30"/>
                  </a:cubicBezTo>
                  <a:cubicBezTo>
                    <a:pt x="184" y="27"/>
                    <a:pt x="192" y="17"/>
                    <a:pt x="213" y="15"/>
                  </a:cubicBezTo>
                  <a:cubicBezTo>
                    <a:pt x="218" y="15"/>
                    <a:pt x="223" y="14"/>
                    <a:pt x="223" y="6"/>
                  </a:cubicBezTo>
                  <a:cubicBezTo>
                    <a:pt x="223" y="0"/>
                    <a:pt x="217" y="0"/>
                    <a:pt x="216" y="0"/>
                  </a:cubicBezTo>
                  <a:cubicBezTo>
                    <a:pt x="195" y="0"/>
                    <a:pt x="174" y="1"/>
                    <a:pt x="153" y="1"/>
                  </a:cubicBezTo>
                  <a:cubicBezTo>
                    <a:pt x="140" y="1"/>
                    <a:pt x="110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5"/>
                    <a:pt x="93" y="15"/>
                    <a:pt x="100" y="15"/>
                  </a:cubicBezTo>
                  <a:cubicBezTo>
                    <a:pt x="129" y="15"/>
                    <a:pt x="132" y="20"/>
                    <a:pt x="137" y="31"/>
                  </a:cubicBezTo>
                  <a:lnTo>
                    <a:pt x="196" y="170"/>
                  </a:lnTo>
                  <a:lnTo>
                    <a:pt x="91" y="283"/>
                  </a:lnTo>
                  <a:lnTo>
                    <a:pt x="84" y="289"/>
                  </a:lnTo>
                  <a:cubicBezTo>
                    <a:pt x="60" y="315"/>
                    <a:pt x="36" y="323"/>
                    <a:pt x="11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35"/>
                    <a:pt x="0" y="340"/>
                    <a:pt x="6" y="340"/>
                  </a:cubicBezTo>
                  <a:cubicBezTo>
                    <a:pt x="21" y="340"/>
                    <a:pt x="38" y="339"/>
                    <a:pt x="53" y="339"/>
                  </a:cubicBezTo>
                  <a:cubicBezTo>
                    <a:pt x="72" y="339"/>
                    <a:pt x="91" y="340"/>
                    <a:pt x="109" y="340"/>
                  </a:cubicBezTo>
                  <a:cubicBezTo>
                    <a:pt x="112" y="340"/>
                    <a:pt x="118" y="340"/>
                    <a:pt x="118" y="330"/>
                  </a:cubicBezTo>
                  <a:cubicBezTo>
                    <a:pt x="118" y="325"/>
                    <a:pt x="113" y="325"/>
                    <a:pt x="112" y="325"/>
                  </a:cubicBezTo>
                  <a:cubicBezTo>
                    <a:pt x="107" y="324"/>
                    <a:pt x="92" y="323"/>
                    <a:pt x="92" y="309"/>
                  </a:cubicBezTo>
                  <a:cubicBezTo>
                    <a:pt x="92" y="301"/>
                    <a:pt x="100" y="293"/>
                    <a:pt x="106" y="287"/>
                  </a:cubicBezTo>
                  <a:lnTo>
                    <a:pt x="156" y="233"/>
                  </a:lnTo>
                  <a:lnTo>
                    <a:pt x="201" y="184"/>
                  </a:lnTo>
                  <a:lnTo>
                    <a:pt x="251" y="303"/>
                  </a:lnTo>
                  <a:cubicBezTo>
                    <a:pt x="253" y="309"/>
                    <a:pt x="254" y="309"/>
                    <a:pt x="254" y="310"/>
                  </a:cubicBezTo>
                  <a:cubicBezTo>
                    <a:pt x="254" y="314"/>
                    <a:pt x="245" y="323"/>
                    <a:pt x="225" y="325"/>
                  </a:cubicBezTo>
                  <a:cubicBezTo>
                    <a:pt x="220" y="325"/>
                    <a:pt x="215" y="326"/>
                    <a:pt x="215" y="334"/>
                  </a:cubicBezTo>
                  <a:cubicBezTo>
                    <a:pt x="215" y="340"/>
                    <a:pt x="221" y="340"/>
                    <a:pt x="223" y="340"/>
                  </a:cubicBezTo>
                  <a:cubicBezTo>
                    <a:pt x="237" y="340"/>
                    <a:pt x="271" y="339"/>
                    <a:pt x="285" y="339"/>
                  </a:cubicBezTo>
                  <a:cubicBezTo>
                    <a:pt x="298" y="339"/>
                    <a:pt x="328" y="340"/>
                    <a:pt x="341" y="340"/>
                  </a:cubicBezTo>
                  <a:cubicBezTo>
                    <a:pt x="344" y="340"/>
                    <a:pt x="350" y="340"/>
                    <a:pt x="350" y="331"/>
                  </a:cubicBezTo>
                  <a:cubicBezTo>
                    <a:pt x="350" y="325"/>
                    <a:pt x="345" y="325"/>
                    <a:pt x="341" y="325"/>
                  </a:cubicBezTo>
                  <a:cubicBezTo>
                    <a:pt x="308" y="324"/>
                    <a:pt x="307" y="323"/>
                    <a:pt x="298" y="303"/>
                  </a:cubicBezTo>
                  <a:cubicBezTo>
                    <a:pt x="279" y="256"/>
                    <a:pt x="246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1" y="29"/>
                    <a:pt x="370" y="17"/>
                    <a:pt x="399" y="15"/>
                  </a:cubicBezTo>
                  <a:cubicBezTo>
                    <a:pt x="406" y="15"/>
                    <a:pt x="410" y="15"/>
                    <a:pt x="410" y="5"/>
                  </a:cubicBezTo>
                  <a:cubicBezTo>
                    <a:pt x="410" y="5"/>
                    <a:pt x="410" y="0"/>
                    <a:pt x="404" y="0"/>
                  </a:cubicBezTo>
                  <a:cubicBezTo>
                    <a:pt x="389" y="0"/>
                    <a:pt x="372" y="1"/>
                    <a:pt x="357" y="1"/>
                  </a:cubicBezTo>
                  <a:cubicBezTo>
                    <a:pt x="339" y="1"/>
                    <a:pt x="320" y="0"/>
                    <a:pt x="302" y="0"/>
                  </a:cubicBezTo>
                  <a:cubicBezTo>
                    <a:pt x="299" y="0"/>
                    <a:pt x="292" y="0"/>
                    <a:pt x="292" y="10"/>
                  </a:cubicBezTo>
                  <a:cubicBezTo>
                    <a:pt x="292" y="13"/>
                    <a:pt x="295" y="15"/>
                    <a:pt x="298" y="15"/>
                  </a:cubicBezTo>
                  <a:cubicBezTo>
                    <a:pt x="303" y="16"/>
                    <a:pt x="318" y="17"/>
                    <a:pt x="318" y="31"/>
                  </a:cubicBezTo>
                  <a:cubicBezTo>
                    <a:pt x="318" y="38"/>
                    <a:pt x="313" y="44"/>
                    <a:pt x="309" y="49"/>
                  </a:cubicBezTo>
                  <a:lnTo>
                    <a:pt x="228" y="13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366"/>
            <p:cNvSpPr>
              <a:spLocks/>
            </p:cNvSpPr>
            <p:nvPr>
              <p:custDataLst>
                <p:tags r:id="rId101"/>
              </p:custDataLst>
            </p:nvPr>
          </p:nvSpPr>
          <p:spPr bwMode="auto">
            <a:xfrm>
              <a:off x="9197975" y="4049713"/>
              <a:ext cx="66675" cy="131763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9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367"/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9301163" y="3946525"/>
              <a:ext cx="214312" cy="192088"/>
            </a:xfrm>
            <a:custGeom>
              <a:avLst/>
              <a:gdLst>
                <a:gd name="T0" fmla="*/ 228 w 411"/>
                <a:gd name="T1" fmla="*/ 135 h 340"/>
                <a:gd name="T2" fmla="*/ 186 w 411"/>
                <a:gd name="T3" fmla="*/ 36 h 340"/>
                <a:gd name="T4" fmla="*/ 184 w 411"/>
                <a:gd name="T5" fmla="*/ 30 h 340"/>
                <a:gd name="T6" fmla="*/ 213 w 411"/>
                <a:gd name="T7" fmla="*/ 15 h 340"/>
                <a:gd name="T8" fmla="*/ 223 w 411"/>
                <a:gd name="T9" fmla="*/ 6 h 340"/>
                <a:gd name="T10" fmla="*/ 216 w 411"/>
                <a:gd name="T11" fmla="*/ 0 h 340"/>
                <a:gd name="T12" fmla="*/ 153 w 411"/>
                <a:gd name="T13" fmla="*/ 1 h 340"/>
                <a:gd name="T14" fmla="*/ 97 w 411"/>
                <a:gd name="T15" fmla="*/ 0 h 340"/>
                <a:gd name="T16" fmla="*/ 88 w 411"/>
                <a:gd name="T17" fmla="*/ 10 h 340"/>
                <a:gd name="T18" fmla="*/ 100 w 411"/>
                <a:gd name="T19" fmla="*/ 15 h 340"/>
                <a:gd name="T20" fmla="*/ 137 w 411"/>
                <a:gd name="T21" fmla="*/ 31 h 340"/>
                <a:gd name="T22" fmla="*/ 196 w 411"/>
                <a:gd name="T23" fmla="*/ 170 h 340"/>
                <a:gd name="T24" fmla="*/ 91 w 411"/>
                <a:gd name="T25" fmla="*/ 283 h 340"/>
                <a:gd name="T26" fmla="*/ 84 w 411"/>
                <a:gd name="T27" fmla="*/ 289 h 340"/>
                <a:gd name="T28" fmla="*/ 11 w 411"/>
                <a:gd name="T29" fmla="*/ 325 h 340"/>
                <a:gd name="T30" fmla="*/ 0 w 411"/>
                <a:gd name="T31" fmla="*/ 335 h 340"/>
                <a:gd name="T32" fmla="*/ 7 w 411"/>
                <a:gd name="T33" fmla="*/ 340 h 340"/>
                <a:gd name="T34" fmla="*/ 53 w 411"/>
                <a:gd name="T35" fmla="*/ 339 h 340"/>
                <a:gd name="T36" fmla="*/ 109 w 411"/>
                <a:gd name="T37" fmla="*/ 340 h 340"/>
                <a:gd name="T38" fmla="*/ 118 w 411"/>
                <a:gd name="T39" fmla="*/ 330 h 340"/>
                <a:gd name="T40" fmla="*/ 112 w 411"/>
                <a:gd name="T41" fmla="*/ 325 h 340"/>
                <a:gd name="T42" fmla="*/ 92 w 411"/>
                <a:gd name="T43" fmla="*/ 309 h 340"/>
                <a:gd name="T44" fmla="*/ 106 w 411"/>
                <a:gd name="T45" fmla="*/ 287 h 340"/>
                <a:gd name="T46" fmla="*/ 157 w 411"/>
                <a:gd name="T47" fmla="*/ 233 h 340"/>
                <a:gd name="T48" fmla="*/ 201 w 411"/>
                <a:gd name="T49" fmla="*/ 184 h 340"/>
                <a:gd name="T50" fmla="*/ 252 w 411"/>
                <a:gd name="T51" fmla="*/ 303 h 340"/>
                <a:gd name="T52" fmla="*/ 254 w 411"/>
                <a:gd name="T53" fmla="*/ 310 h 340"/>
                <a:gd name="T54" fmla="*/ 225 w 411"/>
                <a:gd name="T55" fmla="*/ 325 h 340"/>
                <a:gd name="T56" fmla="*/ 215 w 411"/>
                <a:gd name="T57" fmla="*/ 334 h 340"/>
                <a:gd name="T58" fmla="*/ 223 w 411"/>
                <a:gd name="T59" fmla="*/ 340 h 340"/>
                <a:gd name="T60" fmla="*/ 286 w 411"/>
                <a:gd name="T61" fmla="*/ 339 h 340"/>
                <a:gd name="T62" fmla="*/ 341 w 411"/>
                <a:gd name="T63" fmla="*/ 340 h 340"/>
                <a:gd name="T64" fmla="*/ 350 w 411"/>
                <a:gd name="T65" fmla="*/ 331 h 340"/>
                <a:gd name="T66" fmla="*/ 341 w 411"/>
                <a:gd name="T67" fmla="*/ 325 h 340"/>
                <a:gd name="T68" fmla="*/ 299 w 411"/>
                <a:gd name="T69" fmla="*/ 303 h 340"/>
                <a:gd name="T70" fmla="*/ 234 w 411"/>
                <a:gd name="T71" fmla="*/ 149 h 340"/>
                <a:gd name="T72" fmla="*/ 336 w 411"/>
                <a:gd name="T73" fmla="*/ 41 h 340"/>
                <a:gd name="T74" fmla="*/ 400 w 411"/>
                <a:gd name="T75" fmla="*/ 15 h 340"/>
                <a:gd name="T76" fmla="*/ 411 w 411"/>
                <a:gd name="T77" fmla="*/ 5 h 340"/>
                <a:gd name="T78" fmla="*/ 404 w 411"/>
                <a:gd name="T79" fmla="*/ 0 h 340"/>
                <a:gd name="T80" fmla="*/ 357 w 411"/>
                <a:gd name="T81" fmla="*/ 1 h 340"/>
                <a:gd name="T82" fmla="*/ 302 w 411"/>
                <a:gd name="T83" fmla="*/ 0 h 340"/>
                <a:gd name="T84" fmla="*/ 293 w 411"/>
                <a:gd name="T85" fmla="*/ 10 h 340"/>
                <a:gd name="T86" fmla="*/ 299 w 411"/>
                <a:gd name="T87" fmla="*/ 15 h 340"/>
                <a:gd name="T88" fmla="*/ 318 w 411"/>
                <a:gd name="T89" fmla="*/ 31 h 340"/>
                <a:gd name="T90" fmla="*/ 309 w 411"/>
                <a:gd name="T91" fmla="*/ 49 h 340"/>
                <a:gd name="T92" fmla="*/ 228 w 411"/>
                <a:gd name="T93" fmla="*/ 13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1" h="340">
                  <a:moveTo>
                    <a:pt x="228" y="135"/>
                  </a:moveTo>
                  <a:lnTo>
                    <a:pt x="186" y="36"/>
                  </a:lnTo>
                  <a:cubicBezTo>
                    <a:pt x="185" y="32"/>
                    <a:pt x="184" y="30"/>
                    <a:pt x="184" y="30"/>
                  </a:cubicBezTo>
                  <a:cubicBezTo>
                    <a:pt x="184" y="27"/>
                    <a:pt x="192" y="17"/>
                    <a:pt x="213" y="15"/>
                  </a:cubicBezTo>
                  <a:cubicBezTo>
                    <a:pt x="218" y="15"/>
                    <a:pt x="223" y="14"/>
                    <a:pt x="223" y="6"/>
                  </a:cubicBezTo>
                  <a:cubicBezTo>
                    <a:pt x="223" y="0"/>
                    <a:pt x="217" y="0"/>
                    <a:pt x="216" y="0"/>
                  </a:cubicBezTo>
                  <a:cubicBezTo>
                    <a:pt x="195" y="0"/>
                    <a:pt x="174" y="1"/>
                    <a:pt x="153" y="1"/>
                  </a:cubicBezTo>
                  <a:cubicBezTo>
                    <a:pt x="141" y="1"/>
                    <a:pt x="110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5"/>
                    <a:pt x="93" y="15"/>
                    <a:pt x="100" y="15"/>
                  </a:cubicBezTo>
                  <a:cubicBezTo>
                    <a:pt x="130" y="15"/>
                    <a:pt x="133" y="20"/>
                    <a:pt x="137" y="31"/>
                  </a:cubicBezTo>
                  <a:lnTo>
                    <a:pt x="196" y="170"/>
                  </a:lnTo>
                  <a:lnTo>
                    <a:pt x="91" y="283"/>
                  </a:lnTo>
                  <a:lnTo>
                    <a:pt x="84" y="289"/>
                  </a:lnTo>
                  <a:cubicBezTo>
                    <a:pt x="60" y="315"/>
                    <a:pt x="37" y="323"/>
                    <a:pt x="11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35"/>
                    <a:pt x="0" y="340"/>
                    <a:pt x="7" y="340"/>
                  </a:cubicBezTo>
                  <a:cubicBezTo>
                    <a:pt x="22" y="340"/>
                    <a:pt x="38" y="339"/>
                    <a:pt x="53" y="339"/>
                  </a:cubicBezTo>
                  <a:cubicBezTo>
                    <a:pt x="72" y="339"/>
                    <a:pt x="91" y="340"/>
                    <a:pt x="109" y="340"/>
                  </a:cubicBezTo>
                  <a:cubicBezTo>
                    <a:pt x="112" y="340"/>
                    <a:pt x="118" y="340"/>
                    <a:pt x="118" y="330"/>
                  </a:cubicBezTo>
                  <a:cubicBezTo>
                    <a:pt x="118" y="325"/>
                    <a:pt x="113" y="325"/>
                    <a:pt x="112" y="325"/>
                  </a:cubicBezTo>
                  <a:cubicBezTo>
                    <a:pt x="108" y="324"/>
                    <a:pt x="92" y="323"/>
                    <a:pt x="92" y="309"/>
                  </a:cubicBezTo>
                  <a:cubicBezTo>
                    <a:pt x="92" y="301"/>
                    <a:pt x="100" y="293"/>
                    <a:pt x="106" y="287"/>
                  </a:cubicBezTo>
                  <a:lnTo>
                    <a:pt x="157" y="233"/>
                  </a:lnTo>
                  <a:lnTo>
                    <a:pt x="201" y="184"/>
                  </a:lnTo>
                  <a:lnTo>
                    <a:pt x="252" y="303"/>
                  </a:lnTo>
                  <a:cubicBezTo>
                    <a:pt x="254" y="309"/>
                    <a:pt x="254" y="309"/>
                    <a:pt x="254" y="310"/>
                  </a:cubicBezTo>
                  <a:cubicBezTo>
                    <a:pt x="254" y="314"/>
                    <a:pt x="245" y="323"/>
                    <a:pt x="225" y="325"/>
                  </a:cubicBezTo>
                  <a:cubicBezTo>
                    <a:pt x="220" y="325"/>
                    <a:pt x="215" y="326"/>
                    <a:pt x="215" y="334"/>
                  </a:cubicBezTo>
                  <a:cubicBezTo>
                    <a:pt x="215" y="340"/>
                    <a:pt x="221" y="340"/>
                    <a:pt x="223" y="340"/>
                  </a:cubicBezTo>
                  <a:cubicBezTo>
                    <a:pt x="237" y="340"/>
                    <a:pt x="272" y="339"/>
                    <a:pt x="286" y="339"/>
                  </a:cubicBezTo>
                  <a:cubicBezTo>
                    <a:pt x="298" y="339"/>
                    <a:pt x="328" y="340"/>
                    <a:pt x="341" y="340"/>
                  </a:cubicBezTo>
                  <a:cubicBezTo>
                    <a:pt x="344" y="340"/>
                    <a:pt x="350" y="340"/>
                    <a:pt x="350" y="331"/>
                  </a:cubicBezTo>
                  <a:cubicBezTo>
                    <a:pt x="350" y="325"/>
                    <a:pt x="345" y="325"/>
                    <a:pt x="341" y="325"/>
                  </a:cubicBezTo>
                  <a:cubicBezTo>
                    <a:pt x="308" y="324"/>
                    <a:pt x="307" y="323"/>
                    <a:pt x="299" y="303"/>
                  </a:cubicBezTo>
                  <a:cubicBezTo>
                    <a:pt x="279" y="256"/>
                    <a:pt x="246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1" y="29"/>
                    <a:pt x="370" y="17"/>
                    <a:pt x="400" y="15"/>
                  </a:cubicBezTo>
                  <a:cubicBezTo>
                    <a:pt x="406" y="15"/>
                    <a:pt x="411" y="15"/>
                    <a:pt x="411" y="5"/>
                  </a:cubicBezTo>
                  <a:cubicBezTo>
                    <a:pt x="411" y="5"/>
                    <a:pt x="411" y="0"/>
                    <a:pt x="404" y="0"/>
                  </a:cubicBezTo>
                  <a:cubicBezTo>
                    <a:pt x="389" y="0"/>
                    <a:pt x="373" y="1"/>
                    <a:pt x="357" y="1"/>
                  </a:cubicBezTo>
                  <a:cubicBezTo>
                    <a:pt x="339" y="1"/>
                    <a:pt x="320" y="0"/>
                    <a:pt x="302" y="0"/>
                  </a:cubicBezTo>
                  <a:cubicBezTo>
                    <a:pt x="299" y="0"/>
                    <a:pt x="293" y="0"/>
                    <a:pt x="293" y="10"/>
                  </a:cubicBezTo>
                  <a:cubicBezTo>
                    <a:pt x="293" y="13"/>
                    <a:pt x="295" y="15"/>
                    <a:pt x="299" y="15"/>
                  </a:cubicBezTo>
                  <a:cubicBezTo>
                    <a:pt x="303" y="16"/>
                    <a:pt x="318" y="17"/>
                    <a:pt x="318" y="31"/>
                  </a:cubicBezTo>
                  <a:cubicBezTo>
                    <a:pt x="318" y="38"/>
                    <a:pt x="313" y="44"/>
                    <a:pt x="309" y="49"/>
                  </a:cubicBezTo>
                  <a:lnTo>
                    <a:pt x="228" y="13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368"/>
            <p:cNvSpPr>
              <a:spLocks noEditPoints="1"/>
            </p:cNvSpPr>
            <p:nvPr>
              <p:custDataLst>
                <p:tags r:id="rId103"/>
              </p:custDataLst>
            </p:nvPr>
          </p:nvSpPr>
          <p:spPr bwMode="auto">
            <a:xfrm>
              <a:off x="9520238" y="4049713"/>
              <a:ext cx="84137" cy="134938"/>
            </a:xfrm>
            <a:custGeom>
              <a:avLst/>
              <a:gdLst>
                <a:gd name="T0" fmla="*/ 34 w 161"/>
                <a:gd name="T1" fmla="*/ 118 h 239"/>
                <a:gd name="T2" fmla="*/ 49 w 161"/>
                <a:gd name="T3" fmla="*/ 42 h 239"/>
                <a:gd name="T4" fmla="*/ 102 w 161"/>
                <a:gd name="T5" fmla="*/ 10 h 239"/>
                <a:gd name="T6" fmla="*/ 134 w 161"/>
                <a:gd name="T7" fmla="*/ 22 h 239"/>
                <a:gd name="T8" fmla="*/ 118 w 161"/>
                <a:gd name="T9" fmla="*/ 39 h 239"/>
                <a:gd name="T10" fmla="*/ 134 w 161"/>
                <a:gd name="T11" fmla="*/ 56 h 239"/>
                <a:gd name="T12" fmla="*/ 151 w 161"/>
                <a:gd name="T13" fmla="*/ 39 h 239"/>
                <a:gd name="T14" fmla="*/ 102 w 161"/>
                <a:gd name="T15" fmla="*/ 0 h 239"/>
                <a:gd name="T16" fmla="*/ 0 w 161"/>
                <a:gd name="T17" fmla="*/ 121 h 239"/>
                <a:gd name="T18" fmla="*/ 81 w 161"/>
                <a:gd name="T19" fmla="*/ 239 h 239"/>
                <a:gd name="T20" fmla="*/ 161 w 161"/>
                <a:gd name="T21" fmla="*/ 161 h 239"/>
                <a:gd name="T22" fmla="*/ 85 w 161"/>
                <a:gd name="T23" fmla="*/ 84 h 239"/>
                <a:gd name="T24" fmla="*/ 34 w 161"/>
                <a:gd name="T25" fmla="*/ 118 h 239"/>
                <a:gd name="T26" fmla="*/ 81 w 161"/>
                <a:gd name="T27" fmla="*/ 228 h 239"/>
                <a:gd name="T28" fmla="*/ 43 w 161"/>
                <a:gd name="T29" fmla="*/ 202 h 239"/>
                <a:gd name="T30" fmla="*/ 35 w 161"/>
                <a:gd name="T31" fmla="*/ 153 h 239"/>
                <a:gd name="T32" fmla="*/ 83 w 161"/>
                <a:gd name="T33" fmla="*/ 93 h 239"/>
                <a:gd name="T34" fmla="*/ 118 w 161"/>
                <a:gd name="T35" fmla="*/ 112 h 239"/>
                <a:gd name="T36" fmla="*/ 127 w 161"/>
                <a:gd name="T37" fmla="*/ 161 h 239"/>
                <a:gd name="T38" fmla="*/ 118 w 161"/>
                <a:gd name="T39" fmla="*/ 209 h 239"/>
                <a:gd name="T40" fmla="*/ 81 w 161"/>
                <a:gd name="T41" fmla="*/ 22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239">
                  <a:moveTo>
                    <a:pt x="34" y="118"/>
                  </a:moveTo>
                  <a:cubicBezTo>
                    <a:pt x="34" y="89"/>
                    <a:pt x="36" y="63"/>
                    <a:pt x="49" y="42"/>
                  </a:cubicBezTo>
                  <a:cubicBezTo>
                    <a:pt x="61" y="23"/>
                    <a:pt x="80" y="10"/>
                    <a:pt x="102" y="10"/>
                  </a:cubicBezTo>
                  <a:cubicBezTo>
                    <a:pt x="113" y="10"/>
                    <a:pt x="127" y="13"/>
                    <a:pt x="134" y="22"/>
                  </a:cubicBezTo>
                  <a:cubicBezTo>
                    <a:pt x="125" y="23"/>
                    <a:pt x="118" y="29"/>
                    <a:pt x="118" y="39"/>
                  </a:cubicBezTo>
                  <a:cubicBezTo>
                    <a:pt x="118" y="48"/>
                    <a:pt x="124" y="56"/>
                    <a:pt x="134" y="56"/>
                  </a:cubicBezTo>
                  <a:cubicBezTo>
                    <a:pt x="145" y="56"/>
                    <a:pt x="151" y="49"/>
                    <a:pt x="151" y="39"/>
                  </a:cubicBezTo>
                  <a:cubicBezTo>
                    <a:pt x="151" y="18"/>
                    <a:pt x="136" y="0"/>
                    <a:pt x="102" y="0"/>
                  </a:cubicBezTo>
                  <a:cubicBezTo>
                    <a:pt x="51" y="0"/>
                    <a:pt x="0" y="46"/>
                    <a:pt x="0" y="121"/>
                  </a:cubicBezTo>
                  <a:cubicBezTo>
                    <a:pt x="0" y="211"/>
                    <a:pt x="43" y="239"/>
                    <a:pt x="81" y="239"/>
                  </a:cubicBezTo>
                  <a:cubicBezTo>
                    <a:pt x="124" y="239"/>
                    <a:pt x="161" y="206"/>
                    <a:pt x="161" y="161"/>
                  </a:cubicBezTo>
                  <a:cubicBezTo>
                    <a:pt x="161" y="116"/>
                    <a:pt x="125" y="84"/>
                    <a:pt x="85" y="84"/>
                  </a:cubicBezTo>
                  <a:cubicBezTo>
                    <a:pt x="57" y="84"/>
                    <a:pt x="41" y="102"/>
                    <a:pt x="34" y="118"/>
                  </a:cubicBezTo>
                  <a:close/>
                  <a:moveTo>
                    <a:pt x="81" y="228"/>
                  </a:moveTo>
                  <a:cubicBezTo>
                    <a:pt x="64" y="228"/>
                    <a:pt x="50" y="217"/>
                    <a:pt x="43" y="202"/>
                  </a:cubicBezTo>
                  <a:cubicBezTo>
                    <a:pt x="37" y="192"/>
                    <a:pt x="35" y="174"/>
                    <a:pt x="35" y="153"/>
                  </a:cubicBezTo>
                  <a:cubicBezTo>
                    <a:pt x="35" y="119"/>
                    <a:pt x="55" y="93"/>
                    <a:pt x="83" y="93"/>
                  </a:cubicBezTo>
                  <a:cubicBezTo>
                    <a:pt x="99" y="93"/>
                    <a:pt x="110" y="100"/>
                    <a:pt x="118" y="112"/>
                  </a:cubicBezTo>
                  <a:cubicBezTo>
                    <a:pt x="127" y="126"/>
                    <a:pt x="127" y="140"/>
                    <a:pt x="127" y="161"/>
                  </a:cubicBezTo>
                  <a:cubicBezTo>
                    <a:pt x="127" y="180"/>
                    <a:pt x="127" y="195"/>
                    <a:pt x="118" y="209"/>
                  </a:cubicBezTo>
                  <a:cubicBezTo>
                    <a:pt x="109" y="221"/>
                    <a:pt x="98" y="228"/>
                    <a:pt x="81" y="2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369"/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9699625" y="3975100"/>
              <a:ext cx="173037" cy="187325"/>
            </a:xfrm>
            <a:custGeom>
              <a:avLst/>
              <a:gdLst>
                <a:gd name="T0" fmla="*/ 176 w 332"/>
                <a:gd name="T1" fmla="*/ 175 h 331"/>
                <a:gd name="T2" fmla="*/ 315 w 332"/>
                <a:gd name="T3" fmla="*/ 175 h 331"/>
                <a:gd name="T4" fmla="*/ 332 w 332"/>
                <a:gd name="T5" fmla="*/ 166 h 331"/>
                <a:gd name="T6" fmla="*/ 315 w 332"/>
                <a:gd name="T7" fmla="*/ 156 h 331"/>
                <a:gd name="T8" fmla="*/ 176 w 332"/>
                <a:gd name="T9" fmla="*/ 156 h 331"/>
                <a:gd name="T10" fmla="*/ 176 w 332"/>
                <a:gd name="T11" fmla="*/ 16 h 331"/>
                <a:gd name="T12" fmla="*/ 166 w 332"/>
                <a:gd name="T13" fmla="*/ 0 h 331"/>
                <a:gd name="T14" fmla="*/ 156 w 332"/>
                <a:gd name="T15" fmla="*/ 16 h 331"/>
                <a:gd name="T16" fmla="*/ 156 w 332"/>
                <a:gd name="T17" fmla="*/ 156 h 331"/>
                <a:gd name="T18" fmla="*/ 17 w 332"/>
                <a:gd name="T19" fmla="*/ 156 h 331"/>
                <a:gd name="T20" fmla="*/ 0 w 332"/>
                <a:gd name="T21" fmla="*/ 166 h 331"/>
                <a:gd name="T22" fmla="*/ 17 w 332"/>
                <a:gd name="T23" fmla="*/ 175 h 331"/>
                <a:gd name="T24" fmla="*/ 156 w 332"/>
                <a:gd name="T25" fmla="*/ 175 h 331"/>
                <a:gd name="T26" fmla="*/ 156 w 332"/>
                <a:gd name="T27" fmla="*/ 315 h 331"/>
                <a:gd name="T28" fmla="*/ 166 w 332"/>
                <a:gd name="T29" fmla="*/ 331 h 331"/>
                <a:gd name="T30" fmla="*/ 176 w 332"/>
                <a:gd name="T31" fmla="*/ 315 h 331"/>
                <a:gd name="T32" fmla="*/ 176 w 332"/>
                <a:gd name="T33" fmla="*/ 17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1">
                  <a:moveTo>
                    <a:pt x="176" y="175"/>
                  </a:moveTo>
                  <a:lnTo>
                    <a:pt x="315" y="175"/>
                  </a:lnTo>
                  <a:cubicBezTo>
                    <a:pt x="322" y="175"/>
                    <a:pt x="332" y="175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5"/>
                    <a:pt x="10" y="175"/>
                    <a:pt x="17" y="175"/>
                  </a:cubicBezTo>
                  <a:lnTo>
                    <a:pt x="156" y="175"/>
                  </a:lnTo>
                  <a:lnTo>
                    <a:pt x="156" y="315"/>
                  </a:lnTo>
                  <a:cubicBezTo>
                    <a:pt x="156" y="322"/>
                    <a:pt x="156" y="331"/>
                    <a:pt x="166" y="331"/>
                  </a:cubicBezTo>
                  <a:cubicBezTo>
                    <a:pt x="176" y="331"/>
                    <a:pt x="176" y="322"/>
                    <a:pt x="176" y="315"/>
                  </a:cubicBezTo>
                  <a:lnTo>
                    <a:pt x="176" y="17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370"/>
            <p:cNvSpPr>
              <a:spLocks noEditPoints="1"/>
            </p:cNvSpPr>
            <p:nvPr>
              <p:custDataLst>
                <p:tags r:id="rId105"/>
              </p:custDataLst>
            </p:nvPr>
          </p:nvSpPr>
          <p:spPr bwMode="auto">
            <a:xfrm>
              <a:off x="9955213" y="4014788"/>
              <a:ext cx="146050" cy="127000"/>
            </a:xfrm>
            <a:custGeom>
              <a:avLst/>
              <a:gdLst>
                <a:gd name="T0" fmla="*/ 217 w 280"/>
                <a:gd name="T1" fmla="*/ 102 h 226"/>
                <a:gd name="T2" fmla="*/ 134 w 280"/>
                <a:gd name="T3" fmla="*/ 0 h 226"/>
                <a:gd name="T4" fmla="*/ 0 w 280"/>
                <a:gd name="T5" fmla="*/ 141 h 226"/>
                <a:gd name="T6" fmla="*/ 81 w 280"/>
                <a:gd name="T7" fmla="*/ 226 h 226"/>
                <a:gd name="T8" fmla="*/ 186 w 280"/>
                <a:gd name="T9" fmla="*/ 184 h 226"/>
                <a:gd name="T10" fmla="*/ 231 w 280"/>
                <a:gd name="T11" fmla="*/ 226 h 226"/>
                <a:gd name="T12" fmla="*/ 273 w 280"/>
                <a:gd name="T13" fmla="*/ 190 h 226"/>
                <a:gd name="T14" fmla="*/ 267 w 280"/>
                <a:gd name="T15" fmla="*/ 185 h 226"/>
                <a:gd name="T16" fmla="*/ 261 w 280"/>
                <a:gd name="T17" fmla="*/ 190 h 226"/>
                <a:gd name="T18" fmla="*/ 233 w 280"/>
                <a:gd name="T19" fmla="*/ 215 h 226"/>
                <a:gd name="T20" fmla="*/ 217 w 280"/>
                <a:gd name="T21" fmla="*/ 164 h 226"/>
                <a:gd name="T22" fmla="*/ 222 w 280"/>
                <a:gd name="T23" fmla="*/ 146 h 226"/>
                <a:gd name="T24" fmla="*/ 280 w 280"/>
                <a:gd name="T25" fmla="*/ 29 h 226"/>
                <a:gd name="T26" fmla="*/ 274 w 280"/>
                <a:gd name="T27" fmla="*/ 24 h 226"/>
                <a:gd name="T28" fmla="*/ 266 w 280"/>
                <a:gd name="T29" fmla="*/ 35 h 226"/>
                <a:gd name="T30" fmla="*/ 217 w 280"/>
                <a:gd name="T31" fmla="*/ 133 h 226"/>
                <a:gd name="T32" fmla="*/ 217 w 280"/>
                <a:gd name="T33" fmla="*/ 102 h 226"/>
                <a:gd name="T34" fmla="*/ 184 w 280"/>
                <a:gd name="T35" fmla="*/ 171 h 226"/>
                <a:gd name="T36" fmla="*/ 82 w 280"/>
                <a:gd name="T37" fmla="*/ 215 h 226"/>
                <a:gd name="T38" fmla="*/ 37 w 280"/>
                <a:gd name="T39" fmla="*/ 160 h 226"/>
                <a:gd name="T40" fmla="*/ 66 w 280"/>
                <a:gd name="T41" fmla="*/ 57 h 226"/>
                <a:gd name="T42" fmla="*/ 134 w 280"/>
                <a:gd name="T43" fmla="*/ 11 h 226"/>
                <a:gd name="T44" fmla="*/ 183 w 280"/>
                <a:gd name="T45" fmla="*/ 115 h 226"/>
                <a:gd name="T46" fmla="*/ 184 w 280"/>
                <a:gd name="T47" fmla="*/ 17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6">
                  <a:moveTo>
                    <a:pt x="217" y="102"/>
                  </a:moveTo>
                  <a:cubicBezTo>
                    <a:pt x="217" y="24"/>
                    <a:pt x="171" y="0"/>
                    <a:pt x="134" y="0"/>
                  </a:cubicBezTo>
                  <a:cubicBezTo>
                    <a:pt x="66" y="0"/>
                    <a:pt x="0" y="71"/>
                    <a:pt x="0" y="141"/>
                  </a:cubicBezTo>
                  <a:cubicBezTo>
                    <a:pt x="0" y="188"/>
                    <a:pt x="30" y="226"/>
                    <a:pt x="81" y="226"/>
                  </a:cubicBezTo>
                  <a:cubicBezTo>
                    <a:pt x="112" y="226"/>
                    <a:pt x="148" y="214"/>
                    <a:pt x="186" y="184"/>
                  </a:cubicBezTo>
                  <a:cubicBezTo>
                    <a:pt x="192" y="210"/>
                    <a:pt x="209" y="226"/>
                    <a:pt x="231" y="226"/>
                  </a:cubicBezTo>
                  <a:cubicBezTo>
                    <a:pt x="258" y="226"/>
                    <a:pt x="273" y="198"/>
                    <a:pt x="273" y="190"/>
                  </a:cubicBezTo>
                  <a:cubicBezTo>
                    <a:pt x="273" y="187"/>
                    <a:pt x="270" y="185"/>
                    <a:pt x="267" y="185"/>
                  </a:cubicBezTo>
                  <a:cubicBezTo>
                    <a:pt x="264" y="185"/>
                    <a:pt x="262" y="187"/>
                    <a:pt x="261" y="190"/>
                  </a:cubicBezTo>
                  <a:cubicBezTo>
                    <a:pt x="252" y="215"/>
                    <a:pt x="234" y="215"/>
                    <a:pt x="233" y="215"/>
                  </a:cubicBezTo>
                  <a:cubicBezTo>
                    <a:pt x="217" y="215"/>
                    <a:pt x="217" y="176"/>
                    <a:pt x="217" y="164"/>
                  </a:cubicBezTo>
                  <a:cubicBezTo>
                    <a:pt x="217" y="153"/>
                    <a:pt x="217" y="152"/>
                    <a:pt x="222" y="146"/>
                  </a:cubicBezTo>
                  <a:cubicBezTo>
                    <a:pt x="269" y="87"/>
                    <a:pt x="280" y="30"/>
                    <a:pt x="280" y="29"/>
                  </a:cubicBezTo>
                  <a:cubicBezTo>
                    <a:pt x="280" y="28"/>
                    <a:pt x="279" y="24"/>
                    <a:pt x="274" y="24"/>
                  </a:cubicBezTo>
                  <a:cubicBezTo>
                    <a:pt x="269" y="24"/>
                    <a:pt x="269" y="26"/>
                    <a:pt x="266" y="35"/>
                  </a:cubicBezTo>
                  <a:cubicBezTo>
                    <a:pt x="257" y="66"/>
                    <a:pt x="241" y="104"/>
                    <a:pt x="217" y="133"/>
                  </a:cubicBezTo>
                  <a:lnTo>
                    <a:pt x="217" y="102"/>
                  </a:lnTo>
                  <a:close/>
                  <a:moveTo>
                    <a:pt x="184" y="171"/>
                  </a:moveTo>
                  <a:cubicBezTo>
                    <a:pt x="140" y="209"/>
                    <a:pt x="102" y="215"/>
                    <a:pt x="82" y="215"/>
                  </a:cubicBezTo>
                  <a:cubicBezTo>
                    <a:pt x="52" y="215"/>
                    <a:pt x="37" y="192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89" y="20"/>
                    <a:pt x="116" y="11"/>
                    <a:pt x="134" y="11"/>
                  </a:cubicBezTo>
                  <a:cubicBezTo>
                    <a:pt x="183" y="11"/>
                    <a:pt x="183" y="76"/>
                    <a:pt x="183" y="115"/>
                  </a:cubicBezTo>
                  <a:cubicBezTo>
                    <a:pt x="183" y="133"/>
                    <a:pt x="183" y="162"/>
                    <a:pt x="184" y="1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371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10118725" y="4048125"/>
              <a:ext cx="88900" cy="133350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5 w 171"/>
                <a:gd name="T9" fmla="*/ 0 h 235"/>
                <a:gd name="T10" fmla="*/ 115 w 171"/>
                <a:gd name="T11" fmla="*/ 5 h 235"/>
                <a:gd name="T12" fmla="*/ 0 w 171"/>
                <a:gd name="T13" fmla="*/ 165 h 235"/>
                <a:gd name="T14" fmla="*/ 0 w 171"/>
                <a:gd name="T15" fmla="*/ 178 h 235"/>
                <a:gd name="T16" fmla="*/ 103 w 171"/>
                <a:gd name="T17" fmla="*/ 178 h 235"/>
                <a:gd name="T18" fmla="*/ 103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5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5"/>
                  </a:lnTo>
                  <a:lnTo>
                    <a:pt x="0" y="178"/>
                  </a:lnTo>
                  <a:lnTo>
                    <a:pt x="103" y="178"/>
                  </a:lnTo>
                  <a:lnTo>
                    <a:pt x="103" y="206"/>
                  </a:lnTo>
                  <a:cubicBezTo>
                    <a:pt x="103" y="218"/>
                    <a:pt x="103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5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372"/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10253663" y="3927475"/>
              <a:ext cx="60325" cy="282575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373"/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10334625" y="3962400"/>
              <a:ext cx="79375" cy="179388"/>
            </a:xfrm>
            <a:custGeom>
              <a:avLst/>
              <a:gdLst>
                <a:gd name="T0" fmla="*/ 91 w 153"/>
                <a:gd name="T1" fmla="*/ 113 h 318"/>
                <a:gd name="T2" fmla="*/ 138 w 153"/>
                <a:gd name="T3" fmla="*/ 113 h 318"/>
                <a:gd name="T4" fmla="*/ 153 w 153"/>
                <a:gd name="T5" fmla="*/ 103 h 318"/>
                <a:gd name="T6" fmla="*/ 139 w 153"/>
                <a:gd name="T7" fmla="*/ 97 h 318"/>
                <a:gd name="T8" fmla="*/ 95 w 153"/>
                <a:gd name="T9" fmla="*/ 97 h 318"/>
                <a:gd name="T10" fmla="*/ 116 w 153"/>
                <a:gd name="T11" fmla="*/ 14 h 318"/>
                <a:gd name="T12" fmla="*/ 101 w 153"/>
                <a:gd name="T13" fmla="*/ 0 h 318"/>
                <a:gd name="T14" fmla="*/ 81 w 153"/>
                <a:gd name="T15" fmla="*/ 18 h 318"/>
                <a:gd name="T16" fmla="*/ 62 w 153"/>
                <a:gd name="T17" fmla="*/ 97 h 318"/>
                <a:gd name="T18" fmla="*/ 15 w 153"/>
                <a:gd name="T19" fmla="*/ 97 h 318"/>
                <a:gd name="T20" fmla="*/ 0 w 153"/>
                <a:gd name="T21" fmla="*/ 107 h 318"/>
                <a:gd name="T22" fmla="*/ 14 w 153"/>
                <a:gd name="T23" fmla="*/ 113 h 318"/>
                <a:gd name="T24" fmla="*/ 58 w 153"/>
                <a:gd name="T25" fmla="*/ 113 h 318"/>
                <a:gd name="T26" fmla="*/ 20 w 153"/>
                <a:gd name="T27" fmla="*/ 272 h 318"/>
                <a:gd name="T28" fmla="*/ 66 w 153"/>
                <a:gd name="T29" fmla="*/ 318 h 318"/>
                <a:gd name="T30" fmla="*/ 145 w 153"/>
                <a:gd name="T31" fmla="*/ 241 h 318"/>
                <a:gd name="T32" fmla="*/ 139 w 153"/>
                <a:gd name="T33" fmla="*/ 236 h 318"/>
                <a:gd name="T34" fmla="*/ 132 w 153"/>
                <a:gd name="T35" fmla="*/ 243 h 318"/>
                <a:gd name="T36" fmla="*/ 67 w 153"/>
                <a:gd name="T37" fmla="*/ 307 h 318"/>
                <a:gd name="T38" fmla="*/ 51 w 153"/>
                <a:gd name="T39" fmla="*/ 284 h 318"/>
                <a:gd name="T40" fmla="*/ 54 w 153"/>
                <a:gd name="T41" fmla="*/ 260 h 318"/>
                <a:gd name="T42" fmla="*/ 91 w 153"/>
                <a:gd name="T43" fmla="*/ 1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8">
                  <a:moveTo>
                    <a:pt x="91" y="113"/>
                  </a:moveTo>
                  <a:lnTo>
                    <a:pt x="138" y="113"/>
                  </a:lnTo>
                  <a:cubicBezTo>
                    <a:pt x="148" y="113"/>
                    <a:pt x="153" y="113"/>
                    <a:pt x="153" y="103"/>
                  </a:cubicBezTo>
                  <a:cubicBezTo>
                    <a:pt x="153" y="97"/>
                    <a:pt x="148" y="97"/>
                    <a:pt x="139" y="97"/>
                  </a:cubicBezTo>
                  <a:lnTo>
                    <a:pt x="95" y="97"/>
                  </a:lnTo>
                  <a:cubicBezTo>
                    <a:pt x="113" y="27"/>
                    <a:pt x="116" y="17"/>
                    <a:pt x="116" y="14"/>
                  </a:cubicBezTo>
                  <a:cubicBezTo>
                    <a:pt x="116" y="5"/>
                    <a:pt x="110" y="0"/>
                    <a:pt x="101" y="0"/>
                  </a:cubicBezTo>
                  <a:cubicBezTo>
                    <a:pt x="100" y="0"/>
                    <a:pt x="86" y="1"/>
                    <a:pt x="81" y="18"/>
                  </a:cubicBezTo>
                  <a:lnTo>
                    <a:pt x="62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7"/>
                  </a:cubicBezTo>
                  <a:cubicBezTo>
                    <a:pt x="0" y="113"/>
                    <a:pt x="4" y="113"/>
                    <a:pt x="14" y="113"/>
                  </a:cubicBezTo>
                  <a:lnTo>
                    <a:pt x="58" y="113"/>
                  </a:lnTo>
                  <a:cubicBezTo>
                    <a:pt x="22" y="254"/>
                    <a:pt x="20" y="263"/>
                    <a:pt x="20" y="272"/>
                  </a:cubicBezTo>
                  <a:cubicBezTo>
                    <a:pt x="20" y="299"/>
                    <a:pt x="39" y="318"/>
                    <a:pt x="66" y="318"/>
                  </a:cubicBezTo>
                  <a:cubicBezTo>
                    <a:pt x="117" y="318"/>
                    <a:pt x="145" y="245"/>
                    <a:pt x="145" y="241"/>
                  </a:cubicBezTo>
                  <a:cubicBezTo>
                    <a:pt x="145" y="236"/>
                    <a:pt x="141" y="236"/>
                    <a:pt x="139" y="236"/>
                  </a:cubicBezTo>
                  <a:cubicBezTo>
                    <a:pt x="135" y="236"/>
                    <a:pt x="134" y="237"/>
                    <a:pt x="132" y="243"/>
                  </a:cubicBezTo>
                  <a:cubicBezTo>
                    <a:pt x="110" y="295"/>
                    <a:pt x="84" y="307"/>
                    <a:pt x="67" y="307"/>
                  </a:cubicBezTo>
                  <a:cubicBezTo>
                    <a:pt x="56" y="307"/>
                    <a:pt x="51" y="300"/>
                    <a:pt x="51" y="284"/>
                  </a:cubicBezTo>
                  <a:cubicBezTo>
                    <a:pt x="51" y="272"/>
                    <a:pt x="52" y="268"/>
                    <a:pt x="54" y="260"/>
                  </a:cubicBezTo>
                  <a:lnTo>
                    <a:pt x="91" y="1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374"/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10437813" y="3927475"/>
              <a:ext cx="60325" cy="282575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50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50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Freeform 375"/>
            <p:cNvSpPr>
              <a:spLocks/>
            </p:cNvSpPr>
            <p:nvPr>
              <p:custDataLst>
                <p:tags r:id="rId110"/>
              </p:custDataLst>
            </p:nvPr>
          </p:nvSpPr>
          <p:spPr bwMode="auto">
            <a:xfrm>
              <a:off x="10531475" y="3946525"/>
              <a:ext cx="214312" cy="192088"/>
            </a:xfrm>
            <a:custGeom>
              <a:avLst/>
              <a:gdLst>
                <a:gd name="T0" fmla="*/ 228 w 410"/>
                <a:gd name="T1" fmla="*/ 135 h 340"/>
                <a:gd name="T2" fmla="*/ 186 w 410"/>
                <a:gd name="T3" fmla="*/ 36 h 340"/>
                <a:gd name="T4" fmla="*/ 184 w 410"/>
                <a:gd name="T5" fmla="*/ 30 h 340"/>
                <a:gd name="T6" fmla="*/ 213 w 410"/>
                <a:gd name="T7" fmla="*/ 15 h 340"/>
                <a:gd name="T8" fmla="*/ 223 w 410"/>
                <a:gd name="T9" fmla="*/ 6 h 340"/>
                <a:gd name="T10" fmla="*/ 215 w 410"/>
                <a:gd name="T11" fmla="*/ 0 h 340"/>
                <a:gd name="T12" fmla="*/ 153 w 410"/>
                <a:gd name="T13" fmla="*/ 1 h 340"/>
                <a:gd name="T14" fmla="*/ 97 w 410"/>
                <a:gd name="T15" fmla="*/ 0 h 340"/>
                <a:gd name="T16" fmla="*/ 88 w 410"/>
                <a:gd name="T17" fmla="*/ 10 h 340"/>
                <a:gd name="T18" fmla="*/ 99 w 410"/>
                <a:gd name="T19" fmla="*/ 15 h 340"/>
                <a:gd name="T20" fmla="*/ 137 w 410"/>
                <a:gd name="T21" fmla="*/ 31 h 340"/>
                <a:gd name="T22" fmla="*/ 195 w 410"/>
                <a:gd name="T23" fmla="*/ 170 h 340"/>
                <a:gd name="T24" fmla="*/ 90 w 410"/>
                <a:gd name="T25" fmla="*/ 283 h 340"/>
                <a:gd name="T26" fmla="*/ 84 w 410"/>
                <a:gd name="T27" fmla="*/ 289 h 340"/>
                <a:gd name="T28" fmla="*/ 11 w 410"/>
                <a:gd name="T29" fmla="*/ 325 h 340"/>
                <a:gd name="T30" fmla="*/ 0 w 410"/>
                <a:gd name="T31" fmla="*/ 335 h 340"/>
                <a:gd name="T32" fmla="*/ 6 w 410"/>
                <a:gd name="T33" fmla="*/ 340 h 340"/>
                <a:gd name="T34" fmla="*/ 53 w 410"/>
                <a:gd name="T35" fmla="*/ 339 h 340"/>
                <a:gd name="T36" fmla="*/ 109 w 410"/>
                <a:gd name="T37" fmla="*/ 340 h 340"/>
                <a:gd name="T38" fmla="*/ 118 w 410"/>
                <a:gd name="T39" fmla="*/ 330 h 340"/>
                <a:gd name="T40" fmla="*/ 112 w 410"/>
                <a:gd name="T41" fmla="*/ 325 h 340"/>
                <a:gd name="T42" fmla="*/ 92 w 410"/>
                <a:gd name="T43" fmla="*/ 309 h 340"/>
                <a:gd name="T44" fmla="*/ 105 w 410"/>
                <a:gd name="T45" fmla="*/ 287 h 340"/>
                <a:gd name="T46" fmla="*/ 156 w 410"/>
                <a:gd name="T47" fmla="*/ 233 h 340"/>
                <a:gd name="T48" fmla="*/ 201 w 410"/>
                <a:gd name="T49" fmla="*/ 184 h 340"/>
                <a:gd name="T50" fmla="*/ 251 w 410"/>
                <a:gd name="T51" fmla="*/ 303 h 340"/>
                <a:gd name="T52" fmla="*/ 254 w 410"/>
                <a:gd name="T53" fmla="*/ 310 h 340"/>
                <a:gd name="T54" fmla="*/ 225 w 410"/>
                <a:gd name="T55" fmla="*/ 325 h 340"/>
                <a:gd name="T56" fmla="*/ 215 w 410"/>
                <a:gd name="T57" fmla="*/ 334 h 340"/>
                <a:gd name="T58" fmla="*/ 222 w 410"/>
                <a:gd name="T59" fmla="*/ 340 h 340"/>
                <a:gd name="T60" fmla="*/ 285 w 410"/>
                <a:gd name="T61" fmla="*/ 339 h 340"/>
                <a:gd name="T62" fmla="*/ 340 w 410"/>
                <a:gd name="T63" fmla="*/ 340 h 340"/>
                <a:gd name="T64" fmla="*/ 350 w 410"/>
                <a:gd name="T65" fmla="*/ 331 h 340"/>
                <a:gd name="T66" fmla="*/ 341 w 410"/>
                <a:gd name="T67" fmla="*/ 325 h 340"/>
                <a:gd name="T68" fmla="*/ 298 w 410"/>
                <a:gd name="T69" fmla="*/ 303 h 340"/>
                <a:gd name="T70" fmla="*/ 234 w 410"/>
                <a:gd name="T71" fmla="*/ 149 h 340"/>
                <a:gd name="T72" fmla="*/ 336 w 410"/>
                <a:gd name="T73" fmla="*/ 41 h 340"/>
                <a:gd name="T74" fmla="*/ 399 w 410"/>
                <a:gd name="T75" fmla="*/ 15 h 340"/>
                <a:gd name="T76" fmla="*/ 410 w 410"/>
                <a:gd name="T77" fmla="*/ 5 h 340"/>
                <a:gd name="T78" fmla="*/ 404 w 410"/>
                <a:gd name="T79" fmla="*/ 0 h 340"/>
                <a:gd name="T80" fmla="*/ 357 w 410"/>
                <a:gd name="T81" fmla="*/ 1 h 340"/>
                <a:gd name="T82" fmla="*/ 302 w 410"/>
                <a:gd name="T83" fmla="*/ 0 h 340"/>
                <a:gd name="T84" fmla="*/ 292 w 410"/>
                <a:gd name="T85" fmla="*/ 10 h 340"/>
                <a:gd name="T86" fmla="*/ 298 w 410"/>
                <a:gd name="T87" fmla="*/ 15 h 340"/>
                <a:gd name="T88" fmla="*/ 318 w 410"/>
                <a:gd name="T89" fmla="*/ 31 h 340"/>
                <a:gd name="T90" fmla="*/ 309 w 410"/>
                <a:gd name="T91" fmla="*/ 49 h 340"/>
                <a:gd name="T92" fmla="*/ 228 w 410"/>
                <a:gd name="T93" fmla="*/ 13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340">
                  <a:moveTo>
                    <a:pt x="228" y="135"/>
                  </a:moveTo>
                  <a:lnTo>
                    <a:pt x="186" y="36"/>
                  </a:lnTo>
                  <a:cubicBezTo>
                    <a:pt x="185" y="32"/>
                    <a:pt x="184" y="30"/>
                    <a:pt x="184" y="30"/>
                  </a:cubicBezTo>
                  <a:cubicBezTo>
                    <a:pt x="184" y="27"/>
                    <a:pt x="192" y="17"/>
                    <a:pt x="213" y="15"/>
                  </a:cubicBezTo>
                  <a:cubicBezTo>
                    <a:pt x="218" y="15"/>
                    <a:pt x="223" y="14"/>
                    <a:pt x="223" y="6"/>
                  </a:cubicBezTo>
                  <a:cubicBezTo>
                    <a:pt x="223" y="0"/>
                    <a:pt x="217" y="0"/>
                    <a:pt x="215" y="0"/>
                  </a:cubicBezTo>
                  <a:cubicBezTo>
                    <a:pt x="195" y="0"/>
                    <a:pt x="174" y="1"/>
                    <a:pt x="153" y="1"/>
                  </a:cubicBezTo>
                  <a:cubicBezTo>
                    <a:pt x="140" y="1"/>
                    <a:pt x="109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5"/>
                    <a:pt x="93" y="15"/>
                    <a:pt x="99" y="15"/>
                  </a:cubicBezTo>
                  <a:cubicBezTo>
                    <a:pt x="129" y="15"/>
                    <a:pt x="132" y="20"/>
                    <a:pt x="137" y="31"/>
                  </a:cubicBezTo>
                  <a:lnTo>
                    <a:pt x="195" y="170"/>
                  </a:lnTo>
                  <a:lnTo>
                    <a:pt x="90" y="283"/>
                  </a:lnTo>
                  <a:lnTo>
                    <a:pt x="84" y="289"/>
                  </a:lnTo>
                  <a:cubicBezTo>
                    <a:pt x="60" y="315"/>
                    <a:pt x="36" y="323"/>
                    <a:pt x="11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35"/>
                    <a:pt x="0" y="340"/>
                    <a:pt x="6" y="340"/>
                  </a:cubicBezTo>
                  <a:cubicBezTo>
                    <a:pt x="21" y="340"/>
                    <a:pt x="38" y="339"/>
                    <a:pt x="53" y="339"/>
                  </a:cubicBezTo>
                  <a:cubicBezTo>
                    <a:pt x="71" y="339"/>
                    <a:pt x="91" y="340"/>
                    <a:pt x="109" y="340"/>
                  </a:cubicBezTo>
                  <a:cubicBezTo>
                    <a:pt x="112" y="340"/>
                    <a:pt x="118" y="340"/>
                    <a:pt x="118" y="330"/>
                  </a:cubicBezTo>
                  <a:cubicBezTo>
                    <a:pt x="118" y="325"/>
                    <a:pt x="113" y="325"/>
                    <a:pt x="112" y="325"/>
                  </a:cubicBezTo>
                  <a:cubicBezTo>
                    <a:pt x="107" y="324"/>
                    <a:pt x="92" y="323"/>
                    <a:pt x="92" y="309"/>
                  </a:cubicBezTo>
                  <a:cubicBezTo>
                    <a:pt x="92" y="301"/>
                    <a:pt x="99" y="293"/>
                    <a:pt x="105" y="287"/>
                  </a:cubicBezTo>
                  <a:lnTo>
                    <a:pt x="156" y="233"/>
                  </a:lnTo>
                  <a:lnTo>
                    <a:pt x="201" y="184"/>
                  </a:lnTo>
                  <a:lnTo>
                    <a:pt x="251" y="303"/>
                  </a:lnTo>
                  <a:cubicBezTo>
                    <a:pt x="253" y="309"/>
                    <a:pt x="254" y="309"/>
                    <a:pt x="254" y="310"/>
                  </a:cubicBezTo>
                  <a:cubicBezTo>
                    <a:pt x="254" y="314"/>
                    <a:pt x="244" y="323"/>
                    <a:pt x="225" y="325"/>
                  </a:cubicBezTo>
                  <a:cubicBezTo>
                    <a:pt x="219" y="325"/>
                    <a:pt x="215" y="326"/>
                    <a:pt x="215" y="334"/>
                  </a:cubicBezTo>
                  <a:cubicBezTo>
                    <a:pt x="215" y="340"/>
                    <a:pt x="220" y="340"/>
                    <a:pt x="222" y="340"/>
                  </a:cubicBezTo>
                  <a:cubicBezTo>
                    <a:pt x="236" y="340"/>
                    <a:pt x="271" y="339"/>
                    <a:pt x="285" y="339"/>
                  </a:cubicBezTo>
                  <a:cubicBezTo>
                    <a:pt x="298" y="339"/>
                    <a:pt x="328" y="340"/>
                    <a:pt x="340" y="340"/>
                  </a:cubicBezTo>
                  <a:cubicBezTo>
                    <a:pt x="344" y="340"/>
                    <a:pt x="350" y="340"/>
                    <a:pt x="350" y="331"/>
                  </a:cubicBezTo>
                  <a:cubicBezTo>
                    <a:pt x="350" y="325"/>
                    <a:pt x="345" y="325"/>
                    <a:pt x="341" y="325"/>
                  </a:cubicBezTo>
                  <a:cubicBezTo>
                    <a:pt x="308" y="324"/>
                    <a:pt x="307" y="323"/>
                    <a:pt x="298" y="303"/>
                  </a:cubicBezTo>
                  <a:cubicBezTo>
                    <a:pt x="279" y="256"/>
                    <a:pt x="245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0" y="29"/>
                    <a:pt x="369" y="17"/>
                    <a:pt x="399" y="15"/>
                  </a:cubicBezTo>
                  <a:cubicBezTo>
                    <a:pt x="406" y="15"/>
                    <a:pt x="410" y="15"/>
                    <a:pt x="410" y="5"/>
                  </a:cubicBezTo>
                  <a:cubicBezTo>
                    <a:pt x="410" y="5"/>
                    <a:pt x="410" y="0"/>
                    <a:pt x="404" y="0"/>
                  </a:cubicBezTo>
                  <a:cubicBezTo>
                    <a:pt x="389" y="0"/>
                    <a:pt x="372" y="1"/>
                    <a:pt x="357" y="1"/>
                  </a:cubicBezTo>
                  <a:cubicBezTo>
                    <a:pt x="339" y="1"/>
                    <a:pt x="320" y="0"/>
                    <a:pt x="302" y="0"/>
                  </a:cubicBezTo>
                  <a:cubicBezTo>
                    <a:pt x="299" y="0"/>
                    <a:pt x="292" y="0"/>
                    <a:pt x="292" y="10"/>
                  </a:cubicBezTo>
                  <a:cubicBezTo>
                    <a:pt x="292" y="13"/>
                    <a:pt x="295" y="15"/>
                    <a:pt x="298" y="15"/>
                  </a:cubicBezTo>
                  <a:cubicBezTo>
                    <a:pt x="303" y="16"/>
                    <a:pt x="318" y="17"/>
                    <a:pt x="318" y="31"/>
                  </a:cubicBezTo>
                  <a:cubicBezTo>
                    <a:pt x="318" y="38"/>
                    <a:pt x="313" y="44"/>
                    <a:pt x="309" y="49"/>
                  </a:cubicBezTo>
                  <a:lnTo>
                    <a:pt x="228" y="13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376"/>
            <p:cNvSpPr>
              <a:spLocks/>
            </p:cNvSpPr>
            <p:nvPr>
              <p:custDataLst>
                <p:tags r:id="rId111"/>
              </p:custDataLst>
            </p:nvPr>
          </p:nvSpPr>
          <p:spPr bwMode="auto">
            <a:xfrm>
              <a:off x="10750550" y="4049713"/>
              <a:ext cx="80962" cy="131763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Freeform 377"/>
            <p:cNvSpPr>
              <a:spLocks/>
            </p:cNvSpPr>
            <p:nvPr>
              <p:custDataLst>
                <p:tags r:id="rId112"/>
              </p:custDataLst>
            </p:nvPr>
          </p:nvSpPr>
          <p:spPr bwMode="auto">
            <a:xfrm>
              <a:off x="10863263" y="3946525"/>
              <a:ext cx="214312" cy="192088"/>
            </a:xfrm>
            <a:custGeom>
              <a:avLst/>
              <a:gdLst>
                <a:gd name="T0" fmla="*/ 228 w 410"/>
                <a:gd name="T1" fmla="*/ 135 h 340"/>
                <a:gd name="T2" fmla="*/ 186 w 410"/>
                <a:gd name="T3" fmla="*/ 36 h 340"/>
                <a:gd name="T4" fmla="*/ 184 w 410"/>
                <a:gd name="T5" fmla="*/ 30 h 340"/>
                <a:gd name="T6" fmla="*/ 213 w 410"/>
                <a:gd name="T7" fmla="*/ 15 h 340"/>
                <a:gd name="T8" fmla="*/ 223 w 410"/>
                <a:gd name="T9" fmla="*/ 6 h 340"/>
                <a:gd name="T10" fmla="*/ 216 w 410"/>
                <a:gd name="T11" fmla="*/ 0 h 340"/>
                <a:gd name="T12" fmla="*/ 153 w 410"/>
                <a:gd name="T13" fmla="*/ 1 h 340"/>
                <a:gd name="T14" fmla="*/ 97 w 410"/>
                <a:gd name="T15" fmla="*/ 0 h 340"/>
                <a:gd name="T16" fmla="*/ 88 w 410"/>
                <a:gd name="T17" fmla="*/ 10 h 340"/>
                <a:gd name="T18" fmla="*/ 100 w 410"/>
                <a:gd name="T19" fmla="*/ 15 h 340"/>
                <a:gd name="T20" fmla="*/ 137 w 410"/>
                <a:gd name="T21" fmla="*/ 31 h 340"/>
                <a:gd name="T22" fmla="*/ 196 w 410"/>
                <a:gd name="T23" fmla="*/ 170 h 340"/>
                <a:gd name="T24" fmla="*/ 91 w 410"/>
                <a:gd name="T25" fmla="*/ 283 h 340"/>
                <a:gd name="T26" fmla="*/ 84 w 410"/>
                <a:gd name="T27" fmla="*/ 289 h 340"/>
                <a:gd name="T28" fmla="*/ 11 w 410"/>
                <a:gd name="T29" fmla="*/ 325 h 340"/>
                <a:gd name="T30" fmla="*/ 0 w 410"/>
                <a:gd name="T31" fmla="*/ 335 h 340"/>
                <a:gd name="T32" fmla="*/ 6 w 410"/>
                <a:gd name="T33" fmla="*/ 340 h 340"/>
                <a:gd name="T34" fmla="*/ 53 w 410"/>
                <a:gd name="T35" fmla="*/ 339 h 340"/>
                <a:gd name="T36" fmla="*/ 109 w 410"/>
                <a:gd name="T37" fmla="*/ 340 h 340"/>
                <a:gd name="T38" fmla="*/ 118 w 410"/>
                <a:gd name="T39" fmla="*/ 330 h 340"/>
                <a:gd name="T40" fmla="*/ 112 w 410"/>
                <a:gd name="T41" fmla="*/ 325 h 340"/>
                <a:gd name="T42" fmla="*/ 92 w 410"/>
                <a:gd name="T43" fmla="*/ 309 h 340"/>
                <a:gd name="T44" fmla="*/ 106 w 410"/>
                <a:gd name="T45" fmla="*/ 287 h 340"/>
                <a:gd name="T46" fmla="*/ 156 w 410"/>
                <a:gd name="T47" fmla="*/ 233 h 340"/>
                <a:gd name="T48" fmla="*/ 201 w 410"/>
                <a:gd name="T49" fmla="*/ 184 h 340"/>
                <a:gd name="T50" fmla="*/ 252 w 410"/>
                <a:gd name="T51" fmla="*/ 303 h 340"/>
                <a:gd name="T52" fmla="*/ 254 w 410"/>
                <a:gd name="T53" fmla="*/ 310 h 340"/>
                <a:gd name="T54" fmla="*/ 225 w 410"/>
                <a:gd name="T55" fmla="*/ 325 h 340"/>
                <a:gd name="T56" fmla="*/ 215 w 410"/>
                <a:gd name="T57" fmla="*/ 334 h 340"/>
                <a:gd name="T58" fmla="*/ 223 w 410"/>
                <a:gd name="T59" fmla="*/ 340 h 340"/>
                <a:gd name="T60" fmla="*/ 285 w 410"/>
                <a:gd name="T61" fmla="*/ 339 h 340"/>
                <a:gd name="T62" fmla="*/ 341 w 410"/>
                <a:gd name="T63" fmla="*/ 340 h 340"/>
                <a:gd name="T64" fmla="*/ 350 w 410"/>
                <a:gd name="T65" fmla="*/ 331 h 340"/>
                <a:gd name="T66" fmla="*/ 341 w 410"/>
                <a:gd name="T67" fmla="*/ 325 h 340"/>
                <a:gd name="T68" fmla="*/ 298 w 410"/>
                <a:gd name="T69" fmla="*/ 303 h 340"/>
                <a:gd name="T70" fmla="*/ 234 w 410"/>
                <a:gd name="T71" fmla="*/ 149 h 340"/>
                <a:gd name="T72" fmla="*/ 336 w 410"/>
                <a:gd name="T73" fmla="*/ 41 h 340"/>
                <a:gd name="T74" fmla="*/ 400 w 410"/>
                <a:gd name="T75" fmla="*/ 15 h 340"/>
                <a:gd name="T76" fmla="*/ 410 w 410"/>
                <a:gd name="T77" fmla="*/ 5 h 340"/>
                <a:gd name="T78" fmla="*/ 404 w 410"/>
                <a:gd name="T79" fmla="*/ 0 h 340"/>
                <a:gd name="T80" fmla="*/ 357 w 410"/>
                <a:gd name="T81" fmla="*/ 1 h 340"/>
                <a:gd name="T82" fmla="*/ 302 w 410"/>
                <a:gd name="T83" fmla="*/ 0 h 340"/>
                <a:gd name="T84" fmla="*/ 292 w 410"/>
                <a:gd name="T85" fmla="*/ 10 h 340"/>
                <a:gd name="T86" fmla="*/ 298 w 410"/>
                <a:gd name="T87" fmla="*/ 15 h 340"/>
                <a:gd name="T88" fmla="*/ 318 w 410"/>
                <a:gd name="T89" fmla="*/ 31 h 340"/>
                <a:gd name="T90" fmla="*/ 309 w 410"/>
                <a:gd name="T91" fmla="*/ 49 h 340"/>
                <a:gd name="T92" fmla="*/ 228 w 410"/>
                <a:gd name="T93" fmla="*/ 13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340">
                  <a:moveTo>
                    <a:pt x="228" y="135"/>
                  </a:moveTo>
                  <a:lnTo>
                    <a:pt x="186" y="36"/>
                  </a:lnTo>
                  <a:cubicBezTo>
                    <a:pt x="185" y="32"/>
                    <a:pt x="184" y="30"/>
                    <a:pt x="184" y="30"/>
                  </a:cubicBezTo>
                  <a:cubicBezTo>
                    <a:pt x="184" y="27"/>
                    <a:pt x="192" y="17"/>
                    <a:pt x="213" y="15"/>
                  </a:cubicBezTo>
                  <a:cubicBezTo>
                    <a:pt x="218" y="15"/>
                    <a:pt x="223" y="14"/>
                    <a:pt x="223" y="6"/>
                  </a:cubicBezTo>
                  <a:cubicBezTo>
                    <a:pt x="223" y="0"/>
                    <a:pt x="217" y="0"/>
                    <a:pt x="216" y="0"/>
                  </a:cubicBezTo>
                  <a:cubicBezTo>
                    <a:pt x="195" y="0"/>
                    <a:pt x="174" y="1"/>
                    <a:pt x="153" y="1"/>
                  </a:cubicBezTo>
                  <a:cubicBezTo>
                    <a:pt x="140" y="1"/>
                    <a:pt x="110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5"/>
                    <a:pt x="93" y="15"/>
                    <a:pt x="100" y="15"/>
                  </a:cubicBezTo>
                  <a:cubicBezTo>
                    <a:pt x="130" y="15"/>
                    <a:pt x="132" y="20"/>
                    <a:pt x="137" y="31"/>
                  </a:cubicBezTo>
                  <a:lnTo>
                    <a:pt x="196" y="170"/>
                  </a:lnTo>
                  <a:lnTo>
                    <a:pt x="91" y="283"/>
                  </a:lnTo>
                  <a:lnTo>
                    <a:pt x="84" y="289"/>
                  </a:lnTo>
                  <a:cubicBezTo>
                    <a:pt x="60" y="315"/>
                    <a:pt x="36" y="323"/>
                    <a:pt x="11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35"/>
                    <a:pt x="0" y="340"/>
                    <a:pt x="6" y="340"/>
                  </a:cubicBezTo>
                  <a:cubicBezTo>
                    <a:pt x="21" y="340"/>
                    <a:pt x="38" y="339"/>
                    <a:pt x="53" y="339"/>
                  </a:cubicBezTo>
                  <a:cubicBezTo>
                    <a:pt x="72" y="339"/>
                    <a:pt x="91" y="340"/>
                    <a:pt x="109" y="340"/>
                  </a:cubicBezTo>
                  <a:cubicBezTo>
                    <a:pt x="112" y="340"/>
                    <a:pt x="118" y="340"/>
                    <a:pt x="118" y="330"/>
                  </a:cubicBezTo>
                  <a:cubicBezTo>
                    <a:pt x="118" y="325"/>
                    <a:pt x="113" y="325"/>
                    <a:pt x="112" y="325"/>
                  </a:cubicBezTo>
                  <a:cubicBezTo>
                    <a:pt x="108" y="324"/>
                    <a:pt x="92" y="323"/>
                    <a:pt x="92" y="309"/>
                  </a:cubicBezTo>
                  <a:cubicBezTo>
                    <a:pt x="92" y="301"/>
                    <a:pt x="100" y="293"/>
                    <a:pt x="106" y="287"/>
                  </a:cubicBezTo>
                  <a:lnTo>
                    <a:pt x="156" y="233"/>
                  </a:lnTo>
                  <a:lnTo>
                    <a:pt x="201" y="184"/>
                  </a:lnTo>
                  <a:lnTo>
                    <a:pt x="252" y="303"/>
                  </a:lnTo>
                  <a:cubicBezTo>
                    <a:pt x="253" y="309"/>
                    <a:pt x="254" y="309"/>
                    <a:pt x="254" y="310"/>
                  </a:cubicBezTo>
                  <a:cubicBezTo>
                    <a:pt x="254" y="314"/>
                    <a:pt x="245" y="323"/>
                    <a:pt x="225" y="325"/>
                  </a:cubicBezTo>
                  <a:cubicBezTo>
                    <a:pt x="220" y="325"/>
                    <a:pt x="215" y="326"/>
                    <a:pt x="215" y="334"/>
                  </a:cubicBezTo>
                  <a:cubicBezTo>
                    <a:pt x="215" y="340"/>
                    <a:pt x="221" y="340"/>
                    <a:pt x="223" y="340"/>
                  </a:cubicBezTo>
                  <a:cubicBezTo>
                    <a:pt x="237" y="340"/>
                    <a:pt x="271" y="339"/>
                    <a:pt x="285" y="339"/>
                  </a:cubicBezTo>
                  <a:cubicBezTo>
                    <a:pt x="298" y="339"/>
                    <a:pt x="328" y="340"/>
                    <a:pt x="341" y="340"/>
                  </a:cubicBezTo>
                  <a:cubicBezTo>
                    <a:pt x="344" y="340"/>
                    <a:pt x="350" y="340"/>
                    <a:pt x="350" y="331"/>
                  </a:cubicBezTo>
                  <a:cubicBezTo>
                    <a:pt x="350" y="325"/>
                    <a:pt x="345" y="325"/>
                    <a:pt x="341" y="325"/>
                  </a:cubicBezTo>
                  <a:cubicBezTo>
                    <a:pt x="308" y="324"/>
                    <a:pt x="307" y="323"/>
                    <a:pt x="298" y="303"/>
                  </a:cubicBezTo>
                  <a:cubicBezTo>
                    <a:pt x="279" y="256"/>
                    <a:pt x="246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1" y="29"/>
                    <a:pt x="370" y="17"/>
                    <a:pt x="400" y="15"/>
                  </a:cubicBezTo>
                  <a:cubicBezTo>
                    <a:pt x="406" y="15"/>
                    <a:pt x="410" y="15"/>
                    <a:pt x="410" y="5"/>
                  </a:cubicBezTo>
                  <a:cubicBezTo>
                    <a:pt x="410" y="5"/>
                    <a:pt x="410" y="0"/>
                    <a:pt x="404" y="0"/>
                  </a:cubicBezTo>
                  <a:cubicBezTo>
                    <a:pt x="389" y="0"/>
                    <a:pt x="373" y="1"/>
                    <a:pt x="357" y="1"/>
                  </a:cubicBezTo>
                  <a:cubicBezTo>
                    <a:pt x="339" y="1"/>
                    <a:pt x="320" y="0"/>
                    <a:pt x="302" y="0"/>
                  </a:cubicBezTo>
                  <a:cubicBezTo>
                    <a:pt x="299" y="0"/>
                    <a:pt x="292" y="0"/>
                    <a:pt x="292" y="10"/>
                  </a:cubicBezTo>
                  <a:cubicBezTo>
                    <a:pt x="292" y="13"/>
                    <a:pt x="295" y="15"/>
                    <a:pt x="298" y="15"/>
                  </a:cubicBezTo>
                  <a:cubicBezTo>
                    <a:pt x="303" y="16"/>
                    <a:pt x="318" y="17"/>
                    <a:pt x="318" y="31"/>
                  </a:cubicBezTo>
                  <a:cubicBezTo>
                    <a:pt x="318" y="38"/>
                    <a:pt x="313" y="44"/>
                    <a:pt x="309" y="49"/>
                  </a:cubicBezTo>
                  <a:lnTo>
                    <a:pt x="228" y="13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Freeform 378"/>
            <p:cNvSpPr>
              <a:spLocks/>
            </p:cNvSpPr>
            <p:nvPr>
              <p:custDataLst>
                <p:tags r:id="rId113"/>
              </p:custDataLst>
            </p:nvPr>
          </p:nvSpPr>
          <p:spPr bwMode="auto">
            <a:xfrm>
              <a:off x="11080750" y="4049713"/>
              <a:ext cx="84137" cy="134938"/>
            </a:xfrm>
            <a:custGeom>
              <a:avLst/>
              <a:gdLst>
                <a:gd name="T0" fmla="*/ 76 w 160"/>
                <a:gd name="T1" fmla="*/ 115 h 239"/>
                <a:gd name="T2" fmla="*/ 123 w 160"/>
                <a:gd name="T3" fmla="*/ 171 h 239"/>
                <a:gd name="T4" fmla="*/ 78 w 160"/>
                <a:gd name="T5" fmla="*/ 228 h 239"/>
                <a:gd name="T6" fmla="*/ 19 w 160"/>
                <a:gd name="T7" fmla="*/ 203 h 239"/>
                <a:gd name="T8" fmla="*/ 39 w 160"/>
                <a:gd name="T9" fmla="*/ 184 h 239"/>
                <a:gd name="T10" fmla="*/ 20 w 160"/>
                <a:gd name="T11" fmla="*/ 164 h 239"/>
                <a:gd name="T12" fmla="*/ 0 w 160"/>
                <a:gd name="T13" fmla="*/ 185 h 239"/>
                <a:gd name="T14" fmla="*/ 79 w 160"/>
                <a:gd name="T15" fmla="*/ 239 h 239"/>
                <a:gd name="T16" fmla="*/ 160 w 160"/>
                <a:gd name="T17" fmla="*/ 171 h 239"/>
                <a:gd name="T18" fmla="*/ 100 w 160"/>
                <a:gd name="T19" fmla="*/ 109 h 239"/>
                <a:gd name="T20" fmla="*/ 150 w 160"/>
                <a:gd name="T21" fmla="*/ 48 h 239"/>
                <a:gd name="T22" fmla="*/ 79 w 160"/>
                <a:gd name="T23" fmla="*/ 0 h 239"/>
                <a:gd name="T24" fmla="*/ 11 w 160"/>
                <a:gd name="T25" fmla="*/ 47 h 239"/>
                <a:gd name="T26" fmla="*/ 29 w 160"/>
                <a:gd name="T27" fmla="*/ 65 h 239"/>
                <a:gd name="T28" fmla="*/ 47 w 160"/>
                <a:gd name="T29" fmla="*/ 48 h 239"/>
                <a:gd name="T30" fmla="*/ 29 w 160"/>
                <a:gd name="T31" fmla="*/ 29 h 239"/>
                <a:gd name="T32" fmla="*/ 78 w 160"/>
                <a:gd name="T33" fmla="*/ 10 h 239"/>
                <a:gd name="T34" fmla="*/ 116 w 160"/>
                <a:gd name="T35" fmla="*/ 48 h 239"/>
                <a:gd name="T36" fmla="*/ 102 w 160"/>
                <a:gd name="T37" fmla="*/ 90 h 239"/>
                <a:gd name="T38" fmla="*/ 63 w 160"/>
                <a:gd name="T39" fmla="*/ 105 h 239"/>
                <a:gd name="T40" fmla="*/ 52 w 160"/>
                <a:gd name="T41" fmla="*/ 106 h 239"/>
                <a:gd name="T42" fmla="*/ 49 w 160"/>
                <a:gd name="T43" fmla="*/ 110 h 239"/>
                <a:gd name="T44" fmla="*/ 58 w 160"/>
                <a:gd name="T45" fmla="*/ 115 h 239"/>
                <a:gd name="T46" fmla="*/ 76 w 160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39">
                  <a:moveTo>
                    <a:pt x="76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0" y="164"/>
                    <a:pt x="20" y="164"/>
                  </a:cubicBezTo>
                  <a:cubicBezTo>
                    <a:pt x="10" y="164"/>
                    <a:pt x="0" y="170"/>
                    <a:pt x="0" y="185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0" y="206"/>
                    <a:pt x="160" y="171"/>
                  </a:cubicBezTo>
                  <a:cubicBezTo>
                    <a:pt x="160" y="144"/>
                    <a:pt x="138" y="117"/>
                    <a:pt x="100" y="109"/>
                  </a:cubicBezTo>
                  <a:cubicBezTo>
                    <a:pt x="136" y="96"/>
                    <a:pt x="150" y="70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0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8"/>
                  </a:cubicBezTo>
                  <a:cubicBezTo>
                    <a:pt x="47" y="38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4" y="105"/>
                    <a:pt x="54" y="105"/>
                    <a:pt x="52" y="106"/>
                  </a:cubicBezTo>
                  <a:cubicBezTo>
                    <a:pt x="51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6" y="11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Freeform 379"/>
            <p:cNvSpPr>
              <a:spLocks/>
            </p:cNvSpPr>
            <p:nvPr>
              <p:custDataLst>
                <p:tags r:id="rId114"/>
              </p:custDataLst>
            </p:nvPr>
          </p:nvSpPr>
          <p:spPr bwMode="auto">
            <a:xfrm>
              <a:off x="11202988" y="3975100"/>
              <a:ext cx="173037" cy="187325"/>
            </a:xfrm>
            <a:custGeom>
              <a:avLst/>
              <a:gdLst>
                <a:gd name="T0" fmla="*/ 175 w 331"/>
                <a:gd name="T1" fmla="*/ 175 h 331"/>
                <a:gd name="T2" fmla="*/ 314 w 331"/>
                <a:gd name="T3" fmla="*/ 175 h 331"/>
                <a:gd name="T4" fmla="*/ 331 w 331"/>
                <a:gd name="T5" fmla="*/ 166 h 331"/>
                <a:gd name="T6" fmla="*/ 314 w 331"/>
                <a:gd name="T7" fmla="*/ 156 h 331"/>
                <a:gd name="T8" fmla="*/ 175 w 331"/>
                <a:gd name="T9" fmla="*/ 156 h 331"/>
                <a:gd name="T10" fmla="*/ 175 w 331"/>
                <a:gd name="T11" fmla="*/ 16 h 331"/>
                <a:gd name="T12" fmla="*/ 165 w 331"/>
                <a:gd name="T13" fmla="*/ 0 h 331"/>
                <a:gd name="T14" fmla="*/ 155 w 331"/>
                <a:gd name="T15" fmla="*/ 16 h 331"/>
                <a:gd name="T16" fmla="*/ 155 w 331"/>
                <a:gd name="T17" fmla="*/ 156 h 331"/>
                <a:gd name="T18" fmla="*/ 16 w 331"/>
                <a:gd name="T19" fmla="*/ 156 h 331"/>
                <a:gd name="T20" fmla="*/ 0 w 331"/>
                <a:gd name="T21" fmla="*/ 166 h 331"/>
                <a:gd name="T22" fmla="*/ 16 w 331"/>
                <a:gd name="T23" fmla="*/ 175 h 331"/>
                <a:gd name="T24" fmla="*/ 155 w 331"/>
                <a:gd name="T25" fmla="*/ 175 h 331"/>
                <a:gd name="T26" fmla="*/ 155 w 331"/>
                <a:gd name="T27" fmla="*/ 315 h 331"/>
                <a:gd name="T28" fmla="*/ 165 w 331"/>
                <a:gd name="T29" fmla="*/ 331 h 331"/>
                <a:gd name="T30" fmla="*/ 175 w 331"/>
                <a:gd name="T31" fmla="*/ 315 h 331"/>
                <a:gd name="T32" fmla="*/ 175 w 331"/>
                <a:gd name="T33" fmla="*/ 17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1">
                  <a:moveTo>
                    <a:pt x="175" y="175"/>
                  </a:moveTo>
                  <a:lnTo>
                    <a:pt x="314" y="175"/>
                  </a:lnTo>
                  <a:cubicBezTo>
                    <a:pt x="321" y="175"/>
                    <a:pt x="331" y="175"/>
                    <a:pt x="331" y="166"/>
                  </a:cubicBezTo>
                  <a:cubicBezTo>
                    <a:pt x="331" y="156"/>
                    <a:pt x="321" y="156"/>
                    <a:pt x="314" y="156"/>
                  </a:cubicBezTo>
                  <a:lnTo>
                    <a:pt x="175" y="156"/>
                  </a:lnTo>
                  <a:lnTo>
                    <a:pt x="175" y="16"/>
                  </a:lnTo>
                  <a:cubicBezTo>
                    <a:pt x="175" y="9"/>
                    <a:pt x="175" y="0"/>
                    <a:pt x="165" y="0"/>
                  </a:cubicBezTo>
                  <a:cubicBezTo>
                    <a:pt x="155" y="0"/>
                    <a:pt x="155" y="9"/>
                    <a:pt x="155" y="16"/>
                  </a:cubicBezTo>
                  <a:lnTo>
                    <a:pt x="155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5"/>
                    <a:pt x="9" y="175"/>
                    <a:pt x="16" y="175"/>
                  </a:cubicBezTo>
                  <a:lnTo>
                    <a:pt x="155" y="175"/>
                  </a:lnTo>
                  <a:lnTo>
                    <a:pt x="155" y="315"/>
                  </a:lnTo>
                  <a:cubicBezTo>
                    <a:pt x="155" y="322"/>
                    <a:pt x="155" y="331"/>
                    <a:pt x="165" y="331"/>
                  </a:cubicBezTo>
                  <a:cubicBezTo>
                    <a:pt x="175" y="331"/>
                    <a:pt x="175" y="322"/>
                    <a:pt x="175" y="315"/>
                  </a:cubicBezTo>
                  <a:lnTo>
                    <a:pt x="175" y="17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6" name="Group 825"/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1205688" y="2171700"/>
            <a:ext cx="1896413" cy="193003"/>
            <a:chOff x="8566150" y="3859213"/>
            <a:chExt cx="2776538" cy="282575"/>
          </a:xfrm>
        </p:grpSpPr>
        <p:sp>
          <p:nvSpPr>
            <p:cNvPr id="827" name="Freeform 386"/>
            <p:cNvSpPr>
              <a:spLocks noEditPoints="1"/>
            </p:cNvSpPr>
            <p:nvPr>
              <p:custDataLst>
                <p:tags r:id="rId76"/>
              </p:custDataLst>
            </p:nvPr>
          </p:nvSpPr>
          <p:spPr bwMode="auto">
            <a:xfrm>
              <a:off x="8566150" y="3946526"/>
              <a:ext cx="147638" cy="127000"/>
            </a:xfrm>
            <a:custGeom>
              <a:avLst/>
              <a:gdLst>
                <a:gd name="T0" fmla="*/ 218 w 280"/>
                <a:gd name="T1" fmla="*/ 102 h 226"/>
                <a:gd name="T2" fmla="*/ 134 w 280"/>
                <a:gd name="T3" fmla="*/ 0 h 226"/>
                <a:gd name="T4" fmla="*/ 0 w 280"/>
                <a:gd name="T5" fmla="*/ 141 h 226"/>
                <a:gd name="T6" fmla="*/ 81 w 280"/>
                <a:gd name="T7" fmla="*/ 226 h 226"/>
                <a:gd name="T8" fmla="*/ 186 w 280"/>
                <a:gd name="T9" fmla="*/ 184 h 226"/>
                <a:gd name="T10" fmla="*/ 231 w 280"/>
                <a:gd name="T11" fmla="*/ 226 h 226"/>
                <a:gd name="T12" fmla="*/ 273 w 280"/>
                <a:gd name="T13" fmla="*/ 190 h 226"/>
                <a:gd name="T14" fmla="*/ 267 w 280"/>
                <a:gd name="T15" fmla="*/ 185 h 226"/>
                <a:gd name="T16" fmla="*/ 261 w 280"/>
                <a:gd name="T17" fmla="*/ 190 h 226"/>
                <a:gd name="T18" fmla="*/ 233 w 280"/>
                <a:gd name="T19" fmla="*/ 215 h 226"/>
                <a:gd name="T20" fmla="*/ 218 w 280"/>
                <a:gd name="T21" fmla="*/ 164 h 226"/>
                <a:gd name="T22" fmla="*/ 223 w 280"/>
                <a:gd name="T23" fmla="*/ 146 h 226"/>
                <a:gd name="T24" fmla="*/ 280 w 280"/>
                <a:gd name="T25" fmla="*/ 29 h 226"/>
                <a:gd name="T26" fmla="*/ 274 w 280"/>
                <a:gd name="T27" fmla="*/ 24 h 226"/>
                <a:gd name="T28" fmla="*/ 266 w 280"/>
                <a:gd name="T29" fmla="*/ 35 h 226"/>
                <a:gd name="T30" fmla="*/ 218 w 280"/>
                <a:gd name="T31" fmla="*/ 133 h 226"/>
                <a:gd name="T32" fmla="*/ 218 w 280"/>
                <a:gd name="T33" fmla="*/ 102 h 226"/>
                <a:gd name="T34" fmla="*/ 184 w 280"/>
                <a:gd name="T35" fmla="*/ 171 h 226"/>
                <a:gd name="T36" fmla="*/ 82 w 280"/>
                <a:gd name="T37" fmla="*/ 215 h 226"/>
                <a:gd name="T38" fmla="*/ 37 w 280"/>
                <a:gd name="T39" fmla="*/ 160 h 226"/>
                <a:gd name="T40" fmla="*/ 66 w 280"/>
                <a:gd name="T41" fmla="*/ 57 h 226"/>
                <a:gd name="T42" fmla="*/ 134 w 280"/>
                <a:gd name="T43" fmla="*/ 11 h 226"/>
                <a:gd name="T44" fmla="*/ 183 w 280"/>
                <a:gd name="T45" fmla="*/ 115 h 226"/>
                <a:gd name="T46" fmla="*/ 184 w 280"/>
                <a:gd name="T47" fmla="*/ 17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6">
                  <a:moveTo>
                    <a:pt x="218" y="102"/>
                  </a:moveTo>
                  <a:cubicBezTo>
                    <a:pt x="218" y="24"/>
                    <a:pt x="171" y="0"/>
                    <a:pt x="134" y="0"/>
                  </a:cubicBezTo>
                  <a:cubicBezTo>
                    <a:pt x="66" y="0"/>
                    <a:pt x="0" y="71"/>
                    <a:pt x="0" y="141"/>
                  </a:cubicBezTo>
                  <a:cubicBezTo>
                    <a:pt x="0" y="188"/>
                    <a:pt x="30" y="226"/>
                    <a:pt x="81" y="226"/>
                  </a:cubicBezTo>
                  <a:cubicBezTo>
                    <a:pt x="112" y="226"/>
                    <a:pt x="148" y="214"/>
                    <a:pt x="186" y="184"/>
                  </a:cubicBezTo>
                  <a:cubicBezTo>
                    <a:pt x="193" y="210"/>
                    <a:pt x="209" y="226"/>
                    <a:pt x="231" y="226"/>
                  </a:cubicBezTo>
                  <a:cubicBezTo>
                    <a:pt x="258" y="226"/>
                    <a:pt x="273" y="198"/>
                    <a:pt x="273" y="190"/>
                  </a:cubicBezTo>
                  <a:cubicBezTo>
                    <a:pt x="273" y="187"/>
                    <a:pt x="270" y="185"/>
                    <a:pt x="267" y="185"/>
                  </a:cubicBezTo>
                  <a:cubicBezTo>
                    <a:pt x="264" y="185"/>
                    <a:pt x="262" y="187"/>
                    <a:pt x="261" y="190"/>
                  </a:cubicBezTo>
                  <a:cubicBezTo>
                    <a:pt x="252" y="215"/>
                    <a:pt x="234" y="215"/>
                    <a:pt x="233" y="215"/>
                  </a:cubicBezTo>
                  <a:cubicBezTo>
                    <a:pt x="218" y="215"/>
                    <a:pt x="218" y="176"/>
                    <a:pt x="218" y="164"/>
                  </a:cubicBezTo>
                  <a:cubicBezTo>
                    <a:pt x="218" y="153"/>
                    <a:pt x="218" y="152"/>
                    <a:pt x="223" y="146"/>
                  </a:cubicBezTo>
                  <a:cubicBezTo>
                    <a:pt x="269" y="87"/>
                    <a:pt x="280" y="30"/>
                    <a:pt x="280" y="29"/>
                  </a:cubicBezTo>
                  <a:cubicBezTo>
                    <a:pt x="280" y="28"/>
                    <a:pt x="279" y="24"/>
                    <a:pt x="274" y="24"/>
                  </a:cubicBezTo>
                  <a:cubicBezTo>
                    <a:pt x="269" y="24"/>
                    <a:pt x="269" y="26"/>
                    <a:pt x="266" y="35"/>
                  </a:cubicBezTo>
                  <a:cubicBezTo>
                    <a:pt x="257" y="66"/>
                    <a:pt x="241" y="104"/>
                    <a:pt x="218" y="133"/>
                  </a:cubicBezTo>
                  <a:lnTo>
                    <a:pt x="218" y="102"/>
                  </a:lnTo>
                  <a:close/>
                  <a:moveTo>
                    <a:pt x="184" y="171"/>
                  </a:moveTo>
                  <a:cubicBezTo>
                    <a:pt x="140" y="209"/>
                    <a:pt x="102" y="215"/>
                    <a:pt x="82" y="215"/>
                  </a:cubicBezTo>
                  <a:cubicBezTo>
                    <a:pt x="52" y="215"/>
                    <a:pt x="37" y="192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89" y="20"/>
                    <a:pt x="116" y="11"/>
                    <a:pt x="134" y="11"/>
                  </a:cubicBezTo>
                  <a:cubicBezTo>
                    <a:pt x="183" y="11"/>
                    <a:pt x="183" y="76"/>
                    <a:pt x="183" y="115"/>
                  </a:cubicBezTo>
                  <a:cubicBezTo>
                    <a:pt x="183" y="133"/>
                    <a:pt x="183" y="162"/>
                    <a:pt x="184" y="1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Freeform 387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8734425" y="3981451"/>
              <a:ext cx="80963" cy="134938"/>
            </a:xfrm>
            <a:custGeom>
              <a:avLst/>
              <a:gdLst>
                <a:gd name="T0" fmla="*/ 32 w 154"/>
                <a:gd name="T1" fmla="*/ 37 h 239"/>
                <a:gd name="T2" fmla="*/ 65 w 154"/>
                <a:gd name="T3" fmla="*/ 42 h 239"/>
                <a:gd name="T4" fmla="*/ 139 w 154"/>
                <a:gd name="T5" fmla="*/ 5 h 239"/>
                <a:gd name="T6" fmla="*/ 135 w 154"/>
                <a:gd name="T7" fmla="*/ 0 h 239"/>
                <a:gd name="T8" fmla="*/ 132 w 154"/>
                <a:gd name="T9" fmla="*/ 1 h 239"/>
                <a:gd name="T10" fmla="*/ 79 w 154"/>
                <a:gd name="T11" fmla="*/ 11 h 239"/>
                <a:gd name="T12" fmla="*/ 28 w 154"/>
                <a:gd name="T13" fmla="*/ 2 h 239"/>
                <a:gd name="T14" fmla="*/ 24 w 154"/>
                <a:gd name="T15" fmla="*/ 0 h 239"/>
                <a:gd name="T16" fmla="*/ 19 w 154"/>
                <a:gd name="T17" fmla="*/ 10 h 239"/>
                <a:gd name="T18" fmla="*/ 19 w 154"/>
                <a:gd name="T19" fmla="*/ 112 h 239"/>
                <a:gd name="T20" fmla="*/ 25 w 154"/>
                <a:gd name="T21" fmla="*/ 123 h 239"/>
                <a:gd name="T22" fmla="*/ 32 w 154"/>
                <a:gd name="T23" fmla="*/ 118 h 239"/>
                <a:gd name="T24" fmla="*/ 80 w 154"/>
                <a:gd name="T25" fmla="*/ 96 h 239"/>
                <a:gd name="T26" fmla="*/ 112 w 154"/>
                <a:gd name="T27" fmla="*/ 115 h 239"/>
                <a:gd name="T28" fmla="*/ 121 w 154"/>
                <a:gd name="T29" fmla="*/ 160 h 239"/>
                <a:gd name="T30" fmla="*/ 110 w 154"/>
                <a:gd name="T31" fmla="*/ 207 h 239"/>
                <a:gd name="T32" fmla="*/ 69 w 154"/>
                <a:gd name="T33" fmla="*/ 228 h 239"/>
                <a:gd name="T34" fmla="*/ 15 w 154"/>
                <a:gd name="T35" fmla="*/ 192 h 239"/>
                <a:gd name="T36" fmla="*/ 34 w 154"/>
                <a:gd name="T37" fmla="*/ 175 h 239"/>
                <a:gd name="T38" fmla="*/ 17 w 154"/>
                <a:gd name="T39" fmla="*/ 157 h 239"/>
                <a:gd name="T40" fmla="*/ 0 w 154"/>
                <a:gd name="T41" fmla="*/ 176 h 239"/>
                <a:gd name="T42" fmla="*/ 70 w 154"/>
                <a:gd name="T43" fmla="*/ 239 h 239"/>
                <a:gd name="T44" fmla="*/ 154 w 154"/>
                <a:gd name="T45" fmla="*/ 162 h 239"/>
                <a:gd name="T46" fmla="*/ 80 w 154"/>
                <a:gd name="T47" fmla="*/ 86 h 239"/>
                <a:gd name="T48" fmla="*/ 32 w 154"/>
                <a:gd name="T49" fmla="*/ 103 h 239"/>
                <a:gd name="T50" fmla="*/ 32 w 154"/>
                <a:gd name="T51" fmla="*/ 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239">
                  <a:moveTo>
                    <a:pt x="32" y="37"/>
                  </a:moveTo>
                  <a:cubicBezTo>
                    <a:pt x="49" y="42"/>
                    <a:pt x="60" y="42"/>
                    <a:pt x="65" y="42"/>
                  </a:cubicBezTo>
                  <a:cubicBezTo>
                    <a:pt x="112" y="42"/>
                    <a:pt x="139" y="10"/>
                    <a:pt x="139" y="5"/>
                  </a:cubicBezTo>
                  <a:cubicBezTo>
                    <a:pt x="139" y="1"/>
                    <a:pt x="136" y="0"/>
                    <a:pt x="135" y="0"/>
                  </a:cubicBezTo>
                  <a:cubicBezTo>
                    <a:pt x="134" y="0"/>
                    <a:pt x="133" y="0"/>
                    <a:pt x="132" y="1"/>
                  </a:cubicBezTo>
                  <a:cubicBezTo>
                    <a:pt x="123" y="4"/>
                    <a:pt x="105" y="11"/>
                    <a:pt x="79" y="11"/>
                  </a:cubicBezTo>
                  <a:cubicBezTo>
                    <a:pt x="69" y="11"/>
                    <a:pt x="51" y="11"/>
                    <a:pt x="28" y="2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19" y="0"/>
                    <a:pt x="19" y="4"/>
                    <a:pt x="19" y="10"/>
                  </a:cubicBezTo>
                  <a:lnTo>
                    <a:pt x="19" y="112"/>
                  </a:lnTo>
                  <a:cubicBezTo>
                    <a:pt x="19" y="118"/>
                    <a:pt x="19" y="123"/>
                    <a:pt x="25" y="123"/>
                  </a:cubicBezTo>
                  <a:cubicBezTo>
                    <a:pt x="28" y="123"/>
                    <a:pt x="28" y="122"/>
                    <a:pt x="32" y="118"/>
                  </a:cubicBezTo>
                  <a:cubicBezTo>
                    <a:pt x="47" y="99"/>
                    <a:pt x="68" y="96"/>
                    <a:pt x="80" y="96"/>
                  </a:cubicBezTo>
                  <a:cubicBezTo>
                    <a:pt x="101" y="96"/>
                    <a:pt x="111" y="112"/>
                    <a:pt x="112" y="115"/>
                  </a:cubicBezTo>
                  <a:cubicBezTo>
                    <a:pt x="119" y="127"/>
                    <a:pt x="121" y="140"/>
                    <a:pt x="121" y="160"/>
                  </a:cubicBezTo>
                  <a:cubicBezTo>
                    <a:pt x="121" y="171"/>
                    <a:pt x="121" y="191"/>
                    <a:pt x="110" y="207"/>
                  </a:cubicBezTo>
                  <a:cubicBezTo>
                    <a:pt x="101" y="219"/>
                    <a:pt x="86" y="228"/>
                    <a:pt x="69" y="228"/>
                  </a:cubicBezTo>
                  <a:cubicBezTo>
                    <a:pt x="47" y="228"/>
                    <a:pt x="23" y="215"/>
                    <a:pt x="15" y="192"/>
                  </a:cubicBezTo>
                  <a:cubicBezTo>
                    <a:pt x="28" y="193"/>
                    <a:pt x="34" y="184"/>
                    <a:pt x="34" y="175"/>
                  </a:cubicBezTo>
                  <a:cubicBezTo>
                    <a:pt x="34" y="160"/>
                    <a:pt x="22" y="157"/>
                    <a:pt x="17" y="157"/>
                  </a:cubicBezTo>
                  <a:cubicBezTo>
                    <a:pt x="16" y="157"/>
                    <a:pt x="0" y="157"/>
                    <a:pt x="0" y="176"/>
                  </a:cubicBezTo>
                  <a:cubicBezTo>
                    <a:pt x="0" y="207"/>
                    <a:pt x="28" y="239"/>
                    <a:pt x="70" y="239"/>
                  </a:cubicBezTo>
                  <a:cubicBezTo>
                    <a:pt x="115" y="239"/>
                    <a:pt x="154" y="206"/>
                    <a:pt x="154" y="162"/>
                  </a:cubicBezTo>
                  <a:cubicBezTo>
                    <a:pt x="154" y="122"/>
                    <a:pt x="124" y="86"/>
                    <a:pt x="80" y="86"/>
                  </a:cubicBezTo>
                  <a:cubicBezTo>
                    <a:pt x="65" y="86"/>
                    <a:pt x="47" y="90"/>
                    <a:pt x="32" y="103"/>
                  </a:cubicBezTo>
                  <a:lnTo>
                    <a:pt x="32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Freeform 388"/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8866188" y="3859213"/>
              <a:ext cx="60325" cy="282575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50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8 h 499"/>
                <a:gd name="T14" fmla="*/ 0 w 115"/>
                <a:gd name="T15" fmla="*/ 250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50"/>
                  </a:cubicBezTo>
                  <a:cubicBezTo>
                    <a:pt x="28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8"/>
                  </a:cubicBezTo>
                  <a:cubicBezTo>
                    <a:pt x="5" y="152"/>
                    <a:pt x="0" y="208"/>
                    <a:pt x="0" y="250"/>
                  </a:cubicBezTo>
                  <a:cubicBezTo>
                    <a:pt x="0" y="288"/>
                    <a:pt x="5" y="349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Freeform 389"/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8947150" y="3894138"/>
              <a:ext cx="79375" cy="179388"/>
            </a:xfrm>
            <a:custGeom>
              <a:avLst/>
              <a:gdLst>
                <a:gd name="T0" fmla="*/ 92 w 153"/>
                <a:gd name="T1" fmla="*/ 113 h 318"/>
                <a:gd name="T2" fmla="*/ 138 w 153"/>
                <a:gd name="T3" fmla="*/ 113 h 318"/>
                <a:gd name="T4" fmla="*/ 153 w 153"/>
                <a:gd name="T5" fmla="*/ 103 h 318"/>
                <a:gd name="T6" fmla="*/ 139 w 153"/>
                <a:gd name="T7" fmla="*/ 97 h 318"/>
                <a:gd name="T8" fmla="*/ 96 w 153"/>
                <a:gd name="T9" fmla="*/ 97 h 318"/>
                <a:gd name="T10" fmla="*/ 116 w 153"/>
                <a:gd name="T11" fmla="*/ 14 h 318"/>
                <a:gd name="T12" fmla="*/ 102 w 153"/>
                <a:gd name="T13" fmla="*/ 0 h 318"/>
                <a:gd name="T14" fmla="*/ 82 w 153"/>
                <a:gd name="T15" fmla="*/ 18 h 318"/>
                <a:gd name="T16" fmla="*/ 62 w 153"/>
                <a:gd name="T17" fmla="*/ 97 h 318"/>
                <a:gd name="T18" fmla="*/ 15 w 153"/>
                <a:gd name="T19" fmla="*/ 97 h 318"/>
                <a:gd name="T20" fmla="*/ 0 w 153"/>
                <a:gd name="T21" fmla="*/ 107 h 318"/>
                <a:gd name="T22" fmla="*/ 14 w 153"/>
                <a:gd name="T23" fmla="*/ 113 h 318"/>
                <a:gd name="T24" fmla="*/ 58 w 153"/>
                <a:gd name="T25" fmla="*/ 113 h 318"/>
                <a:gd name="T26" fmla="*/ 20 w 153"/>
                <a:gd name="T27" fmla="*/ 272 h 318"/>
                <a:gd name="T28" fmla="*/ 66 w 153"/>
                <a:gd name="T29" fmla="*/ 318 h 318"/>
                <a:gd name="T30" fmla="*/ 145 w 153"/>
                <a:gd name="T31" fmla="*/ 241 h 318"/>
                <a:gd name="T32" fmla="*/ 139 w 153"/>
                <a:gd name="T33" fmla="*/ 236 h 318"/>
                <a:gd name="T34" fmla="*/ 132 w 153"/>
                <a:gd name="T35" fmla="*/ 243 h 318"/>
                <a:gd name="T36" fmla="*/ 67 w 153"/>
                <a:gd name="T37" fmla="*/ 307 h 318"/>
                <a:gd name="T38" fmla="*/ 52 w 153"/>
                <a:gd name="T39" fmla="*/ 284 h 318"/>
                <a:gd name="T40" fmla="*/ 55 w 153"/>
                <a:gd name="T41" fmla="*/ 260 h 318"/>
                <a:gd name="T42" fmla="*/ 92 w 153"/>
                <a:gd name="T43" fmla="*/ 1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8">
                  <a:moveTo>
                    <a:pt x="92" y="113"/>
                  </a:moveTo>
                  <a:lnTo>
                    <a:pt x="138" y="113"/>
                  </a:lnTo>
                  <a:cubicBezTo>
                    <a:pt x="148" y="113"/>
                    <a:pt x="153" y="113"/>
                    <a:pt x="153" y="103"/>
                  </a:cubicBezTo>
                  <a:cubicBezTo>
                    <a:pt x="153" y="97"/>
                    <a:pt x="148" y="97"/>
                    <a:pt x="139" y="97"/>
                  </a:cubicBezTo>
                  <a:lnTo>
                    <a:pt x="96" y="97"/>
                  </a:lnTo>
                  <a:cubicBezTo>
                    <a:pt x="113" y="27"/>
                    <a:pt x="116" y="17"/>
                    <a:pt x="116" y="14"/>
                  </a:cubicBezTo>
                  <a:cubicBezTo>
                    <a:pt x="116" y="5"/>
                    <a:pt x="110" y="0"/>
                    <a:pt x="102" y="0"/>
                  </a:cubicBezTo>
                  <a:cubicBezTo>
                    <a:pt x="100" y="0"/>
                    <a:pt x="86" y="1"/>
                    <a:pt x="82" y="18"/>
                  </a:cubicBezTo>
                  <a:lnTo>
                    <a:pt x="62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7"/>
                  </a:cubicBezTo>
                  <a:cubicBezTo>
                    <a:pt x="0" y="113"/>
                    <a:pt x="4" y="113"/>
                    <a:pt x="14" y="113"/>
                  </a:cubicBezTo>
                  <a:lnTo>
                    <a:pt x="58" y="113"/>
                  </a:lnTo>
                  <a:cubicBezTo>
                    <a:pt x="22" y="254"/>
                    <a:pt x="20" y="263"/>
                    <a:pt x="20" y="272"/>
                  </a:cubicBezTo>
                  <a:cubicBezTo>
                    <a:pt x="20" y="299"/>
                    <a:pt x="39" y="318"/>
                    <a:pt x="66" y="318"/>
                  </a:cubicBezTo>
                  <a:cubicBezTo>
                    <a:pt x="117" y="318"/>
                    <a:pt x="145" y="245"/>
                    <a:pt x="145" y="241"/>
                  </a:cubicBezTo>
                  <a:cubicBezTo>
                    <a:pt x="145" y="236"/>
                    <a:pt x="141" y="236"/>
                    <a:pt x="139" y="236"/>
                  </a:cubicBezTo>
                  <a:cubicBezTo>
                    <a:pt x="135" y="236"/>
                    <a:pt x="134" y="237"/>
                    <a:pt x="132" y="243"/>
                  </a:cubicBezTo>
                  <a:cubicBezTo>
                    <a:pt x="110" y="295"/>
                    <a:pt x="84" y="307"/>
                    <a:pt x="67" y="307"/>
                  </a:cubicBezTo>
                  <a:cubicBezTo>
                    <a:pt x="57" y="307"/>
                    <a:pt x="52" y="300"/>
                    <a:pt x="52" y="284"/>
                  </a:cubicBezTo>
                  <a:cubicBezTo>
                    <a:pt x="52" y="272"/>
                    <a:pt x="53" y="268"/>
                    <a:pt x="55" y="260"/>
                  </a:cubicBezTo>
                  <a:lnTo>
                    <a:pt x="92" y="1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Freeform 390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9050338" y="3859213"/>
              <a:ext cx="60325" cy="282575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50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Freeform 391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9144000" y="3878263"/>
              <a:ext cx="214313" cy="192088"/>
            </a:xfrm>
            <a:custGeom>
              <a:avLst/>
              <a:gdLst>
                <a:gd name="T0" fmla="*/ 228 w 411"/>
                <a:gd name="T1" fmla="*/ 135 h 340"/>
                <a:gd name="T2" fmla="*/ 186 w 411"/>
                <a:gd name="T3" fmla="*/ 36 h 340"/>
                <a:gd name="T4" fmla="*/ 184 w 411"/>
                <a:gd name="T5" fmla="*/ 30 h 340"/>
                <a:gd name="T6" fmla="*/ 213 w 411"/>
                <a:gd name="T7" fmla="*/ 15 h 340"/>
                <a:gd name="T8" fmla="*/ 223 w 411"/>
                <a:gd name="T9" fmla="*/ 6 h 340"/>
                <a:gd name="T10" fmla="*/ 216 w 411"/>
                <a:gd name="T11" fmla="*/ 0 h 340"/>
                <a:gd name="T12" fmla="*/ 153 w 411"/>
                <a:gd name="T13" fmla="*/ 1 h 340"/>
                <a:gd name="T14" fmla="*/ 97 w 411"/>
                <a:gd name="T15" fmla="*/ 0 h 340"/>
                <a:gd name="T16" fmla="*/ 88 w 411"/>
                <a:gd name="T17" fmla="*/ 10 h 340"/>
                <a:gd name="T18" fmla="*/ 100 w 411"/>
                <a:gd name="T19" fmla="*/ 15 h 340"/>
                <a:gd name="T20" fmla="*/ 137 w 411"/>
                <a:gd name="T21" fmla="*/ 31 h 340"/>
                <a:gd name="T22" fmla="*/ 196 w 411"/>
                <a:gd name="T23" fmla="*/ 170 h 340"/>
                <a:gd name="T24" fmla="*/ 91 w 411"/>
                <a:gd name="T25" fmla="*/ 283 h 340"/>
                <a:gd name="T26" fmla="*/ 84 w 411"/>
                <a:gd name="T27" fmla="*/ 289 h 340"/>
                <a:gd name="T28" fmla="*/ 11 w 411"/>
                <a:gd name="T29" fmla="*/ 325 h 340"/>
                <a:gd name="T30" fmla="*/ 0 w 411"/>
                <a:gd name="T31" fmla="*/ 335 h 340"/>
                <a:gd name="T32" fmla="*/ 7 w 411"/>
                <a:gd name="T33" fmla="*/ 340 h 340"/>
                <a:gd name="T34" fmla="*/ 53 w 411"/>
                <a:gd name="T35" fmla="*/ 339 h 340"/>
                <a:gd name="T36" fmla="*/ 109 w 411"/>
                <a:gd name="T37" fmla="*/ 340 h 340"/>
                <a:gd name="T38" fmla="*/ 118 w 411"/>
                <a:gd name="T39" fmla="*/ 330 h 340"/>
                <a:gd name="T40" fmla="*/ 112 w 411"/>
                <a:gd name="T41" fmla="*/ 325 h 340"/>
                <a:gd name="T42" fmla="*/ 92 w 411"/>
                <a:gd name="T43" fmla="*/ 309 h 340"/>
                <a:gd name="T44" fmla="*/ 106 w 411"/>
                <a:gd name="T45" fmla="*/ 287 h 340"/>
                <a:gd name="T46" fmla="*/ 156 w 411"/>
                <a:gd name="T47" fmla="*/ 233 h 340"/>
                <a:gd name="T48" fmla="*/ 201 w 411"/>
                <a:gd name="T49" fmla="*/ 184 h 340"/>
                <a:gd name="T50" fmla="*/ 252 w 411"/>
                <a:gd name="T51" fmla="*/ 303 h 340"/>
                <a:gd name="T52" fmla="*/ 254 w 411"/>
                <a:gd name="T53" fmla="*/ 310 h 340"/>
                <a:gd name="T54" fmla="*/ 225 w 411"/>
                <a:gd name="T55" fmla="*/ 325 h 340"/>
                <a:gd name="T56" fmla="*/ 215 w 411"/>
                <a:gd name="T57" fmla="*/ 334 h 340"/>
                <a:gd name="T58" fmla="*/ 223 w 411"/>
                <a:gd name="T59" fmla="*/ 340 h 340"/>
                <a:gd name="T60" fmla="*/ 286 w 411"/>
                <a:gd name="T61" fmla="*/ 339 h 340"/>
                <a:gd name="T62" fmla="*/ 341 w 411"/>
                <a:gd name="T63" fmla="*/ 340 h 340"/>
                <a:gd name="T64" fmla="*/ 350 w 411"/>
                <a:gd name="T65" fmla="*/ 331 h 340"/>
                <a:gd name="T66" fmla="*/ 341 w 411"/>
                <a:gd name="T67" fmla="*/ 325 h 340"/>
                <a:gd name="T68" fmla="*/ 298 w 411"/>
                <a:gd name="T69" fmla="*/ 303 h 340"/>
                <a:gd name="T70" fmla="*/ 234 w 411"/>
                <a:gd name="T71" fmla="*/ 149 h 340"/>
                <a:gd name="T72" fmla="*/ 336 w 411"/>
                <a:gd name="T73" fmla="*/ 41 h 340"/>
                <a:gd name="T74" fmla="*/ 400 w 411"/>
                <a:gd name="T75" fmla="*/ 15 h 340"/>
                <a:gd name="T76" fmla="*/ 411 w 411"/>
                <a:gd name="T77" fmla="*/ 5 h 340"/>
                <a:gd name="T78" fmla="*/ 404 w 411"/>
                <a:gd name="T79" fmla="*/ 0 h 340"/>
                <a:gd name="T80" fmla="*/ 357 w 411"/>
                <a:gd name="T81" fmla="*/ 1 h 340"/>
                <a:gd name="T82" fmla="*/ 302 w 411"/>
                <a:gd name="T83" fmla="*/ 0 h 340"/>
                <a:gd name="T84" fmla="*/ 292 w 411"/>
                <a:gd name="T85" fmla="*/ 10 h 340"/>
                <a:gd name="T86" fmla="*/ 298 w 411"/>
                <a:gd name="T87" fmla="*/ 15 h 340"/>
                <a:gd name="T88" fmla="*/ 318 w 411"/>
                <a:gd name="T89" fmla="*/ 31 h 340"/>
                <a:gd name="T90" fmla="*/ 309 w 411"/>
                <a:gd name="T91" fmla="*/ 49 h 340"/>
                <a:gd name="T92" fmla="*/ 228 w 411"/>
                <a:gd name="T93" fmla="*/ 13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1" h="340">
                  <a:moveTo>
                    <a:pt x="228" y="135"/>
                  </a:moveTo>
                  <a:lnTo>
                    <a:pt x="186" y="36"/>
                  </a:lnTo>
                  <a:cubicBezTo>
                    <a:pt x="185" y="32"/>
                    <a:pt x="184" y="30"/>
                    <a:pt x="184" y="30"/>
                  </a:cubicBezTo>
                  <a:cubicBezTo>
                    <a:pt x="184" y="27"/>
                    <a:pt x="192" y="17"/>
                    <a:pt x="213" y="15"/>
                  </a:cubicBezTo>
                  <a:cubicBezTo>
                    <a:pt x="218" y="15"/>
                    <a:pt x="223" y="14"/>
                    <a:pt x="223" y="6"/>
                  </a:cubicBezTo>
                  <a:cubicBezTo>
                    <a:pt x="223" y="0"/>
                    <a:pt x="217" y="0"/>
                    <a:pt x="216" y="0"/>
                  </a:cubicBezTo>
                  <a:cubicBezTo>
                    <a:pt x="195" y="0"/>
                    <a:pt x="174" y="1"/>
                    <a:pt x="153" y="1"/>
                  </a:cubicBezTo>
                  <a:cubicBezTo>
                    <a:pt x="141" y="1"/>
                    <a:pt x="110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5"/>
                    <a:pt x="93" y="15"/>
                    <a:pt x="100" y="15"/>
                  </a:cubicBezTo>
                  <a:cubicBezTo>
                    <a:pt x="130" y="15"/>
                    <a:pt x="133" y="20"/>
                    <a:pt x="137" y="31"/>
                  </a:cubicBezTo>
                  <a:lnTo>
                    <a:pt x="196" y="170"/>
                  </a:lnTo>
                  <a:lnTo>
                    <a:pt x="91" y="283"/>
                  </a:lnTo>
                  <a:lnTo>
                    <a:pt x="84" y="289"/>
                  </a:lnTo>
                  <a:cubicBezTo>
                    <a:pt x="60" y="315"/>
                    <a:pt x="36" y="323"/>
                    <a:pt x="11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35"/>
                    <a:pt x="0" y="340"/>
                    <a:pt x="7" y="340"/>
                  </a:cubicBezTo>
                  <a:cubicBezTo>
                    <a:pt x="21" y="340"/>
                    <a:pt x="38" y="339"/>
                    <a:pt x="53" y="339"/>
                  </a:cubicBezTo>
                  <a:cubicBezTo>
                    <a:pt x="72" y="339"/>
                    <a:pt x="91" y="340"/>
                    <a:pt x="109" y="340"/>
                  </a:cubicBezTo>
                  <a:cubicBezTo>
                    <a:pt x="112" y="340"/>
                    <a:pt x="118" y="340"/>
                    <a:pt x="118" y="330"/>
                  </a:cubicBezTo>
                  <a:cubicBezTo>
                    <a:pt x="118" y="325"/>
                    <a:pt x="113" y="325"/>
                    <a:pt x="112" y="325"/>
                  </a:cubicBezTo>
                  <a:cubicBezTo>
                    <a:pt x="108" y="324"/>
                    <a:pt x="92" y="323"/>
                    <a:pt x="92" y="309"/>
                  </a:cubicBezTo>
                  <a:cubicBezTo>
                    <a:pt x="92" y="301"/>
                    <a:pt x="100" y="293"/>
                    <a:pt x="106" y="287"/>
                  </a:cubicBezTo>
                  <a:lnTo>
                    <a:pt x="156" y="233"/>
                  </a:lnTo>
                  <a:lnTo>
                    <a:pt x="201" y="184"/>
                  </a:lnTo>
                  <a:lnTo>
                    <a:pt x="252" y="303"/>
                  </a:lnTo>
                  <a:cubicBezTo>
                    <a:pt x="254" y="309"/>
                    <a:pt x="254" y="309"/>
                    <a:pt x="254" y="310"/>
                  </a:cubicBezTo>
                  <a:cubicBezTo>
                    <a:pt x="254" y="314"/>
                    <a:pt x="245" y="323"/>
                    <a:pt x="225" y="325"/>
                  </a:cubicBezTo>
                  <a:cubicBezTo>
                    <a:pt x="220" y="325"/>
                    <a:pt x="215" y="326"/>
                    <a:pt x="215" y="334"/>
                  </a:cubicBezTo>
                  <a:cubicBezTo>
                    <a:pt x="215" y="340"/>
                    <a:pt x="221" y="340"/>
                    <a:pt x="223" y="340"/>
                  </a:cubicBezTo>
                  <a:cubicBezTo>
                    <a:pt x="237" y="340"/>
                    <a:pt x="272" y="339"/>
                    <a:pt x="286" y="339"/>
                  </a:cubicBezTo>
                  <a:cubicBezTo>
                    <a:pt x="298" y="339"/>
                    <a:pt x="328" y="340"/>
                    <a:pt x="341" y="340"/>
                  </a:cubicBezTo>
                  <a:cubicBezTo>
                    <a:pt x="344" y="340"/>
                    <a:pt x="350" y="340"/>
                    <a:pt x="350" y="331"/>
                  </a:cubicBezTo>
                  <a:cubicBezTo>
                    <a:pt x="350" y="325"/>
                    <a:pt x="345" y="325"/>
                    <a:pt x="341" y="325"/>
                  </a:cubicBezTo>
                  <a:cubicBezTo>
                    <a:pt x="308" y="324"/>
                    <a:pt x="307" y="323"/>
                    <a:pt x="298" y="303"/>
                  </a:cubicBezTo>
                  <a:cubicBezTo>
                    <a:pt x="279" y="256"/>
                    <a:pt x="246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1" y="29"/>
                    <a:pt x="370" y="17"/>
                    <a:pt x="400" y="15"/>
                  </a:cubicBezTo>
                  <a:cubicBezTo>
                    <a:pt x="406" y="15"/>
                    <a:pt x="411" y="15"/>
                    <a:pt x="411" y="5"/>
                  </a:cubicBezTo>
                  <a:cubicBezTo>
                    <a:pt x="411" y="5"/>
                    <a:pt x="411" y="0"/>
                    <a:pt x="404" y="0"/>
                  </a:cubicBezTo>
                  <a:cubicBezTo>
                    <a:pt x="389" y="0"/>
                    <a:pt x="373" y="1"/>
                    <a:pt x="357" y="1"/>
                  </a:cubicBezTo>
                  <a:cubicBezTo>
                    <a:pt x="339" y="1"/>
                    <a:pt x="320" y="0"/>
                    <a:pt x="302" y="0"/>
                  </a:cubicBezTo>
                  <a:cubicBezTo>
                    <a:pt x="299" y="0"/>
                    <a:pt x="292" y="0"/>
                    <a:pt x="292" y="10"/>
                  </a:cubicBezTo>
                  <a:cubicBezTo>
                    <a:pt x="292" y="13"/>
                    <a:pt x="295" y="15"/>
                    <a:pt x="298" y="15"/>
                  </a:cubicBezTo>
                  <a:cubicBezTo>
                    <a:pt x="303" y="16"/>
                    <a:pt x="318" y="17"/>
                    <a:pt x="318" y="31"/>
                  </a:cubicBezTo>
                  <a:cubicBezTo>
                    <a:pt x="318" y="38"/>
                    <a:pt x="313" y="44"/>
                    <a:pt x="309" y="49"/>
                  </a:cubicBezTo>
                  <a:lnTo>
                    <a:pt x="228" y="13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Freeform 392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9361488" y="3981451"/>
              <a:ext cx="84138" cy="134938"/>
            </a:xfrm>
            <a:custGeom>
              <a:avLst/>
              <a:gdLst>
                <a:gd name="T0" fmla="*/ 77 w 161"/>
                <a:gd name="T1" fmla="*/ 115 h 239"/>
                <a:gd name="T2" fmla="*/ 123 w 161"/>
                <a:gd name="T3" fmla="*/ 171 h 239"/>
                <a:gd name="T4" fmla="*/ 78 w 161"/>
                <a:gd name="T5" fmla="*/ 228 h 239"/>
                <a:gd name="T6" fmla="*/ 19 w 161"/>
                <a:gd name="T7" fmla="*/ 203 h 239"/>
                <a:gd name="T8" fmla="*/ 39 w 161"/>
                <a:gd name="T9" fmla="*/ 184 h 239"/>
                <a:gd name="T10" fmla="*/ 20 w 161"/>
                <a:gd name="T11" fmla="*/ 164 h 239"/>
                <a:gd name="T12" fmla="*/ 0 w 161"/>
                <a:gd name="T13" fmla="*/ 185 h 239"/>
                <a:gd name="T14" fmla="*/ 79 w 161"/>
                <a:gd name="T15" fmla="*/ 239 h 239"/>
                <a:gd name="T16" fmla="*/ 161 w 161"/>
                <a:gd name="T17" fmla="*/ 171 h 239"/>
                <a:gd name="T18" fmla="*/ 100 w 161"/>
                <a:gd name="T19" fmla="*/ 109 h 239"/>
                <a:gd name="T20" fmla="*/ 150 w 161"/>
                <a:gd name="T21" fmla="*/ 48 h 239"/>
                <a:gd name="T22" fmla="*/ 79 w 161"/>
                <a:gd name="T23" fmla="*/ 0 h 239"/>
                <a:gd name="T24" fmla="*/ 11 w 161"/>
                <a:gd name="T25" fmla="*/ 47 h 239"/>
                <a:gd name="T26" fmla="*/ 29 w 161"/>
                <a:gd name="T27" fmla="*/ 65 h 239"/>
                <a:gd name="T28" fmla="*/ 47 w 161"/>
                <a:gd name="T29" fmla="*/ 48 h 239"/>
                <a:gd name="T30" fmla="*/ 29 w 161"/>
                <a:gd name="T31" fmla="*/ 29 h 239"/>
                <a:gd name="T32" fmla="*/ 78 w 161"/>
                <a:gd name="T33" fmla="*/ 10 h 239"/>
                <a:gd name="T34" fmla="*/ 116 w 161"/>
                <a:gd name="T35" fmla="*/ 48 h 239"/>
                <a:gd name="T36" fmla="*/ 102 w 161"/>
                <a:gd name="T37" fmla="*/ 90 h 239"/>
                <a:gd name="T38" fmla="*/ 63 w 161"/>
                <a:gd name="T39" fmla="*/ 105 h 239"/>
                <a:gd name="T40" fmla="*/ 52 w 161"/>
                <a:gd name="T41" fmla="*/ 106 h 239"/>
                <a:gd name="T42" fmla="*/ 49 w 161"/>
                <a:gd name="T43" fmla="*/ 110 h 239"/>
                <a:gd name="T44" fmla="*/ 58 w 161"/>
                <a:gd name="T45" fmla="*/ 115 h 239"/>
                <a:gd name="T46" fmla="*/ 77 w 161"/>
                <a:gd name="T47" fmla="*/ 11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9">
                  <a:moveTo>
                    <a:pt x="77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5"/>
                    <a:pt x="98" y="228"/>
                    <a:pt x="78" y="228"/>
                  </a:cubicBezTo>
                  <a:cubicBezTo>
                    <a:pt x="64" y="228"/>
                    <a:pt x="33" y="224"/>
                    <a:pt x="19" y="203"/>
                  </a:cubicBezTo>
                  <a:cubicBezTo>
                    <a:pt x="35" y="202"/>
                    <a:pt x="39" y="191"/>
                    <a:pt x="39" y="184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5"/>
                  </a:cubicBezTo>
                  <a:cubicBezTo>
                    <a:pt x="0" y="217"/>
                    <a:pt x="36" y="239"/>
                    <a:pt x="79" y="239"/>
                  </a:cubicBezTo>
                  <a:cubicBezTo>
                    <a:pt x="127" y="239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6"/>
                    <a:pt x="150" y="70"/>
                    <a:pt x="150" y="48"/>
                  </a:cubicBezTo>
                  <a:cubicBezTo>
                    <a:pt x="150" y="21"/>
                    <a:pt x="118" y="0"/>
                    <a:pt x="79" y="0"/>
                  </a:cubicBezTo>
                  <a:cubicBezTo>
                    <a:pt x="41" y="0"/>
                    <a:pt x="11" y="19"/>
                    <a:pt x="11" y="47"/>
                  </a:cubicBezTo>
                  <a:cubicBezTo>
                    <a:pt x="11" y="59"/>
                    <a:pt x="19" y="65"/>
                    <a:pt x="29" y="65"/>
                  </a:cubicBezTo>
                  <a:cubicBezTo>
                    <a:pt x="40" y="65"/>
                    <a:pt x="47" y="57"/>
                    <a:pt x="47" y="48"/>
                  </a:cubicBezTo>
                  <a:cubicBezTo>
                    <a:pt x="47" y="38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90"/>
                  </a:cubicBezTo>
                  <a:cubicBezTo>
                    <a:pt x="90" y="103"/>
                    <a:pt x="81" y="104"/>
                    <a:pt x="63" y="105"/>
                  </a:cubicBezTo>
                  <a:cubicBezTo>
                    <a:pt x="55" y="105"/>
                    <a:pt x="54" y="105"/>
                    <a:pt x="52" y="106"/>
                  </a:cubicBezTo>
                  <a:cubicBezTo>
                    <a:pt x="51" y="106"/>
                    <a:pt x="49" y="107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Freeform 393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9475788" y="3878263"/>
              <a:ext cx="214313" cy="192088"/>
            </a:xfrm>
            <a:custGeom>
              <a:avLst/>
              <a:gdLst>
                <a:gd name="T0" fmla="*/ 229 w 411"/>
                <a:gd name="T1" fmla="*/ 135 h 340"/>
                <a:gd name="T2" fmla="*/ 187 w 411"/>
                <a:gd name="T3" fmla="*/ 36 h 340"/>
                <a:gd name="T4" fmla="*/ 184 w 411"/>
                <a:gd name="T5" fmla="*/ 30 h 340"/>
                <a:gd name="T6" fmla="*/ 214 w 411"/>
                <a:gd name="T7" fmla="*/ 15 h 340"/>
                <a:gd name="T8" fmla="*/ 224 w 411"/>
                <a:gd name="T9" fmla="*/ 6 h 340"/>
                <a:gd name="T10" fmla="*/ 216 w 411"/>
                <a:gd name="T11" fmla="*/ 0 h 340"/>
                <a:gd name="T12" fmla="*/ 153 w 411"/>
                <a:gd name="T13" fmla="*/ 1 h 340"/>
                <a:gd name="T14" fmla="*/ 97 w 411"/>
                <a:gd name="T15" fmla="*/ 0 h 340"/>
                <a:gd name="T16" fmla="*/ 89 w 411"/>
                <a:gd name="T17" fmla="*/ 10 h 340"/>
                <a:gd name="T18" fmla="*/ 100 w 411"/>
                <a:gd name="T19" fmla="*/ 15 h 340"/>
                <a:gd name="T20" fmla="*/ 137 w 411"/>
                <a:gd name="T21" fmla="*/ 31 h 340"/>
                <a:gd name="T22" fmla="*/ 196 w 411"/>
                <a:gd name="T23" fmla="*/ 170 h 340"/>
                <a:gd name="T24" fmla="*/ 91 w 411"/>
                <a:gd name="T25" fmla="*/ 283 h 340"/>
                <a:gd name="T26" fmla="*/ 85 w 411"/>
                <a:gd name="T27" fmla="*/ 289 h 340"/>
                <a:gd name="T28" fmla="*/ 11 w 411"/>
                <a:gd name="T29" fmla="*/ 325 h 340"/>
                <a:gd name="T30" fmla="*/ 0 w 411"/>
                <a:gd name="T31" fmla="*/ 335 h 340"/>
                <a:gd name="T32" fmla="*/ 7 w 411"/>
                <a:gd name="T33" fmla="*/ 340 h 340"/>
                <a:gd name="T34" fmla="*/ 54 w 411"/>
                <a:gd name="T35" fmla="*/ 339 h 340"/>
                <a:gd name="T36" fmla="*/ 109 w 411"/>
                <a:gd name="T37" fmla="*/ 340 h 340"/>
                <a:gd name="T38" fmla="*/ 118 w 411"/>
                <a:gd name="T39" fmla="*/ 330 h 340"/>
                <a:gd name="T40" fmla="*/ 112 w 411"/>
                <a:gd name="T41" fmla="*/ 325 h 340"/>
                <a:gd name="T42" fmla="*/ 92 w 411"/>
                <a:gd name="T43" fmla="*/ 309 h 340"/>
                <a:gd name="T44" fmla="*/ 106 w 411"/>
                <a:gd name="T45" fmla="*/ 287 h 340"/>
                <a:gd name="T46" fmla="*/ 157 w 411"/>
                <a:gd name="T47" fmla="*/ 233 h 340"/>
                <a:gd name="T48" fmla="*/ 202 w 411"/>
                <a:gd name="T49" fmla="*/ 184 h 340"/>
                <a:gd name="T50" fmla="*/ 252 w 411"/>
                <a:gd name="T51" fmla="*/ 303 h 340"/>
                <a:gd name="T52" fmla="*/ 254 w 411"/>
                <a:gd name="T53" fmla="*/ 310 h 340"/>
                <a:gd name="T54" fmla="*/ 225 w 411"/>
                <a:gd name="T55" fmla="*/ 325 h 340"/>
                <a:gd name="T56" fmla="*/ 216 w 411"/>
                <a:gd name="T57" fmla="*/ 334 h 340"/>
                <a:gd name="T58" fmla="*/ 223 w 411"/>
                <a:gd name="T59" fmla="*/ 340 h 340"/>
                <a:gd name="T60" fmla="*/ 286 w 411"/>
                <a:gd name="T61" fmla="*/ 339 h 340"/>
                <a:gd name="T62" fmla="*/ 341 w 411"/>
                <a:gd name="T63" fmla="*/ 340 h 340"/>
                <a:gd name="T64" fmla="*/ 351 w 411"/>
                <a:gd name="T65" fmla="*/ 331 h 340"/>
                <a:gd name="T66" fmla="*/ 342 w 411"/>
                <a:gd name="T67" fmla="*/ 325 h 340"/>
                <a:gd name="T68" fmla="*/ 299 w 411"/>
                <a:gd name="T69" fmla="*/ 303 h 340"/>
                <a:gd name="T70" fmla="*/ 234 w 411"/>
                <a:gd name="T71" fmla="*/ 149 h 340"/>
                <a:gd name="T72" fmla="*/ 337 w 411"/>
                <a:gd name="T73" fmla="*/ 41 h 340"/>
                <a:gd name="T74" fmla="*/ 400 w 411"/>
                <a:gd name="T75" fmla="*/ 15 h 340"/>
                <a:gd name="T76" fmla="*/ 411 w 411"/>
                <a:gd name="T77" fmla="*/ 5 h 340"/>
                <a:gd name="T78" fmla="*/ 404 w 411"/>
                <a:gd name="T79" fmla="*/ 0 h 340"/>
                <a:gd name="T80" fmla="*/ 357 w 411"/>
                <a:gd name="T81" fmla="*/ 1 h 340"/>
                <a:gd name="T82" fmla="*/ 302 w 411"/>
                <a:gd name="T83" fmla="*/ 0 h 340"/>
                <a:gd name="T84" fmla="*/ 293 w 411"/>
                <a:gd name="T85" fmla="*/ 10 h 340"/>
                <a:gd name="T86" fmla="*/ 299 w 411"/>
                <a:gd name="T87" fmla="*/ 15 h 340"/>
                <a:gd name="T88" fmla="*/ 319 w 411"/>
                <a:gd name="T89" fmla="*/ 31 h 340"/>
                <a:gd name="T90" fmla="*/ 309 w 411"/>
                <a:gd name="T91" fmla="*/ 49 h 340"/>
                <a:gd name="T92" fmla="*/ 229 w 411"/>
                <a:gd name="T93" fmla="*/ 13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1" h="340">
                  <a:moveTo>
                    <a:pt x="229" y="135"/>
                  </a:moveTo>
                  <a:lnTo>
                    <a:pt x="187" y="36"/>
                  </a:lnTo>
                  <a:cubicBezTo>
                    <a:pt x="185" y="32"/>
                    <a:pt x="184" y="30"/>
                    <a:pt x="184" y="30"/>
                  </a:cubicBezTo>
                  <a:cubicBezTo>
                    <a:pt x="184" y="27"/>
                    <a:pt x="193" y="17"/>
                    <a:pt x="214" y="15"/>
                  </a:cubicBezTo>
                  <a:cubicBezTo>
                    <a:pt x="219" y="15"/>
                    <a:pt x="224" y="14"/>
                    <a:pt x="224" y="6"/>
                  </a:cubicBezTo>
                  <a:cubicBezTo>
                    <a:pt x="224" y="0"/>
                    <a:pt x="217" y="0"/>
                    <a:pt x="216" y="0"/>
                  </a:cubicBezTo>
                  <a:cubicBezTo>
                    <a:pt x="196" y="0"/>
                    <a:pt x="174" y="1"/>
                    <a:pt x="153" y="1"/>
                  </a:cubicBezTo>
                  <a:cubicBezTo>
                    <a:pt x="141" y="1"/>
                    <a:pt x="110" y="0"/>
                    <a:pt x="97" y="0"/>
                  </a:cubicBezTo>
                  <a:cubicBezTo>
                    <a:pt x="94" y="0"/>
                    <a:pt x="89" y="0"/>
                    <a:pt x="89" y="10"/>
                  </a:cubicBezTo>
                  <a:cubicBezTo>
                    <a:pt x="89" y="15"/>
                    <a:pt x="94" y="15"/>
                    <a:pt x="100" y="15"/>
                  </a:cubicBezTo>
                  <a:cubicBezTo>
                    <a:pt x="130" y="15"/>
                    <a:pt x="133" y="20"/>
                    <a:pt x="137" y="31"/>
                  </a:cubicBezTo>
                  <a:lnTo>
                    <a:pt x="196" y="170"/>
                  </a:lnTo>
                  <a:lnTo>
                    <a:pt x="91" y="283"/>
                  </a:lnTo>
                  <a:lnTo>
                    <a:pt x="85" y="289"/>
                  </a:lnTo>
                  <a:cubicBezTo>
                    <a:pt x="60" y="315"/>
                    <a:pt x="37" y="323"/>
                    <a:pt x="11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35"/>
                    <a:pt x="0" y="340"/>
                    <a:pt x="7" y="340"/>
                  </a:cubicBezTo>
                  <a:cubicBezTo>
                    <a:pt x="22" y="340"/>
                    <a:pt x="38" y="339"/>
                    <a:pt x="54" y="339"/>
                  </a:cubicBezTo>
                  <a:cubicBezTo>
                    <a:pt x="72" y="339"/>
                    <a:pt x="91" y="340"/>
                    <a:pt x="109" y="340"/>
                  </a:cubicBezTo>
                  <a:cubicBezTo>
                    <a:pt x="112" y="340"/>
                    <a:pt x="118" y="340"/>
                    <a:pt x="118" y="330"/>
                  </a:cubicBezTo>
                  <a:cubicBezTo>
                    <a:pt x="118" y="325"/>
                    <a:pt x="113" y="325"/>
                    <a:pt x="112" y="325"/>
                  </a:cubicBezTo>
                  <a:cubicBezTo>
                    <a:pt x="108" y="324"/>
                    <a:pt x="92" y="323"/>
                    <a:pt x="92" y="309"/>
                  </a:cubicBezTo>
                  <a:cubicBezTo>
                    <a:pt x="92" y="301"/>
                    <a:pt x="100" y="293"/>
                    <a:pt x="106" y="287"/>
                  </a:cubicBezTo>
                  <a:lnTo>
                    <a:pt x="157" y="233"/>
                  </a:lnTo>
                  <a:lnTo>
                    <a:pt x="202" y="184"/>
                  </a:lnTo>
                  <a:lnTo>
                    <a:pt x="252" y="303"/>
                  </a:lnTo>
                  <a:cubicBezTo>
                    <a:pt x="254" y="309"/>
                    <a:pt x="254" y="309"/>
                    <a:pt x="254" y="310"/>
                  </a:cubicBezTo>
                  <a:cubicBezTo>
                    <a:pt x="254" y="314"/>
                    <a:pt x="245" y="323"/>
                    <a:pt x="225" y="325"/>
                  </a:cubicBezTo>
                  <a:cubicBezTo>
                    <a:pt x="220" y="325"/>
                    <a:pt x="216" y="326"/>
                    <a:pt x="216" y="334"/>
                  </a:cubicBezTo>
                  <a:cubicBezTo>
                    <a:pt x="216" y="340"/>
                    <a:pt x="221" y="340"/>
                    <a:pt x="223" y="340"/>
                  </a:cubicBezTo>
                  <a:cubicBezTo>
                    <a:pt x="237" y="340"/>
                    <a:pt x="272" y="339"/>
                    <a:pt x="286" y="339"/>
                  </a:cubicBezTo>
                  <a:cubicBezTo>
                    <a:pt x="298" y="339"/>
                    <a:pt x="329" y="340"/>
                    <a:pt x="341" y="340"/>
                  </a:cubicBezTo>
                  <a:cubicBezTo>
                    <a:pt x="345" y="340"/>
                    <a:pt x="351" y="340"/>
                    <a:pt x="351" y="331"/>
                  </a:cubicBezTo>
                  <a:cubicBezTo>
                    <a:pt x="351" y="325"/>
                    <a:pt x="346" y="325"/>
                    <a:pt x="342" y="325"/>
                  </a:cubicBezTo>
                  <a:cubicBezTo>
                    <a:pt x="308" y="324"/>
                    <a:pt x="307" y="323"/>
                    <a:pt x="299" y="303"/>
                  </a:cubicBezTo>
                  <a:cubicBezTo>
                    <a:pt x="279" y="256"/>
                    <a:pt x="246" y="179"/>
                    <a:pt x="234" y="149"/>
                  </a:cubicBezTo>
                  <a:cubicBezTo>
                    <a:pt x="268" y="114"/>
                    <a:pt x="321" y="55"/>
                    <a:pt x="337" y="41"/>
                  </a:cubicBezTo>
                  <a:cubicBezTo>
                    <a:pt x="351" y="29"/>
                    <a:pt x="370" y="17"/>
                    <a:pt x="400" y="15"/>
                  </a:cubicBezTo>
                  <a:cubicBezTo>
                    <a:pt x="406" y="15"/>
                    <a:pt x="411" y="15"/>
                    <a:pt x="411" y="5"/>
                  </a:cubicBezTo>
                  <a:cubicBezTo>
                    <a:pt x="411" y="5"/>
                    <a:pt x="411" y="0"/>
                    <a:pt x="404" y="0"/>
                  </a:cubicBezTo>
                  <a:cubicBezTo>
                    <a:pt x="389" y="0"/>
                    <a:pt x="373" y="1"/>
                    <a:pt x="357" y="1"/>
                  </a:cubicBezTo>
                  <a:cubicBezTo>
                    <a:pt x="339" y="1"/>
                    <a:pt x="320" y="0"/>
                    <a:pt x="302" y="0"/>
                  </a:cubicBezTo>
                  <a:cubicBezTo>
                    <a:pt x="299" y="0"/>
                    <a:pt x="293" y="0"/>
                    <a:pt x="293" y="10"/>
                  </a:cubicBezTo>
                  <a:cubicBezTo>
                    <a:pt x="293" y="13"/>
                    <a:pt x="295" y="15"/>
                    <a:pt x="299" y="15"/>
                  </a:cubicBezTo>
                  <a:cubicBezTo>
                    <a:pt x="303" y="16"/>
                    <a:pt x="319" y="17"/>
                    <a:pt x="319" y="31"/>
                  </a:cubicBezTo>
                  <a:cubicBezTo>
                    <a:pt x="319" y="38"/>
                    <a:pt x="313" y="44"/>
                    <a:pt x="309" y="49"/>
                  </a:cubicBezTo>
                  <a:lnTo>
                    <a:pt x="229" y="13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Freeform 394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9694863" y="3981451"/>
              <a:ext cx="84138" cy="134938"/>
            </a:xfrm>
            <a:custGeom>
              <a:avLst/>
              <a:gdLst>
                <a:gd name="T0" fmla="*/ 34 w 161"/>
                <a:gd name="T1" fmla="*/ 118 h 239"/>
                <a:gd name="T2" fmla="*/ 50 w 161"/>
                <a:gd name="T3" fmla="*/ 42 h 239"/>
                <a:gd name="T4" fmla="*/ 103 w 161"/>
                <a:gd name="T5" fmla="*/ 10 h 239"/>
                <a:gd name="T6" fmla="*/ 134 w 161"/>
                <a:gd name="T7" fmla="*/ 22 h 239"/>
                <a:gd name="T8" fmla="*/ 118 w 161"/>
                <a:gd name="T9" fmla="*/ 39 h 239"/>
                <a:gd name="T10" fmla="*/ 134 w 161"/>
                <a:gd name="T11" fmla="*/ 56 h 239"/>
                <a:gd name="T12" fmla="*/ 151 w 161"/>
                <a:gd name="T13" fmla="*/ 39 h 239"/>
                <a:gd name="T14" fmla="*/ 102 w 161"/>
                <a:gd name="T15" fmla="*/ 0 h 239"/>
                <a:gd name="T16" fmla="*/ 0 w 161"/>
                <a:gd name="T17" fmla="*/ 121 h 239"/>
                <a:gd name="T18" fmla="*/ 81 w 161"/>
                <a:gd name="T19" fmla="*/ 239 h 239"/>
                <a:gd name="T20" fmla="*/ 161 w 161"/>
                <a:gd name="T21" fmla="*/ 161 h 239"/>
                <a:gd name="T22" fmla="*/ 85 w 161"/>
                <a:gd name="T23" fmla="*/ 84 h 239"/>
                <a:gd name="T24" fmla="*/ 34 w 161"/>
                <a:gd name="T25" fmla="*/ 118 h 239"/>
                <a:gd name="T26" fmla="*/ 81 w 161"/>
                <a:gd name="T27" fmla="*/ 228 h 239"/>
                <a:gd name="T28" fmla="*/ 43 w 161"/>
                <a:gd name="T29" fmla="*/ 202 h 239"/>
                <a:gd name="T30" fmla="*/ 35 w 161"/>
                <a:gd name="T31" fmla="*/ 153 h 239"/>
                <a:gd name="T32" fmla="*/ 83 w 161"/>
                <a:gd name="T33" fmla="*/ 93 h 239"/>
                <a:gd name="T34" fmla="*/ 119 w 161"/>
                <a:gd name="T35" fmla="*/ 112 h 239"/>
                <a:gd name="T36" fmla="*/ 127 w 161"/>
                <a:gd name="T37" fmla="*/ 161 h 239"/>
                <a:gd name="T38" fmla="*/ 118 w 161"/>
                <a:gd name="T39" fmla="*/ 209 h 239"/>
                <a:gd name="T40" fmla="*/ 81 w 161"/>
                <a:gd name="T41" fmla="*/ 22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239">
                  <a:moveTo>
                    <a:pt x="34" y="118"/>
                  </a:moveTo>
                  <a:cubicBezTo>
                    <a:pt x="34" y="89"/>
                    <a:pt x="36" y="63"/>
                    <a:pt x="50" y="42"/>
                  </a:cubicBezTo>
                  <a:cubicBezTo>
                    <a:pt x="61" y="23"/>
                    <a:pt x="80" y="10"/>
                    <a:pt x="103" y="10"/>
                  </a:cubicBezTo>
                  <a:cubicBezTo>
                    <a:pt x="113" y="10"/>
                    <a:pt x="127" y="13"/>
                    <a:pt x="134" y="22"/>
                  </a:cubicBezTo>
                  <a:cubicBezTo>
                    <a:pt x="125" y="23"/>
                    <a:pt x="118" y="29"/>
                    <a:pt x="118" y="39"/>
                  </a:cubicBezTo>
                  <a:cubicBezTo>
                    <a:pt x="118" y="48"/>
                    <a:pt x="124" y="56"/>
                    <a:pt x="134" y="56"/>
                  </a:cubicBezTo>
                  <a:cubicBezTo>
                    <a:pt x="145" y="56"/>
                    <a:pt x="151" y="49"/>
                    <a:pt x="151" y="39"/>
                  </a:cubicBezTo>
                  <a:cubicBezTo>
                    <a:pt x="151" y="18"/>
                    <a:pt x="136" y="0"/>
                    <a:pt x="102" y="0"/>
                  </a:cubicBezTo>
                  <a:cubicBezTo>
                    <a:pt x="52" y="0"/>
                    <a:pt x="0" y="46"/>
                    <a:pt x="0" y="121"/>
                  </a:cubicBezTo>
                  <a:cubicBezTo>
                    <a:pt x="0" y="211"/>
                    <a:pt x="43" y="239"/>
                    <a:pt x="81" y="239"/>
                  </a:cubicBezTo>
                  <a:cubicBezTo>
                    <a:pt x="124" y="239"/>
                    <a:pt x="161" y="206"/>
                    <a:pt x="161" y="161"/>
                  </a:cubicBezTo>
                  <a:cubicBezTo>
                    <a:pt x="161" y="116"/>
                    <a:pt x="126" y="84"/>
                    <a:pt x="85" y="84"/>
                  </a:cubicBezTo>
                  <a:cubicBezTo>
                    <a:pt x="57" y="84"/>
                    <a:pt x="42" y="102"/>
                    <a:pt x="34" y="118"/>
                  </a:cubicBezTo>
                  <a:close/>
                  <a:moveTo>
                    <a:pt x="81" y="228"/>
                  </a:moveTo>
                  <a:cubicBezTo>
                    <a:pt x="64" y="228"/>
                    <a:pt x="50" y="217"/>
                    <a:pt x="43" y="202"/>
                  </a:cubicBezTo>
                  <a:cubicBezTo>
                    <a:pt x="38" y="192"/>
                    <a:pt x="35" y="174"/>
                    <a:pt x="35" y="153"/>
                  </a:cubicBezTo>
                  <a:cubicBezTo>
                    <a:pt x="35" y="119"/>
                    <a:pt x="55" y="93"/>
                    <a:pt x="83" y="93"/>
                  </a:cubicBezTo>
                  <a:cubicBezTo>
                    <a:pt x="99" y="93"/>
                    <a:pt x="110" y="100"/>
                    <a:pt x="119" y="112"/>
                  </a:cubicBezTo>
                  <a:cubicBezTo>
                    <a:pt x="127" y="126"/>
                    <a:pt x="127" y="140"/>
                    <a:pt x="127" y="161"/>
                  </a:cubicBezTo>
                  <a:cubicBezTo>
                    <a:pt x="127" y="180"/>
                    <a:pt x="127" y="195"/>
                    <a:pt x="118" y="209"/>
                  </a:cubicBezTo>
                  <a:cubicBezTo>
                    <a:pt x="110" y="221"/>
                    <a:pt x="98" y="228"/>
                    <a:pt x="81" y="2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Freeform 395"/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9874250" y="3906838"/>
              <a:ext cx="173038" cy="187325"/>
            </a:xfrm>
            <a:custGeom>
              <a:avLst/>
              <a:gdLst>
                <a:gd name="T0" fmla="*/ 176 w 331"/>
                <a:gd name="T1" fmla="*/ 175 h 331"/>
                <a:gd name="T2" fmla="*/ 315 w 331"/>
                <a:gd name="T3" fmla="*/ 175 h 331"/>
                <a:gd name="T4" fmla="*/ 331 w 331"/>
                <a:gd name="T5" fmla="*/ 166 h 331"/>
                <a:gd name="T6" fmla="*/ 315 w 331"/>
                <a:gd name="T7" fmla="*/ 156 h 331"/>
                <a:gd name="T8" fmla="*/ 176 w 331"/>
                <a:gd name="T9" fmla="*/ 156 h 331"/>
                <a:gd name="T10" fmla="*/ 176 w 331"/>
                <a:gd name="T11" fmla="*/ 16 h 331"/>
                <a:gd name="T12" fmla="*/ 166 w 331"/>
                <a:gd name="T13" fmla="*/ 0 h 331"/>
                <a:gd name="T14" fmla="*/ 156 w 331"/>
                <a:gd name="T15" fmla="*/ 16 h 331"/>
                <a:gd name="T16" fmla="*/ 156 w 331"/>
                <a:gd name="T17" fmla="*/ 156 h 331"/>
                <a:gd name="T18" fmla="*/ 16 w 331"/>
                <a:gd name="T19" fmla="*/ 156 h 331"/>
                <a:gd name="T20" fmla="*/ 0 w 331"/>
                <a:gd name="T21" fmla="*/ 166 h 331"/>
                <a:gd name="T22" fmla="*/ 16 w 331"/>
                <a:gd name="T23" fmla="*/ 175 h 331"/>
                <a:gd name="T24" fmla="*/ 156 w 331"/>
                <a:gd name="T25" fmla="*/ 175 h 331"/>
                <a:gd name="T26" fmla="*/ 156 w 331"/>
                <a:gd name="T27" fmla="*/ 315 h 331"/>
                <a:gd name="T28" fmla="*/ 166 w 331"/>
                <a:gd name="T29" fmla="*/ 331 h 331"/>
                <a:gd name="T30" fmla="*/ 176 w 331"/>
                <a:gd name="T31" fmla="*/ 315 h 331"/>
                <a:gd name="T32" fmla="*/ 176 w 331"/>
                <a:gd name="T33" fmla="*/ 17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1">
                  <a:moveTo>
                    <a:pt x="176" y="175"/>
                  </a:moveTo>
                  <a:lnTo>
                    <a:pt x="315" y="175"/>
                  </a:lnTo>
                  <a:cubicBezTo>
                    <a:pt x="322" y="175"/>
                    <a:pt x="331" y="175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5"/>
                    <a:pt x="9" y="175"/>
                    <a:pt x="16" y="175"/>
                  </a:cubicBezTo>
                  <a:lnTo>
                    <a:pt x="156" y="175"/>
                  </a:lnTo>
                  <a:lnTo>
                    <a:pt x="156" y="315"/>
                  </a:lnTo>
                  <a:cubicBezTo>
                    <a:pt x="156" y="322"/>
                    <a:pt x="156" y="331"/>
                    <a:pt x="166" y="331"/>
                  </a:cubicBezTo>
                  <a:cubicBezTo>
                    <a:pt x="176" y="331"/>
                    <a:pt x="176" y="322"/>
                    <a:pt x="176" y="315"/>
                  </a:cubicBezTo>
                  <a:lnTo>
                    <a:pt x="176" y="17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Freeform 396"/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10129838" y="3946526"/>
              <a:ext cx="146050" cy="127000"/>
            </a:xfrm>
            <a:custGeom>
              <a:avLst/>
              <a:gdLst>
                <a:gd name="T0" fmla="*/ 218 w 280"/>
                <a:gd name="T1" fmla="*/ 102 h 226"/>
                <a:gd name="T2" fmla="*/ 135 w 280"/>
                <a:gd name="T3" fmla="*/ 0 h 226"/>
                <a:gd name="T4" fmla="*/ 0 w 280"/>
                <a:gd name="T5" fmla="*/ 141 h 226"/>
                <a:gd name="T6" fmla="*/ 81 w 280"/>
                <a:gd name="T7" fmla="*/ 226 h 226"/>
                <a:gd name="T8" fmla="*/ 186 w 280"/>
                <a:gd name="T9" fmla="*/ 184 h 226"/>
                <a:gd name="T10" fmla="*/ 232 w 280"/>
                <a:gd name="T11" fmla="*/ 226 h 226"/>
                <a:gd name="T12" fmla="*/ 274 w 280"/>
                <a:gd name="T13" fmla="*/ 190 h 226"/>
                <a:gd name="T14" fmla="*/ 267 w 280"/>
                <a:gd name="T15" fmla="*/ 185 h 226"/>
                <a:gd name="T16" fmla="*/ 261 w 280"/>
                <a:gd name="T17" fmla="*/ 190 h 226"/>
                <a:gd name="T18" fmla="*/ 233 w 280"/>
                <a:gd name="T19" fmla="*/ 215 h 226"/>
                <a:gd name="T20" fmla="*/ 218 w 280"/>
                <a:gd name="T21" fmla="*/ 164 h 226"/>
                <a:gd name="T22" fmla="*/ 223 w 280"/>
                <a:gd name="T23" fmla="*/ 146 h 226"/>
                <a:gd name="T24" fmla="*/ 280 w 280"/>
                <a:gd name="T25" fmla="*/ 29 h 226"/>
                <a:gd name="T26" fmla="*/ 274 w 280"/>
                <a:gd name="T27" fmla="*/ 24 h 226"/>
                <a:gd name="T28" fmla="*/ 266 w 280"/>
                <a:gd name="T29" fmla="*/ 35 h 226"/>
                <a:gd name="T30" fmla="*/ 218 w 280"/>
                <a:gd name="T31" fmla="*/ 133 h 226"/>
                <a:gd name="T32" fmla="*/ 218 w 280"/>
                <a:gd name="T33" fmla="*/ 102 h 226"/>
                <a:gd name="T34" fmla="*/ 184 w 280"/>
                <a:gd name="T35" fmla="*/ 171 h 226"/>
                <a:gd name="T36" fmla="*/ 82 w 280"/>
                <a:gd name="T37" fmla="*/ 215 h 226"/>
                <a:gd name="T38" fmla="*/ 37 w 280"/>
                <a:gd name="T39" fmla="*/ 160 h 226"/>
                <a:gd name="T40" fmla="*/ 66 w 280"/>
                <a:gd name="T41" fmla="*/ 57 h 226"/>
                <a:gd name="T42" fmla="*/ 134 w 280"/>
                <a:gd name="T43" fmla="*/ 11 h 226"/>
                <a:gd name="T44" fmla="*/ 183 w 280"/>
                <a:gd name="T45" fmla="*/ 115 h 226"/>
                <a:gd name="T46" fmla="*/ 184 w 280"/>
                <a:gd name="T47" fmla="*/ 17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0" h="226">
                  <a:moveTo>
                    <a:pt x="218" y="102"/>
                  </a:moveTo>
                  <a:cubicBezTo>
                    <a:pt x="218" y="24"/>
                    <a:pt x="171" y="0"/>
                    <a:pt x="135" y="0"/>
                  </a:cubicBezTo>
                  <a:cubicBezTo>
                    <a:pt x="66" y="0"/>
                    <a:pt x="0" y="71"/>
                    <a:pt x="0" y="141"/>
                  </a:cubicBezTo>
                  <a:cubicBezTo>
                    <a:pt x="0" y="188"/>
                    <a:pt x="30" y="226"/>
                    <a:pt x="81" y="226"/>
                  </a:cubicBezTo>
                  <a:cubicBezTo>
                    <a:pt x="113" y="226"/>
                    <a:pt x="148" y="214"/>
                    <a:pt x="186" y="184"/>
                  </a:cubicBezTo>
                  <a:cubicBezTo>
                    <a:pt x="193" y="210"/>
                    <a:pt x="209" y="226"/>
                    <a:pt x="232" y="226"/>
                  </a:cubicBezTo>
                  <a:cubicBezTo>
                    <a:pt x="258" y="226"/>
                    <a:pt x="274" y="198"/>
                    <a:pt x="274" y="190"/>
                  </a:cubicBezTo>
                  <a:cubicBezTo>
                    <a:pt x="274" y="187"/>
                    <a:pt x="271" y="185"/>
                    <a:pt x="267" y="185"/>
                  </a:cubicBezTo>
                  <a:cubicBezTo>
                    <a:pt x="264" y="185"/>
                    <a:pt x="262" y="187"/>
                    <a:pt x="261" y="190"/>
                  </a:cubicBezTo>
                  <a:cubicBezTo>
                    <a:pt x="252" y="215"/>
                    <a:pt x="234" y="215"/>
                    <a:pt x="233" y="215"/>
                  </a:cubicBezTo>
                  <a:cubicBezTo>
                    <a:pt x="218" y="215"/>
                    <a:pt x="218" y="176"/>
                    <a:pt x="218" y="164"/>
                  </a:cubicBezTo>
                  <a:cubicBezTo>
                    <a:pt x="218" y="153"/>
                    <a:pt x="218" y="152"/>
                    <a:pt x="223" y="146"/>
                  </a:cubicBezTo>
                  <a:cubicBezTo>
                    <a:pt x="270" y="87"/>
                    <a:pt x="280" y="30"/>
                    <a:pt x="280" y="29"/>
                  </a:cubicBezTo>
                  <a:cubicBezTo>
                    <a:pt x="280" y="28"/>
                    <a:pt x="280" y="24"/>
                    <a:pt x="274" y="24"/>
                  </a:cubicBezTo>
                  <a:cubicBezTo>
                    <a:pt x="269" y="24"/>
                    <a:pt x="269" y="26"/>
                    <a:pt x="266" y="35"/>
                  </a:cubicBezTo>
                  <a:cubicBezTo>
                    <a:pt x="257" y="66"/>
                    <a:pt x="241" y="104"/>
                    <a:pt x="218" y="133"/>
                  </a:cubicBezTo>
                  <a:lnTo>
                    <a:pt x="218" y="102"/>
                  </a:lnTo>
                  <a:close/>
                  <a:moveTo>
                    <a:pt x="184" y="171"/>
                  </a:moveTo>
                  <a:cubicBezTo>
                    <a:pt x="140" y="209"/>
                    <a:pt x="102" y="215"/>
                    <a:pt x="82" y="215"/>
                  </a:cubicBezTo>
                  <a:cubicBezTo>
                    <a:pt x="52" y="215"/>
                    <a:pt x="37" y="192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90" y="20"/>
                    <a:pt x="117" y="11"/>
                    <a:pt x="134" y="11"/>
                  </a:cubicBezTo>
                  <a:cubicBezTo>
                    <a:pt x="183" y="11"/>
                    <a:pt x="183" y="76"/>
                    <a:pt x="183" y="115"/>
                  </a:cubicBezTo>
                  <a:cubicBezTo>
                    <a:pt x="183" y="133"/>
                    <a:pt x="183" y="162"/>
                    <a:pt x="184" y="1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Freeform 397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10296525" y="3981451"/>
              <a:ext cx="84138" cy="134938"/>
            </a:xfrm>
            <a:custGeom>
              <a:avLst/>
              <a:gdLst>
                <a:gd name="T0" fmla="*/ 33 w 160"/>
                <a:gd name="T1" fmla="*/ 118 h 239"/>
                <a:gd name="T2" fmla="*/ 49 w 160"/>
                <a:gd name="T3" fmla="*/ 42 h 239"/>
                <a:gd name="T4" fmla="*/ 102 w 160"/>
                <a:gd name="T5" fmla="*/ 10 h 239"/>
                <a:gd name="T6" fmla="*/ 133 w 160"/>
                <a:gd name="T7" fmla="*/ 22 h 239"/>
                <a:gd name="T8" fmla="*/ 117 w 160"/>
                <a:gd name="T9" fmla="*/ 39 h 239"/>
                <a:gd name="T10" fmla="*/ 134 w 160"/>
                <a:gd name="T11" fmla="*/ 56 h 239"/>
                <a:gd name="T12" fmla="*/ 150 w 160"/>
                <a:gd name="T13" fmla="*/ 39 h 239"/>
                <a:gd name="T14" fmla="*/ 101 w 160"/>
                <a:gd name="T15" fmla="*/ 0 h 239"/>
                <a:gd name="T16" fmla="*/ 0 w 160"/>
                <a:gd name="T17" fmla="*/ 121 h 239"/>
                <a:gd name="T18" fmla="*/ 80 w 160"/>
                <a:gd name="T19" fmla="*/ 239 h 239"/>
                <a:gd name="T20" fmla="*/ 160 w 160"/>
                <a:gd name="T21" fmla="*/ 161 h 239"/>
                <a:gd name="T22" fmla="*/ 84 w 160"/>
                <a:gd name="T23" fmla="*/ 84 h 239"/>
                <a:gd name="T24" fmla="*/ 33 w 160"/>
                <a:gd name="T25" fmla="*/ 118 h 239"/>
                <a:gd name="T26" fmla="*/ 80 w 160"/>
                <a:gd name="T27" fmla="*/ 228 h 239"/>
                <a:gd name="T28" fmla="*/ 42 w 160"/>
                <a:gd name="T29" fmla="*/ 202 h 239"/>
                <a:gd name="T30" fmla="*/ 34 w 160"/>
                <a:gd name="T31" fmla="*/ 153 h 239"/>
                <a:gd name="T32" fmla="*/ 82 w 160"/>
                <a:gd name="T33" fmla="*/ 93 h 239"/>
                <a:gd name="T34" fmla="*/ 118 w 160"/>
                <a:gd name="T35" fmla="*/ 112 h 239"/>
                <a:gd name="T36" fmla="*/ 127 w 160"/>
                <a:gd name="T37" fmla="*/ 161 h 239"/>
                <a:gd name="T38" fmla="*/ 117 w 160"/>
                <a:gd name="T39" fmla="*/ 209 h 239"/>
                <a:gd name="T40" fmla="*/ 80 w 160"/>
                <a:gd name="T41" fmla="*/ 22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239">
                  <a:moveTo>
                    <a:pt x="33" y="118"/>
                  </a:moveTo>
                  <a:cubicBezTo>
                    <a:pt x="33" y="89"/>
                    <a:pt x="36" y="63"/>
                    <a:pt x="49" y="42"/>
                  </a:cubicBezTo>
                  <a:cubicBezTo>
                    <a:pt x="61" y="23"/>
                    <a:pt x="79" y="10"/>
                    <a:pt x="102" y="10"/>
                  </a:cubicBezTo>
                  <a:cubicBezTo>
                    <a:pt x="112" y="10"/>
                    <a:pt x="126" y="13"/>
                    <a:pt x="133" y="22"/>
                  </a:cubicBezTo>
                  <a:cubicBezTo>
                    <a:pt x="124" y="23"/>
                    <a:pt x="117" y="29"/>
                    <a:pt x="117" y="39"/>
                  </a:cubicBezTo>
                  <a:cubicBezTo>
                    <a:pt x="117" y="48"/>
                    <a:pt x="123" y="56"/>
                    <a:pt x="134" y="56"/>
                  </a:cubicBezTo>
                  <a:cubicBezTo>
                    <a:pt x="144" y="56"/>
                    <a:pt x="150" y="49"/>
                    <a:pt x="150" y="39"/>
                  </a:cubicBezTo>
                  <a:cubicBezTo>
                    <a:pt x="150" y="18"/>
                    <a:pt x="136" y="0"/>
                    <a:pt x="101" y="0"/>
                  </a:cubicBezTo>
                  <a:cubicBezTo>
                    <a:pt x="51" y="0"/>
                    <a:pt x="0" y="46"/>
                    <a:pt x="0" y="121"/>
                  </a:cubicBezTo>
                  <a:cubicBezTo>
                    <a:pt x="0" y="211"/>
                    <a:pt x="42" y="239"/>
                    <a:pt x="80" y="239"/>
                  </a:cubicBezTo>
                  <a:cubicBezTo>
                    <a:pt x="123" y="239"/>
                    <a:pt x="160" y="206"/>
                    <a:pt x="160" y="161"/>
                  </a:cubicBezTo>
                  <a:cubicBezTo>
                    <a:pt x="160" y="116"/>
                    <a:pt x="125" y="84"/>
                    <a:pt x="84" y="84"/>
                  </a:cubicBezTo>
                  <a:cubicBezTo>
                    <a:pt x="56" y="84"/>
                    <a:pt x="41" y="102"/>
                    <a:pt x="33" y="118"/>
                  </a:cubicBezTo>
                  <a:close/>
                  <a:moveTo>
                    <a:pt x="80" y="228"/>
                  </a:moveTo>
                  <a:cubicBezTo>
                    <a:pt x="63" y="228"/>
                    <a:pt x="49" y="217"/>
                    <a:pt x="42" y="202"/>
                  </a:cubicBezTo>
                  <a:cubicBezTo>
                    <a:pt x="37" y="192"/>
                    <a:pt x="34" y="174"/>
                    <a:pt x="34" y="153"/>
                  </a:cubicBezTo>
                  <a:cubicBezTo>
                    <a:pt x="34" y="119"/>
                    <a:pt x="54" y="93"/>
                    <a:pt x="82" y="93"/>
                  </a:cubicBezTo>
                  <a:cubicBezTo>
                    <a:pt x="98" y="93"/>
                    <a:pt x="109" y="100"/>
                    <a:pt x="118" y="112"/>
                  </a:cubicBezTo>
                  <a:cubicBezTo>
                    <a:pt x="126" y="126"/>
                    <a:pt x="127" y="140"/>
                    <a:pt x="127" y="161"/>
                  </a:cubicBezTo>
                  <a:cubicBezTo>
                    <a:pt x="127" y="180"/>
                    <a:pt x="127" y="195"/>
                    <a:pt x="117" y="209"/>
                  </a:cubicBezTo>
                  <a:cubicBezTo>
                    <a:pt x="109" y="221"/>
                    <a:pt x="98" y="228"/>
                    <a:pt x="80" y="2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Freeform 398"/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10429875" y="3859213"/>
              <a:ext cx="58738" cy="282575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50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8 h 499"/>
                <a:gd name="T14" fmla="*/ 0 w 115"/>
                <a:gd name="T15" fmla="*/ 250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50"/>
                  </a:cubicBezTo>
                  <a:cubicBezTo>
                    <a:pt x="28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8"/>
                    <a:pt x="5" y="349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399"/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10510838" y="3894138"/>
              <a:ext cx="79375" cy="179388"/>
            </a:xfrm>
            <a:custGeom>
              <a:avLst/>
              <a:gdLst>
                <a:gd name="T0" fmla="*/ 92 w 153"/>
                <a:gd name="T1" fmla="*/ 113 h 318"/>
                <a:gd name="T2" fmla="*/ 139 w 153"/>
                <a:gd name="T3" fmla="*/ 113 h 318"/>
                <a:gd name="T4" fmla="*/ 153 w 153"/>
                <a:gd name="T5" fmla="*/ 103 h 318"/>
                <a:gd name="T6" fmla="*/ 140 w 153"/>
                <a:gd name="T7" fmla="*/ 97 h 318"/>
                <a:gd name="T8" fmla="*/ 96 w 153"/>
                <a:gd name="T9" fmla="*/ 97 h 318"/>
                <a:gd name="T10" fmla="*/ 116 w 153"/>
                <a:gd name="T11" fmla="*/ 14 h 318"/>
                <a:gd name="T12" fmla="*/ 102 w 153"/>
                <a:gd name="T13" fmla="*/ 0 h 318"/>
                <a:gd name="T14" fmla="*/ 82 w 153"/>
                <a:gd name="T15" fmla="*/ 18 h 318"/>
                <a:gd name="T16" fmla="*/ 62 w 153"/>
                <a:gd name="T17" fmla="*/ 97 h 318"/>
                <a:gd name="T18" fmla="*/ 15 w 153"/>
                <a:gd name="T19" fmla="*/ 97 h 318"/>
                <a:gd name="T20" fmla="*/ 0 w 153"/>
                <a:gd name="T21" fmla="*/ 107 h 318"/>
                <a:gd name="T22" fmla="*/ 14 w 153"/>
                <a:gd name="T23" fmla="*/ 113 h 318"/>
                <a:gd name="T24" fmla="*/ 58 w 153"/>
                <a:gd name="T25" fmla="*/ 113 h 318"/>
                <a:gd name="T26" fmla="*/ 20 w 153"/>
                <a:gd name="T27" fmla="*/ 272 h 318"/>
                <a:gd name="T28" fmla="*/ 66 w 153"/>
                <a:gd name="T29" fmla="*/ 318 h 318"/>
                <a:gd name="T30" fmla="*/ 145 w 153"/>
                <a:gd name="T31" fmla="*/ 241 h 318"/>
                <a:gd name="T32" fmla="*/ 140 w 153"/>
                <a:gd name="T33" fmla="*/ 236 h 318"/>
                <a:gd name="T34" fmla="*/ 132 w 153"/>
                <a:gd name="T35" fmla="*/ 243 h 318"/>
                <a:gd name="T36" fmla="*/ 67 w 153"/>
                <a:gd name="T37" fmla="*/ 307 h 318"/>
                <a:gd name="T38" fmla="*/ 52 w 153"/>
                <a:gd name="T39" fmla="*/ 284 h 318"/>
                <a:gd name="T40" fmla="*/ 55 w 153"/>
                <a:gd name="T41" fmla="*/ 260 h 318"/>
                <a:gd name="T42" fmla="*/ 92 w 153"/>
                <a:gd name="T43" fmla="*/ 1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8">
                  <a:moveTo>
                    <a:pt x="92" y="113"/>
                  </a:moveTo>
                  <a:lnTo>
                    <a:pt x="139" y="113"/>
                  </a:lnTo>
                  <a:cubicBezTo>
                    <a:pt x="149" y="113"/>
                    <a:pt x="153" y="113"/>
                    <a:pt x="153" y="103"/>
                  </a:cubicBezTo>
                  <a:cubicBezTo>
                    <a:pt x="153" y="97"/>
                    <a:pt x="149" y="97"/>
                    <a:pt x="140" y="97"/>
                  </a:cubicBezTo>
                  <a:lnTo>
                    <a:pt x="96" y="97"/>
                  </a:lnTo>
                  <a:cubicBezTo>
                    <a:pt x="114" y="27"/>
                    <a:pt x="116" y="17"/>
                    <a:pt x="116" y="14"/>
                  </a:cubicBezTo>
                  <a:cubicBezTo>
                    <a:pt x="116" y="5"/>
                    <a:pt x="110" y="0"/>
                    <a:pt x="102" y="0"/>
                  </a:cubicBezTo>
                  <a:cubicBezTo>
                    <a:pt x="100" y="0"/>
                    <a:pt x="86" y="1"/>
                    <a:pt x="82" y="18"/>
                  </a:cubicBezTo>
                  <a:lnTo>
                    <a:pt x="62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7"/>
                  </a:cubicBezTo>
                  <a:cubicBezTo>
                    <a:pt x="0" y="113"/>
                    <a:pt x="4" y="113"/>
                    <a:pt x="14" y="113"/>
                  </a:cubicBezTo>
                  <a:lnTo>
                    <a:pt x="58" y="113"/>
                  </a:lnTo>
                  <a:cubicBezTo>
                    <a:pt x="22" y="254"/>
                    <a:pt x="20" y="263"/>
                    <a:pt x="20" y="272"/>
                  </a:cubicBezTo>
                  <a:cubicBezTo>
                    <a:pt x="20" y="299"/>
                    <a:pt x="39" y="318"/>
                    <a:pt x="66" y="318"/>
                  </a:cubicBezTo>
                  <a:cubicBezTo>
                    <a:pt x="117" y="318"/>
                    <a:pt x="145" y="245"/>
                    <a:pt x="145" y="241"/>
                  </a:cubicBezTo>
                  <a:cubicBezTo>
                    <a:pt x="145" y="236"/>
                    <a:pt x="141" y="236"/>
                    <a:pt x="140" y="236"/>
                  </a:cubicBezTo>
                  <a:cubicBezTo>
                    <a:pt x="135" y="236"/>
                    <a:pt x="135" y="237"/>
                    <a:pt x="132" y="243"/>
                  </a:cubicBezTo>
                  <a:cubicBezTo>
                    <a:pt x="111" y="295"/>
                    <a:pt x="84" y="307"/>
                    <a:pt x="67" y="307"/>
                  </a:cubicBezTo>
                  <a:cubicBezTo>
                    <a:pt x="57" y="307"/>
                    <a:pt x="52" y="300"/>
                    <a:pt x="52" y="284"/>
                  </a:cubicBezTo>
                  <a:cubicBezTo>
                    <a:pt x="52" y="272"/>
                    <a:pt x="53" y="268"/>
                    <a:pt x="55" y="260"/>
                  </a:cubicBezTo>
                  <a:lnTo>
                    <a:pt x="92" y="1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Freeform 400"/>
            <p:cNvSpPr>
              <a:spLocks/>
            </p:cNvSpPr>
            <p:nvPr>
              <p:custDataLst>
                <p:tags r:id="rId90"/>
              </p:custDataLst>
            </p:nvPr>
          </p:nvSpPr>
          <p:spPr bwMode="auto">
            <a:xfrm>
              <a:off x="10614025" y="3859213"/>
              <a:ext cx="60325" cy="282575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50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Freeform 401"/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10706100" y="3878263"/>
              <a:ext cx="215900" cy="192088"/>
            </a:xfrm>
            <a:custGeom>
              <a:avLst/>
              <a:gdLst>
                <a:gd name="T0" fmla="*/ 228 w 411"/>
                <a:gd name="T1" fmla="*/ 135 h 340"/>
                <a:gd name="T2" fmla="*/ 186 w 411"/>
                <a:gd name="T3" fmla="*/ 36 h 340"/>
                <a:gd name="T4" fmla="*/ 184 w 411"/>
                <a:gd name="T5" fmla="*/ 30 h 340"/>
                <a:gd name="T6" fmla="*/ 213 w 411"/>
                <a:gd name="T7" fmla="*/ 15 h 340"/>
                <a:gd name="T8" fmla="*/ 223 w 411"/>
                <a:gd name="T9" fmla="*/ 6 h 340"/>
                <a:gd name="T10" fmla="*/ 216 w 411"/>
                <a:gd name="T11" fmla="*/ 0 h 340"/>
                <a:gd name="T12" fmla="*/ 153 w 411"/>
                <a:gd name="T13" fmla="*/ 1 h 340"/>
                <a:gd name="T14" fmla="*/ 97 w 411"/>
                <a:gd name="T15" fmla="*/ 0 h 340"/>
                <a:gd name="T16" fmla="*/ 88 w 411"/>
                <a:gd name="T17" fmla="*/ 10 h 340"/>
                <a:gd name="T18" fmla="*/ 100 w 411"/>
                <a:gd name="T19" fmla="*/ 15 h 340"/>
                <a:gd name="T20" fmla="*/ 137 w 411"/>
                <a:gd name="T21" fmla="*/ 31 h 340"/>
                <a:gd name="T22" fmla="*/ 196 w 411"/>
                <a:gd name="T23" fmla="*/ 170 h 340"/>
                <a:gd name="T24" fmla="*/ 91 w 411"/>
                <a:gd name="T25" fmla="*/ 283 h 340"/>
                <a:gd name="T26" fmla="*/ 84 w 411"/>
                <a:gd name="T27" fmla="*/ 289 h 340"/>
                <a:gd name="T28" fmla="*/ 11 w 411"/>
                <a:gd name="T29" fmla="*/ 325 h 340"/>
                <a:gd name="T30" fmla="*/ 0 w 411"/>
                <a:gd name="T31" fmla="*/ 335 h 340"/>
                <a:gd name="T32" fmla="*/ 7 w 411"/>
                <a:gd name="T33" fmla="*/ 340 h 340"/>
                <a:gd name="T34" fmla="*/ 53 w 411"/>
                <a:gd name="T35" fmla="*/ 339 h 340"/>
                <a:gd name="T36" fmla="*/ 109 w 411"/>
                <a:gd name="T37" fmla="*/ 340 h 340"/>
                <a:gd name="T38" fmla="*/ 118 w 411"/>
                <a:gd name="T39" fmla="*/ 330 h 340"/>
                <a:gd name="T40" fmla="*/ 112 w 411"/>
                <a:gd name="T41" fmla="*/ 325 h 340"/>
                <a:gd name="T42" fmla="*/ 92 w 411"/>
                <a:gd name="T43" fmla="*/ 309 h 340"/>
                <a:gd name="T44" fmla="*/ 106 w 411"/>
                <a:gd name="T45" fmla="*/ 287 h 340"/>
                <a:gd name="T46" fmla="*/ 157 w 411"/>
                <a:gd name="T47" fmla="*/ 233 h 340"/>
                <a:gd name="T48" fmla="*/ 201 w 411"/>
                <a:gd name="T49" fmla="*/ 184 h 340"/>
                <a:gd name="T50" fmla="*/ 252 w 411"/>
                <a:gd name="T51" fmla="*/ 303 h 340"/>
                <a:gd name="T52" fmla="*/ 254 w 411"/>
                <a:gd name="T53" fmla="*/ 310 h 340"/>
                <a:gd name="T54" fmla="*/ 225 w 411"/>
                <a:gd name="T55" fmla="*/ 325 h 340"/>
                <a:gd name="T56" fmla="*/ 215 w 411"/>
                <a:gd name="T57" fmla="*/ 334 h 340"/>
                <a:gd name="T58" fmla="*/ 223 w 411"/>
                <a:gd name="T59" fmla="*/ 340 h 340"/>
                <a:gd name="T60" fmla="*/ 286 w 411"/>
                <a:gd name="T61" fmla="*/ 339 h 340"/>
                <a:gd name="T62" fmla="*/ 341 w 411"/>
                <a:gd name="T63" fmla="*/ 340 h 340"/>
                <a:gd name="T64" fmla="*/ 350 w 411"/>
                <a:gd name="T65" fmla="*/ 331 h 340"/>
                <a:gd name="T66" fmla="*/ 341 w 411"/>
                <a:gd name="T67" fmla="*/ 325 h 340"/>
                <a:gd name="T68" fmla="*/ 299 w 411"/>
                <a:gd name="T69" fmla="*/ 303 h 340"/>
                <a:gd name="T70" fmla="*/ 234 w 411"/>
                <a:gd name="T71" fmla="*/ 149 h 340"/>
                <a:gd name="T72" fmla="*/ 336 w 411"/>
                <a:gd name="T73" fmla="*/ 41 h 340"/>
                <a:gd name="T74" fmla="*/ 400 w 411"/>
                <a:gd name="T75" fmla="*/ 15 h 340"/>
                <a:gd name="T76" fmla="*/ 411 w 411"/>
                <a:gd name="T77" fmla="*/ 5 h 340"/>
                <a:gd name="T78" fmla="*/ 404 w 411"/>
                <a:gd name="T79" fmla="*/ 0 h 340"/>
                <a:gd name="T80" fmla="*/ 357 w 411"/>
                <a:gd name="T81" fmla="*/ 1 h 340"/>
                <a:gd name="T82" fmla="*/ 302 w 411"/>
                <a:gd name="T83" fmla="*/ 0 h 340"/>
                <a:gd name="T84" fmla="*/ 293 w 411"/>
                <a:gd name="T85" fmla="*/ 10 h 340"/>
                <a:gd name="T86" fmla="*/ 299 w 411"/>
                <a:gd name="T87" fmla="*/ 15 h 340"/>
                <a:gd name="T88" fmla="*/ 319 w 411"/>
                <a:gd name="T89" fmla="*/ 31 h 340"/>
                <a:gd name="T90" fmla="*/ 309 w 411"/>
                <a:gd name="T91" fmla="*/ 49 h 340"/>
                <a:gd name="T92" fmla="*/ 228 w 411"/>
                <a:gd name="T93" fmla="*/ 13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1" h="340">
                  <a:moveTo>
                    <a:pt x="228" y="135"/>
                  </a:moveTo>
                  <a:lnTo>
                    <a:pt x="186" y="36"/>
                  </a:lnTo>
                  <a:cubicBezTo>
                    <a:pt x="185" y="32"/>
                    <a:pt x="184" y="30"/>
                    <a:pt x="184" y="30"/>
                  </a:cubicBezTo>
                  <a:cubicBezTo>
                    <a:pt x="184" y="27"/>
                    <a:pt x="193" y="17"/>
                    <a:pt x="213" y="15"/>
                  </a:cubicBezTo>
                  <a:cubicBezTo>
                    <a:pt x="218" y="15"/>
                    <a:pt x="223" y="14"/>
                    <a:pt x="223" y="6"/>
                  </a:cubicBezTo>
                  <a:cubicBezTo>
                    <a:pt x="223" y="0"/>
                    <a:pt x="217" y="0"/>
                    <a:pt x="216" y="0"/>
                  </a:cubicBezTo>
                  <a:cubicBezTo>
                    <a:pt x="195" y="0"/>
                    <a:pt x="174" y="1"/>
                    <a:pt x="153" y="1"/>
                  </a:cubicBezTo>
                  <a:cubicBezTo>
                    <a:pt x="141" y="1"/>
                    <a:pt x="110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5"/>
                    <a:pt x="93" y="15"/>
                    <a:pt x="100" y="15"/>
                  </a:cubicBezTo>
                  <a:cubicBezTo>
                    <a:pt x="130" y="15"/>
                    <a:pt x="133" y="20"/>
                    <a:pt x="137" y="31"/>
                  </a:cubicBezTo>
                  <a:lnTo>
                    <a:pt x="196" y="170"/>
                  </a:lnTo>
                  <a:lnTo>
                    <a:pt x="91" y="283"/>
                  </a:lnTo>
                  <a:lnTo>
                    <a:pt x="84" y="289"/>
                  </a:lnTo>
                  <a:cubicBezTo>
                    <a:pt x="60" y="315"/>
                    <a:pt x="37" y="323"/>
                    <a:pt x="11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35"/>
                    <a:pt x="0" y="340"/>
                    <a:pt x="7" y="340"/>
                  </a:cubicBezTo>
                  <a:cubicBezTo>
                    <a:pt x="22" y="340"/>
                    <a:pt x="38" y="339"/>
                    <a:pt x="53" y="339"/>
                  </a:cubicBezTo>
                  <a:cubicBezTo>
                    <a:pt x="72" y="339"/>
                    <a:pt x="91" y="340"/>
                    <a:pt x="109" y="340"/>
                  </a:cubicBezTo>
                  <a:cubicBezTo>
                    <a:pt x="112" y="340"/>
                    <a:pt x="118" y="340"/>
                    <a:pt x="118" y="330"/>
                  </a:cubicBezTo>
                  <a:cubicBezTo>
                    <a:pt x="118" y="325"/>
                    <a:pt x="113" y="325"/>
                    <a:pt x="112" y="325"/>
                  </a:cubicBezTo>
                  <a:cubicBezTo>
                    <a:pt x="108" y="324"/>
                    <a:pt x="92" y="323"/>
                    <a:pt x="92" y="309"/>
                  </a:cubicBezTo>
                  <a:cubicBezTo>
                    <a:pt x="92" y="301"/>
                    <a:pt x="100" y="293"/>
                    <a:pt x="106" y="287"/>
                  </a:cubicBezTo>
                  <a:lnTo>
                    <a:pt x="157" y="233"/>
                  </a:lnTo>
                  <a:lnTo>
                    <a:pt x="201" y="184"/>
                  </a:lnTo>
                  <a:lnTo>
                    <a:pt x="252" y="303"/>
                  </a:lnTo>
                  <a:cubicBezTo>
                    <a:pt x="254" y="309"/>
                    <a:pt x="254" y="309"/>
                    <a:pt x="254" y="310"/>
                  </a:cubicBezTo>
                  <a:cubicBezTo>
                    <a:pt x="254" y="314"/>
                    <a:pt x="245" y="323"/>
                    <a:pt x="225" y="325"/>
                  </a:cubicBezTo>
                  <a:cubicBezTo>
                    <a:pt x="220" y="325"/>
                    <a:pt x="215" y="326"/>
                    <a:pt x="215" y="334"/>
                  </a:cubicBezTo>
                  <a:cubicBezTo>
                    <a:pt x="215" y="340"/>
                    <a:pt x="221" y="340"/>
                    <a:pt x="223" y="340"/>
                  </a:cubicBezTo>
                  <a:cubicBezTo>
                    <a:pt x="237" y="340"/>
                    <a:pt x="272" y="339"/>
                    <a:pt x="286" y="339"/>
                  </a:cubicBezTo>
                  <a:cubicBezTo>
                    <a:pt x="298" y="339"/>
                    <a:pt x="329" y="340"/>
                    <a:pt x="341" y="340"/>
                  </a:cubicBezTo>
                  <a:cubicBezTo>
                    <a:pt x="344" y="340"/>
                    <a:pt x="350" y="340"/>
                    <a:pt x="350" y="331"/>
                  </a:cubicBezTo>
                  <a:cubicBezTo>
                    <a:pt x="350" y="325"/>
                    <a:pt x="345" y="325"/>
                    <a:pt x="341" y="325"/>
                  </a:cubicBezTo>
                  <a:cubicBezTo>
                    <a:pt x="308" y="324"/>
                    <a:pt x="307" y="323"/>
                    <a:pt x="299" y="303"/>
                  </a:cubicBezTo>
                  <a:cubicBezTo>
                    <a:pt x="279" y="256"/>
                    <a:pt x="246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1" y="29"/>
                    <a:pt x="370" y="17"/>
                    <a:pt x="400" y="15"/>
                  </a:cubicBezTo>
                  <a:cubicBezTo>
                    <a:pt x="406" y="15"/>
                    <a:pt x="411" y="15"/>
                    <a:pt x="411" y="5"/>
                  </a:cubicBezTo>
                  <a:cubicBezTo>
                    <a:pt x="411" y="5"/>
                    <a:pt x="411" y="0"/>
                    <a:pt x="404" y="0"/>
                  </a:cubicBezTo>
                  <a:cubicBezTo>
                    <a:pt x="389" y="0"/>
                    <a:pt x="373" y="1"/>
                    <a:pt x="357" y="1"/>
                  </a:cubicBezTo>
                  <a:cubicBezTo>
                    <a:pt x="339" y="1"/>
                    <a:pt x="320" y="0"/>
                    <a:pt x="302" y="0"/>
                  </a:cubicBezTo>
                  <a:cubicBezTo>
                    <a:pt x="299" y="0"/>
                    <a:pt x="293" y="0"/>
                    <a:pt x="293" y="10"/>
                  </a:cubicBezTo>
                  <a:cubicBezTo>
                    <a:pt x="293" y="13"/>
                    <a:pt x="295" y="15"/>
                    <a:pt x="299" y="15"/>
                  </a:cubicBezTo>
                  <a:cubicBezTo>
                    <a:pt x="303" y="16"/>
                    <a:pt x="319" y="17"/>
                    <a:pt x="319" y="31"/>
                  </a:cubicBezTo>
                  <a:cubicBezTo>
                    <a:pt x="319" y="38"/>
                    <a:pt x="313" y="44"/>
                    <a:pt x="309" y="49"/>
                  </a:cubicBezTo>
                  <a:lnTo>
                    <a:pt x="228" y="13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Freeform 402"/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10926763" y="3981451"/>
              <a:ext cx="80963" cy="131763"/>
            </a:xfrm>
            <a:custGeom>
              <a:avLst/>
              <a:gdLst>
                <a:gd name="T0" fmla="*/ 155 w 155"/>
                <a:gd name="T1" fmla="*/ 168 h 232"/>
                <a:gd name="T2" fmla="*/ 143 w 155"/>
                <a:gd name="T3" fmla="*/ 168 h 232"/>
                <a:gd name="T4" fmla="*/ 134 w 155"/>
                <a:gd name="T5" fmla="*/ 200 h 232"/>
                <a:gd name="T6" fmla="*/ 99 w 155"/>
                <a:gd name="T7" fmla="*/ 202 h 232"/>
                <a:gd name="T8" fmla="*/ 35 w 155"/>
                <a:gd name="T9" fmla="*/ 202 h 232"/>
                <a:gd name="T10" fmla="*/ 105 w 155"/>
                <a:gd name="T11" fmla="*/ 144 h 232"/>
                <a:gd name="T12" fmla="*/ 155 w 155"/>
                <a:gd name="T13" fmla="*/ 68 h 232"/>
                <a:gd name="T14" fmla="*/ 73 w 155"/>
                <a:gd name="T15" fmla="*/ 0 h 232"/>
                <a:gd name="T16" fmla="*/ 0 w 155"/>
                <a:gd name="T17" fmla="*/ 63 h 232"/>
                <a:gd name="T18" fmla="*/ 19 w 155"/>
                <a:gd name="T19" fmla="*/ 82 h 232"/>
                <a:gd name="T20" fmla="*/ 37 w 155"/>
                <a:gd name="T21" fmla="*/ 64 h 232"/>
                <a:gd name="T22" fmla="*/ 17 w 155"/>
                <a:gd name="T23" fmla="*/ 45 h 232"/>
                <a:gd name="T24" fmla="*/ 68 w 155"/>
                <a:gd name="T25" fmla="*/ 13 h 232"/>
                <a:gd name="T26" fmla="*/ 121 w 155"/>
                <a:gd name="T27" fmla="*/ 68 h 232"/>
                <a:gd name="T28" fmla="*/ 88 w 155"/>
                <a:gd name="T29" fmla="*/ 135 h 232"/>
                <a:gd name="T30" fmla="*/ 4 w 155"/>
                <a:gd name="T31" fmla="*/ 218 h 232"/>
                <a:gd name="T32" fmla="*/ 0 w 155"/>
                <a:gd name="T33" fmla="*/ 232 h 232"/>
                <a:gd name="T34" fmla="*/ 144 w 155"/>
                <a:gd name="T35" fmla="*/ 232 h 232"/>
                <a:gd name="T36" fmla="*/ 155 w 155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232">
                  <a:moveTo>
                    <a:pt x="155" y="168"/>
                  </a:moveTo>
                  <a:lnTo>
                    <a:pt x="143" y="168"/>
                  </a:lnTo>
                  <a:cubicBezTo>
                    <a:pt x="142" y="176"/>
                    <a:pt x="138" y="196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2" y="170"/>
                    <a:pt x="84" y="160"/>
                    <a:pt x="105" y="144"/>
                  </a:cubicBezTo>
                  <a:cubicBezTo>
                    <a:pt x="131" y="123"/>
                    <a:pt x="155" y="101"/>
                    <a:pt x="155" y="68"/>
                  </a:cubicBezTo>
                  <a:cubicBezTo>
                    <a:pt x="155" y="26"/>
                    <a:pt x="118" y="0"/>
                    <a:pt x="73" y="0"/>
                  </a:cubicBezTo>
                  <a:cubicBezTo>
                    <a:pt x="30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3"/>
                    <a:pt x="68" y="13"/>
                  </a:cubicBezTo>
                  <a:cubicBezTo>
                    <a:pt x="103" y="13"/>
                    <a:pt x="121" y="40"/>
                    <a:pt x="121" y="68"/>
                  </a:cubicBezTo>
                  <a:cubicBezTo>
                    <a:pt x="121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5" y="1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Freeform 403"/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11039475" y="3878263"/>
              <a:ext cx="214313" cy="192088"/>
            </a:xfrm>
            <a:custGeom>
              <a:avLst/>
              <a:gdLst>
                <a:gd name="T0" fmla="*/ 229 w 411"/>
                <a:gd name="T1" fmla="*/ 135 h 340"/>
                <a:gd name="T2" fmla="*/ 187 w 411"/>
                <a:gd name="T3" fmla="*/ 36 h 340"/>
                <a:gd name="T4" fmla="*/ 184 w 411"/>
                <a:gd name="T5" fmla="*/ 30 h 340"/>
                <a:gd name="T6" fmla="*/ 214 w 411"/>
                <a:gd name="T7" fmla="*/ 15 h 340"/>
                <a:gd name="T8" fmla="*/ 224 w 411"/>
                <a:gd name="T9" fmla="*/ 6 h 340"/>
                <a:gd name="T10" fmla="*/ 216 w 411"/>
                <a:gd name="T11" fmla="*/ 0 h 340"/>
                <a:gd name="T12" fmla="*/ 153 w 411"/>
                <a:gd name="T13" fmla="*/ 1 h 340"/>
                <a:gd name="T14" fmla="*/ 98 w 411"/>
                <a:gd name="T15" fmla="*/ 0 h 340"/>
                <a:gd name="T16" fmla="*/ 89 w 411"/>
                <a:gd name="T17" fmla="*/ 10 h 340"/>
                <a:gd name="T18" fmla="*/ 100 w 411"/>
                <a:gd name="T19" fmla="*/ 15 h 340"/>
                <a:gd name="T20" fmla="*/ 137 w 411"/>
                <a:gd name="T21" fmla="*/ 31 h 340"/>
                <a:gd name="T22" fmla="*/ 196 w 411"/>
                <a:gd name="T23" fmla="*/ 170 h 340"/>
                <a:gd name="T24" fmla="*/ 91 w 411"/>
                <a:gd name="T25" fmla="*/ 283 h 340"/>
                <a:gd name="T26" fmla="*/ 85 w 411"/>
                <a:gd name="T27" fmla="*/ 289 h 340"/>
                <a:gd name="T28" fmla="*/ 11 w 411"/>
                <a:gd name="T29" fmla="*/ 325 h 340"/>
                <a:gd name="T30" fmla="*/ 0 w 411"/>
                <a:gd name="T31" fmla="*/ 335 h 340"/>
                <a:gd name="T32" fmla="*/ 7 w 411"/>
                <a:gd name="T33" fmla="*/ 340 h 340"/>
                <a:gd name="T34" fmla="*/ 54 w 411"/>
                <a:gd name="T35" fmla="*/ 339 h 340"/>
                <a:gd name="T36" fmla="*/ 110 w 411"/>
                <a:gd name="T37" fmla="*/ 340 h 340"/>
                <a:gd name="T38" fmla="*/ 118 w 411"/>
                <a:gd name="T39" fmla="*/ 330 h 340"/>
                <a:gd name="T40" fmla="*/ 113 w 411"/>
                <a:gd name="T41" fmla="*/ 325 h 340"/>
                <a:gd name="T42" fmla="*/ 93 w 411"/>
                <a:gd name="T43" fmla="*/ 309 h 340"/>
                <a:gd name="T44" fmla="*/ 106 w 411"/>
                <a:gd name="T45" fmla="*/ 287 h 340"/>
                <a:gd name="T46" fmla="*/ 157 w 411"/>
                <a:gd name="T47" fmla="*/ 233 h 340"/>
                <a:gd name="T48" fmla="*/ 202 w 411"/>
                <a:gd name="T49" fmla="*/ 184 h 340"/>
                <a:gd name="T50" fmla="*/ 252 w 411"/>
                <a:gd name="T51" fmla="*/ 303 h 340"/>
                <a:gd name="T52" fmla="*/ 255 w 411"/>
                <a:gd name="T53" fmla="*/ 310 h 340"/>
                <a:gd name="T54" fmla="*/ 226 w 411"/>
                <a:gd name="T55" fmla="*/ 325 h 340"/>
                <a:gd name="T56" fmla="*/ 216 w 411"/>
                <a:gd name="T57" fmla="*/ 334 h 340"/>
                <a:gd name="T58" fmla="*/ 223 w 411"/>
                <a:gd name="T59" fmla="*/ 340 h 340"/>
                <a:gd name="T60" fmla="*/ 286 w 411"/>
                <a:gd name="T61" fmla="*/ 339 h 340"/>
                <a:gd name="T62" fmla="*/ 341 w 411"/>
                <a:gd name="T63" fmla="*/ 340 h 340"/>
                <a:gd name="T64" fmla="*/ 351 w 411"/>
                <a:gd name="T65" fmla="*/ 331 h 340"/>
                <a:gd name="T66" fmla="*/ 342 w 411"/>
                <a:gd name="T67" fmla="*/ 325 h 340"/>
                <a:gd name="T68" fmla="*/ 299 w 411"/>
                <a:gd name="T69" fmla="*/ 303 h 340"/>
                <a:gd name="T70" fmla="*/ 235 w 411"/>
                <a:gd name="T71" fmla="*/ 149 h 340"/>
                <a:gd name="T72" fmla="*/ 337 w 411"/>
                <a:gd name="T73" fmla="*/ 41 h 340"/>
                <a:gd name="T74" fmla="*/ 400 w 411"/>
                <a:gd name="T75" fmla="*/ 15 h 340"/>
                <a:gd name="T76" fmla="*/ 411 w 411"/>
                <a:gd name="T77" fmla="*/ 5 h 340"/>
                <a:gd name="T78" fmla="*/ 404 w 411"/>
                <a:gd name="T79" fmla="*/ 0 h 340"/>
                <a:gd name="T80" fmla="*/ 358 w 411"/>
                <a:gd name="T81" fmla="*/ 1 h 340"/>
                <a:gd name="T82" fmla="*/ 302 w 411"/>
                <a:gd name="T83" fmla="*/ 0 h 340"/>
                <a:gd name="T84" fmla="*/ 293 w 411"/>
                <a:gd name="T85" fmla="*/ 10 h 340"/>
                <a:gd name="T86" fmla="*/ 299 w 411"/>
                <a:gd name="T87" fmla="*/ 15 h 340"/>
                <a:gd name="T88" fmla="*/ 319 w 411"/>
                <a:gd name="T89" fmla="*/ 31 h 340"/>
                <a:gd name="T90" fmla="*/ 309 w 411"/>
                <a:gd name="T91" fmla="*/ 49 h 340"/>
                <a:gd name="T92" fmla="*/ 229 w 411"/>
                <a:gd name="T93" fmla="*/ 13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1" h="340">
                  <a:moveTo>
                    <a:pt x="229" y="135"/>
                  </a:moveTo>
                  <a:lnTo>
                    <a:pt x="187" y="36"/>
                  </a:lnTo>
                  <a:cubicBezTo>
                    <a:pt x="185" y="32"/>
                    <a:pt x="184" y="30"/>
                    <a:pt x="184" y="30"/>
                  </a:cubicBezTo>
                  <a:cubicBezTo>
                    <a:pt x="184" y="27"/>
                    <a:pt x="193" y="17"/>
                    <a:pt x="214" y="15"/>
                  </a:cubicBezTo>
                  <a:cubicBezTo>
                    <a:pt x="219" y="15"/>
                    <a:pt x="224" y="14"/>
                    <a:pt x="224" y="6"/>
                  </a:cubicBezTo>
                  <a:cubicBezTo>
                    <a:pt x="224" y="0"/>
                    <a:pt x="218" y="0"/>
                    <a:pt x="216" y="0"/>
                  </a:cubicBezTo>
                  <a:cubicBezTo>
                    <a:pt x="196" y="0"/>
                    <a:pt x="174" y="1"/>
                    <a:pt x="153" y="1"/>
                  </a:cubicBezTo>
                  <a:cubicBezTo>
                    <a:pt x="141" y="1"/>
                    <a:pt x="110" y="0"/>
                    <a:pt x="98" y="0"/>
                  </a:cubicBezTo>
                  <a:cubicBezTo>
                    <a:pt x="95" y="0"/>
                    <a:pt x="89" y="0"/>
                    <a:pt x="89" y="10"/>
                  </a:cubicBezTo>
                  <a:cubicBezTo>
                    <a:pt x="89" y="15"/>
                    <a:pt x="94" y="15"/>
                    <a:pt x="100" y="15"/>
                  </a:cubicBezTo>
                  <a:cubicBezTo>
                    <a:pt x="130" y="15"/>
                    <a:pt x="133" y="20"/>
                    <a:pt x="137" y="31"/>
                  </a:cubicBezTo>
                  <a:lnTo>
                    <a:pt x="196" y="170"/>
                  </a:lnTo>
                  <a:lnTo>
                    <a:pt x="91" y="283"/>
                  </a:lnTo>
                  <a:lnTo>
                    <a:pt x="85" y="289"/>
                  </a:lnTo>
                  <a:cubicBezTo>
                    <a:pt x="60" y="315"/>
                    <a:pt x="37" y="323"/>
                    <a:pt x="11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35"/>
                    <a:pt x="0" y="340"/>
                    <a:pt x="7" y="340"/>
                  </a:cubicBezTo>
                  <a:cubicBezTo>
                    <a:pt x="22" y="340"/>
                    <a:pt x="38" y="339"/>
                    <a:pt x="54" y="339"/>
                  </a:cubicBezTo>
                  <a:cubicBezTo>
                    <a:pt x="72" y="339"/>
                    <a:pt x="92" y="340"/>
                    <a:pt x="110" y="340"/>
                  </a:cubicBezTo>
                  <a:cubicBezTo>
                    <a:pt x="113" y="340"/>
                    <a:pt x="118" y="340"/>
                    <a:pt x="118" y="330"/>
                  </a:cubicBezTo>
                  <a:cubicBezTo>
                    <a:pt x="118" y="325"/>
                    <a:pt x="113" y="325"/>
                    <a:pt x="113" y="325"/>
                  </a:cubicBezTo>
                  <a:cubicBezTo>
                    <a:pt x="108" y="324"/>
                    <a:pt x="93" y="323"/>
                    <a:pt x="93" y="309"/>
                  </a:cubicBezTo>
                  <a:cubicBezTo>
                    <a:pt x="93" y="301"/>
                    <a:pt x="100" y="293"/>
                    <a:pt x="106" y="287"/>
                  </a:cubicBezTo>
                  <a:lnTo>
                    <a:pt x="157" y="233"/>
                  </a:lnTo>
                  <a:lnTo>
                    <a:pt x="202" y="184"/>
                  </a:lnTo>
                  <a:lnTo>
                    <a:pt x="252" y="303"/>
                  </a:lnTo>
                  <a:cubicBezTo>
                    <a:pt x="254" y="309"/>
                    <a:pt x="255" y="309"/>
                    <a:pt x="255" y="310"/>
                  </a:cubicBezTo>
                  <a:cubicBezTo>
                    <a:pt x="255" y="314"/>
                    <a:pt x="245" y="323"/>
                    <a:pt x="226" y="325"/>
                  </a:cubicBezTo>
                  <a:cubicBezTo>
                    <a:pt x="220" y="325"/>
                    <a:pt x="216" y="326"/>
                    <a:pt x="216" y="334"/>
                  </a:cubicBezTo>
                  <a:cubicBezTo>
                    <a:pt x="216" y="340"/>
                    <a:pt x="221" y="340"/>
                    <a:pt x="223" y="340"/>
                  </a:cubicBezTo>
                  <a:cubicBezTo>
                    <a:pt x="237" y="340"/>
                    <a:pt x="272" y="339"/>
                    <a:pt x="286" y="339"/>
                  </a:cubicBezTo>
                  <a:cubicBezTo>
                    <a:pt x="298" y="339"/>
                    <a:pt x="329" y="340"/>
                    <a:pt x="341" y="340"/>
                  </a:cubicBezTo>
                  <a:cubicBezTo>
                    <a:pt x="345" y="340"/>
                    <a:pt x="351" y="340"/>
                    <a:pt x="351" y="331"/>
                  </a:cubicBezTo>
                  <a:cubicBezTo>
                    <a:pt x="351" y="325"/>
                    <a:pt x="346" y="325"/>
                    <a:pt x="342" y="325"/>
                  </a:cubicBezTo>
                  <a:cubicBezTo>
                    <a:pt x="308" y="324"/>
                    <a:pt x="307" y="323"/>
                    <a:pt x="299" y="303"/>
                  </a:cubicBezTo>
                  <a:cubicBezTo>
                    <a:pt x="279" y="256"/>
                    <a:pt x="246" y="179"/>
                    <a:pt x="235" y="149"/>
                  </a:cubicBezTo>
                  <a:cubicBezTo>
                    <a:pt x="268" y="114"/>
                    <a:pt x="321" y="55"/>
                    <a:pt x="337" y="41"/>
                  </a:cubicBezTo>
                  <a:cubicBezTo>
                    <a:pt x="351" y="29"/>
                    <a:pt x="370" y="17"/>
                    <a:pt x="400" y="15"/>
                  </a:cubicBezTo>
                  <a:cubicBezTo>
                    <a:pt x="407" y="15"/>
                    <a:pt x="411" y="15"/>
                    <a:pt x="411" y="5"/>
                  </a:cubicBezTo>
                  <a:cubicBezTo>
                    <a:pt x="411" y="5"/>
                    <a:pt x="411" y="0"/>
                    <a:pt x="404" y="0"/>
                  </a:cubicBezTo>
                  <a:cubicBezTo>
                    <a:pt x="390" y="0"/>
                    <a:pt x="373" y="1"/>
                    <a:pt x="358" y="1"/>
                  </a:cubicBezTo>
                  <a:cubicBezTo>
                    <a:pt x="339" y="1"/>
                    <a:pt x="320" y="0"/>
                    <a:pt x="302" y="0"/>
                  </a:cubicBezTo>
                  <a:cubicBezTo>
                    <a:pt x="299" y="0"/>
                    <a:pt x="293" y="0"/>
                    <a:pt x="293" y="10"/>
                  </a:cubicBezTo>
                  <a:cubicBezTo>
                    <a:pt x="293" y="13"/>
                    <a:pt x="295" y="15"/>
                    <a:pt x="299" y="15"/>
                  </a:cubicBezTo>
                  <a:cubicBezTo>
                    <a:pt x="303" y="16"/>
                    <a:pt x="319" y="17"/>
                    <a:pt x="319" y="31"/>
                  </a:cubicBezTo>
                  <a:cubicBezTo>
                    <a:pt x="319" y="38"/>
                    <a:pt x="313" y="44"/>
                    <a:pt x="309" y="49"/>
                  </a:cubicBezTo>
                  <a:lnTo>
                    <a:pt x="229" y="13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Freeform 404"/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11258550" y="3981451"/>
              <a:ext cx="84138" cy="134938"/>
            </a:xfrm>
            <a:custGeom>
              <a:avLst/>
              <a:gdLst>
                <a:gd name="T0" fmla="*/ 33 w 160"/>
                <a:gd name="T1" fmla="*/ 118 h 239"/>
                <a:gd name="T2" fmla="*/ 49 w 160"/>
                <a:gd name="T3" fmla="*/ 42 h 239"/>
                <a:gd name="T4" fmla="*/ 102 w 160"/>
                <a:gd name="T5" fmla="*/ 10 h 239"/>
                <a:gd name="T6" fmla="*/ 133 w 160"/>
                <a:gd name="T7" fmla="*/ 22 h 239"/>
                <a:gd name="T8" fmla="*/ 117 w 160"/>
                <a:gd name="T9" fmla="*/ 39 h 239"/>
                <a:gd name="T10" fmla="*/ 134 w 160"/>
                <a:gd name="T11" fmla="*/ 56 h 239"/>
                <a:gd name="T12" fmla="*/ 150 w 160"/>
                <a:gd name="T13" fmla="*/ 39 h 239"/>
                <a:gd name="T14" fmla="*/ 101 w 160"/>
                <a:gd name="T15" fmla="*/ 0 h 239"/>
                <a:gd name="T16" fmla="*/ 0 w 160"/>
                <a:gd name="T17" fmla="*/ 121 h 239"/>
                <a:gd name="T18" fmla="*/ 80 w 160"/>
                <a:gd name="T19" fmla="*/ 239 h 239"/>
                <a:gd name="T20" fmla="*/ 160 w 160"/>
                <a:gd name="T21" fmla="*/ 161 h 239"/>
                <a:gd name="T22" fmla="*/ 84 w 160"/>
                <a:gd name="T23" fmla="*/ 84 h 239"/>
                <a:gd name="T24" fmla="*/ 33 w 160"/>
                <a:gd name="T25" fmla="*/ 118 h 239"/>
                <a:gd name="T26" fmla="*/ 80 w 160"/>
                <a:gd name="T27" fmla="*/ 228 h 239"/>
                <a:gd name="T28" fmla="*/ 42 w 160"/>
                <a:gd name="T29" fmla="*/ 202 h 239"/>
                <a:gd name="T30" fmla="*/ 34 w 160"/>
                <a:gd name="T31" fmla="*/ 153 h 239"/>
                <a:gd name="T32" fmla="*/ 82 w 160"/>
                <a:gd name="T33" fmla="*/ 93 h 239"/>
                <a:gd name="T34" fmla="*/ 118 w 160"/>
                <a:gd name="T35" fmla="*/ 112 h 239"/>
                <a:gd name="T36" fmla="*/ 127 w 160"/>
                <a:gd name="T37" fmla="*/ 161 h 239"/>
                <a:gd name="T38" fmla="*/ 117 w 160"/>
                <a:gd name="T39" fmla="*/ 209 h 239"/>
                <a:gd name="T40" fmla="*/ 80 w 160"/>
                <a:gd name="T41" fmla="*/ 22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239">
                  <a:moveTo>
                    <a:pt x="33" y="118"/>
                  </a:moveTo>
                  <a:cubicBezTo>
                    <a:pt x="33" y="89"/>
                    <a:pt x="36" y="63"/>
                    <a:pt x="49" y="42"/>
                  </a:cubicBezTo>
                  <a:cubicBezTo>
                    <a:pt x="61" y="23"/>
                    <a:pt x="79" y="10"/>
                    <a:pt x="102" y="10"/>
                  </a:cubicBezTo>
                  <a:cubicBezTo>
                    <a:pt x="112" y="10"/>
                    <a:pt x="126" y="13"/>
                    <a:pt x="133" y="22"/>
                  </a:cubicBezTo>
                  <a:cubicBezTo>
                    <a:pt x="124" y="23"/>
                    <a:pt x="117" y="29"/>
                    <a:pt x="117" y="39"/>
                  </a:cubicBezTo>
                  <a:cubicBezTo>
                    <a:pt x="117" y="48"/>
                    <a:pt x="123" y="56"/>
                    <a:pt x="134" y="56"/>
                  </a:cubicBezTo>
                  <a:cubicBezTo>
                    <a:pt x="144" y="56"/>
                    <a:pt x="150" y="49"/>
                    <a:pt x="150" y="39"/>
                  </a:cubicBezTo>
                  <a:cubicBezTo>
                    <a:pt x="150" y="18"/>
                    <a:pt x="136" y="0"/>
                    <a:pt x="101" y="0"/>
                  </a:cubicBezTo>
                  <a:cubicBezTo>
                    <a:pt x="51" y="0"/>
                    <a:pt x="0" y="46"/>
                    <a:pt x="0" y="121"/>
                  </a:cubicBezTo>
                  <a:cubicBezTo>
                    <a:pt x="0" y="211"/>
                    <a:pt x="42" y="239"/>
                    <a:pt x="80" y="239"/>
                  </a:cubicBezTo>
                  <a:cubicBezTo>
                    <a:pt x="123" y="239"/>
                    <a:pt x="160" y="206"/>
                    <a:pt x="160" y="161"/>
                  </a:cubicBezTo>
                  <a:cubicBezTo>
                    <a:pt x="160" y="116"/>
                    <a:pt x="125" y="84"/>
                    <a:pt x="84" y="84"/>
                  </a:cubicBezTo>
                  <a:cubicBezTo>
                    <a:pt x="56" y="84"/>
                    <a:pt x="41" y="102"/>
                    <a:pt x="33" y="118"/>
                  </a:cubicBezTo>
                  <a:close/>
                  <a:moveTo>
                    <a:pt x="80" y="228"/>
                  </a:moveTo>
                  <a:cubicBezTo>
                    <a:pt x="63" y="228"/>
                    <a:pt x="49" y="217"/>
                    <a:pt x="42" y="202"/>
                  </a:cubicBezTo>
                  <a:cubicBezTo>
                    <a:pt x="37" y="192"/>
                    <a:pt x="34" y="174"/>
                    <a:pt x="34" y="153"/>
                  </a:cubicBezTo>
                  <a:cubicBezTo>
                    <a:pt x="34" y="119"/>
                    <a:pt x="54" y="93"/>
                    <a:pt x="82" y="93"/>
                  </a:cubicBezTo>
                  <a:cubicBezTo>
                    <a:pt x="98" y="93"/>
                    <a:pt x="109" y="100"/>
                    <a:pt x="118" y="112"/>
                  </a:cubicBezTo>
                  <a:cubicBezTo>
                    <a:pt x="126" y="126"/>
                    <a:pt x="127" y="140"/>
                    <a:pt x="127" y="161"/>
                  </a:cubicBezTo>
                  <a:cubicBezTo>
                    <a:pt x="127" y="180"/>
                    <a:pt x="127" y="195"/>
                    <a:pt x="117" y="209"/>
                  </a:cubicBezTo>
                  <a:cubicBezTo>
                    <a:pt x="109" y="221"/>
                    <a:pt x="98" y="228"/>
                    <a:pt x="80" y="2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46" name="Straight Connector 845"/>
          <p:cNvCxnSpPr/>
          <p:nvPr/>
        </p:nvCxnSpPr>
        <p:spPr>
          <a:xfrm>
            <a:off x="6019800" y="1333500"/>
            <a:ext cx="0" cy="2895600"/>
          </a:xfrm>
          <a:prstGeom prst="line">
            <a:avLst/>
          </a:prstGeom>
          <a:ln>
            <a:solidFill>
              <a:srgbClr val="F8084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7" name="Group 846"/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3637559" y="4533900"/>
            <a:ext cx="2298701" cy="265112"/>
            <a:chOff x="6781800" y="2135188"/>
            <a:chExt cx="2298701" cy="265112"/>
          </a:xfrm>
        </p:grpSpPr>
        <p:sp>
          <p:nvSpPr>
            <p:cNvPr id="848" name="Rectangle 411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6792913" y="2160588"/>
              <a:ext cx="69850" cy="635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Freeform 412"/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6781800" y="2193925"/>
              <a:ext cx="96838" cy="146050"/>
            </a:xfrm>
            <a:custGeom>
              <a:avLst/>
              <a:gdLst>
                <a:gd name="T0" fmla="*/ 152 w 247"/>
                <a:gd name="T1" fmla="*/ 200 h 352"/>
                <a:gd name="T2" fmla="*/ 204 w 247"/>
                <a:gd name="T3" fmla="*/ 340 h 352"/>
                <a:gd name="T4" fmla="*/ 230 w 247"/>
                <a:gd name="T5" fmla="*/ 351 h 352"/>
                <a:gd name="T6" fmla="*/ 241 w 247"/>
                <a:gd name="T7" fmla="*/ 351 h 352"/>
                <a:gd name="T8" fmla="*/ 247 w 247"/>
                <a:gd name="T9" fmla="*/ 346 h 352"/>
                <a:gd name="T10" fmla="*/ 244 w 247"/>
                <a:gd name="T11" fmla="*/ 341 h 352"/>
                <a:gd name="T12" fmla="*/ 233 w 247"/>
                <a:gd name="T13" fmla="*/ 318 h 352"/>
                <a:gd name="T14" fmla="*/ 131 w 247"/>
                <a:gd name="T15" fmla="*/ 35 h 352"/>
                <a:gd name="T16" fmla="*/ 70 w 247"/>
                <a:gd name="T17" fmla="*/ 0 h 352"/>
                <a:gd name="T18" fmla="*/ 61 w 247"/>
                <a:gd name="T19" fmla="*/ 5 h 352"/>
                <a:gd name="T20" fmla="*/ 66 w 247"/>
                <a:gd name="T21" fmla="*/ 10 h 352"/>
                <a:gd name="T22" fmla="*/ 98 w 247"/>
                <a:gd name="T23" fmla="*/ 50 h 352"/>
                <a:gd name="T24" fmla="*/ 147 w 247"/>
                <a:gd name="T25" fmla="*/ 185 h 352"/>
                <a:gd name="T26" fmla="*/ 9 w 247"/>
                <a:gd name="T27" fmla="*/ 322 h 352"/>
                <a:gd name="T28" fmla="*/ 0 w 247"/>
                <a:gd name="T29" fmla="*/ 337 h 352"/>
                <a:gd name="T30" fmla="*/ 15 w 247"/>
                <a:gd name="T31" fmla="*/ 352 h 352"/>
                <a:gd name="T32" fmla="*/ 31 w 247"/>
                <a:gd name="T33" fmla="*/ 341 h 352"/>
                <a:gd name="T34" fmla="*/ 152 w 247"/>
                <a:gd name="T35" fmla="*/ 20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2">
                  <a:moveTo>
                    <a:pt x="152" y="200"/>
                  </a:moveTo>
                  <a:cubicBezTo>
                    <a:pt x="172" y="252"/>
                    <a:pt x="196" y="328"/>
                    <a:pt x="204" y="340"/>
                  </a:cubicBezTo>
                  <a:cubicBezTo>
                    <a:pt x="212" y="351"/>
                    <a:pt x="217" y="351"/>
                    <a:pt x="230" y="351"/>
                  </a:cubicBezTo>
                  <a:lnTo>
                    <a:pt x="241" y="351"/>
                  </a:lnTo>
                  <a:cubicBezTo>
                    <a:pt x="246" y="350"/>
                    <a:pt x="247" y="347"/>
                    <a:pt x="247" y="346"/>
                  </a:cubicBezTo>
                  <a:cubicBezTo>
                    <a:pt x="247" y="344"/>
                    <a:pt x="246" y="343"/>
                    <a:pt x="244" y="341"/>
                  </a:cubicBezTo>
                  <a:cubicBezTo>
                    <a:pt x="239" y="336"/>
                    <a:pt x="236" y="328"/>
                    <a:pt x="233" y="318"/>
                  </a:cubicBezTo>
                  <a:lnTo>
                    <a:pt x="131" y="35"/>
                  </a:lnTo>
                  <a:cubicBezTo>
                    <a:pt x="121" y="6"/>
                    <a:pt x="94" y="0"/>
                    <a:pt x="70" y="0"/>
                  </a:cubicBezTo>
                  <a:cubicBezTo>
                    <a:pt x="68" y="0"/>
                    <a:pt x="61" y="0"/>
                    <a:pt x="61" y="5"/>
                  </a:cubicBezTo>
                  <a:cubicBezTo>
                    <a:pt x="61" y="9"/>
                    <a:pt x="65" y="10"/>
                    <a:pt x="66" y="10"/>
                  </a:cubicBezTo>
                  <a:cubicBezTo>
                    <a:pt x="82" y="13"/>
                    <a:pt x="86" y="16"/>
                    <a:pt x="98" y="50"/>
                  </a:cubicBezTo>
                  <a:lnTo>
                    <a:pt x="147" y="185"/>
                  </a:lnTo>
                  <a:lnTo>
                    <a:pt x="9" y="322"/>
                  </a:lnTo>
                  <a:cubicBezTo>
                    <a:pt x="3" y="328"/>
                    <a:pt x="0" y="331"/>
                    <a:pt x="0" y="337"/>
                  </a:cubicBezTo>
                  <a:cubicBezTo>
                    <a:pt x="0" y="346"/>
                    <a:pt x="7" y="352"/>
                    <a:pt x="15" y="352"/>
                  </a:cubicBezTo>
                  <a:cubicBezTo>
                    <a:pt x="23" y="352"/>
                    <a:pt x="27" y="346"/>
                    <a:pt x="31" y="341"/>
                  </a:cubicBezTo>
                  <a:lnTo>
                    <a:pt x="152" y="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Freeform 413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6894513" y="2135188"/>
              <a:ext cx="104775" cy="104775"/>
            </a:xfrm>
            <a:custGeom>
              <a:avLst/>
              <a:gdLst>
                <a:gd name="T0" fmla="*/ 269 w 269"/>
                <a:gd name="T1" fmla="*/ 4 h 252"/>
                <a:gd name="T2" fmla="*/ 265 w 269"/>
                <a:gd name="T3" fmla="*/ 0 h 252"/>
                <a:gd name="T4" fmla="*/ 259 w 269"/>
                <a:gd name="T5" fmla="*/ 4 h 252"/>
                <a:gd name="T6" fmla="*/ 233 w 269"/>
                <a:gd name="T7" fmla="*/ 31 h 252"/>
                <a:gd name="T8" fmla="*/ 168 w 269"/>
                <a:gd name="T9" fmla="*/ 0 h 252"/>
                <a:gd name="T10" fmla="*/ 0 w 269"/>
                <a:gd name="T11" fmla="*/ 154 h 252"/>
                <a:gd name="T12" fmla="*/ 108 w 269"/>
                <a:gd name="T13" fmla="*/ 252 h 252"/>
                <a:gd name="T14" fmla="*/ 189 w 269"/>
                <a:gd name="T15" fmla="*/ 224 h 252"/>
                <a:gd name="T16" fmla="*/ 206 w 269"/>
                <a:gd name="T17" fmla="*/ 245 h 252"/>
                <a:gd name="T18" fmla="*/ 212 w 269"/>
                <a:gd name="T19" fmla="*/ 236 h 252"/>
                <a:gd name="T20" fmla="*/ 218 w 269"/>
                <a:gd name="T21" fmla="*/ 209 h 252"/>
                <a:gd name="T22" fmla="*/ 226 w 269"/>
                <a:gd name="T23" fmla="*/ 178 h 252"/>
                <a:gd name="T24" fmla="*/ 251 w 269"/>
                <a:gd name="T25" fmla="*/ 161 h 252"/>
                <a:gd name="T26" fmla="*/ 259 w 269"/>
                <a:gd name="T27" fmla="*/ 154 h 252"/>
                <a:gd name="T28" fmla="*/ 254 w 269"/>
                <a:gd name="T29" fmla="*/ 149 h 252"/>
                <a:gd name="T30" fmla="*/ 215 w 269"/>
                <a:gd name="T31" fmla="*/ 150 h 252"/>
                <a:gd name="T32" fmla="*/ 186 w 269"/>
                <a:gd name="T33" fmla="*/ 150 h 252"/>
                <a:gd name="T34" fmla="*/ 159 w 269"/>
                <a:gd name="T35" fmla="*/ 149 h 252"/>
                <a:gd name="T36" fmla="*/ 151 w 269"/>
                <a:gd name="T37" fmla="*/ 156 h 252"/>
                <a:gd name="T38" fmla="*/ 164 w 269"/>
                <a:gd name="T39" fmla="*/ 161 h 252"/>
                <a:gd name="T40" fmla="*/ 184 w 269"/>
                <a:gd name="T41" fmla="*/ 162 h 252"/>
                <a:gd name="T42" fmla="*/ 195 w 269"/>
                <a:gd name="T43" fmla="*/ 169 h 252"/>
                <a:gd name="T44" fmla="*/ 193 w 269"/>
                <a:gd name="T45" fmla="*/ 180 h 252"/>
                <a:gd name="T46" fmla="*/ 185 w 269"/>
                <a:gd name="T47" fmla="*/ 209 h 252"/>
                <a:gd name="T48" fmla="*/ 116 w 269"/>
                <a:gd name="T49" fmla="*/ 239 h 252"/>
                <a:gd name="T50" fmla="*/ 35 w 269"/>
                <a:gd name="T51" fmla="*/ 164 h 252"/>
                <a:gd name="T52" fmla="*/ 78 w 269"/>
                <a:gd name="T53" fmla="*/ 53 h 252"/>
                <a:gd name="T54" fmla="*/ 171 w 269"/>
                <a:gd name="T55" fmla="*/ 12 h 252"/>
                <a:gd name="T56" fmla="*/ 235 w 269"/>
                <a:gd name="T57" fmla="*/ 81 h 252"/>
                <a:gd name="T58" fmla="*/ 234 w 269"/>
                <a:gd name="T59" fmla="*/ 95 h 252"/>
                <a:gd name="T60" fmla="*/ 240 w 269"/>
                <a:gd name="T61" fmla="*/ 100 h 252"/>
                <a:gd name="T62" fmla="*/ 248 w 269"/>
                <a:gd name="T63" fmla="*/ 92 h 252"/>
                <a:gd name="T64" fmla="*/ 269 w 269"/>
                <a:gd name="T65" fmla="*/ 4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9" h="252">
                  <a:moveTo>
                    <a:pt x="269" y="4"/>
                  </a:moveTo>
                  <a:cubicBezTo>
                    <a:pt x="269" y="3"/>
                    <a:pt x="268" y="0"/>
                    <a:pt x="265" y="0"/>
                  </a:cubicBezTo>
                  <a:cubicBezTo>
                    <a:pt x="262" y="0"/>
                    <a:pt x="262" y="1"/>
                    <a:pt x="259" y="4"/>
                  </a:cubicBezTo>
                  <a:lnTo>
                    <a:pt x="233" y="31"/>
                  </a:lnTo>
                  <a:cubicBezTo>
                    <a:pt x="230" y="27"/>
                    <a:pt x="210" y="0"/>
                    <a:pt x="168" y="0"/>
                  </a:cubicBezTo>
                  <a:cubicBezTo>
                    <a:pt x="83" y="0"/>
                    <a:pt x="0" y="75"/>
                    <a:pt x="0" y="154"/>
                  </a:cubicBezTo>
                  <a:cubicBezTo>
                    <a:pt x="0" y="208"/>
                    <a:pt x="41" y="252"/>
                    <a:pt x="108" y="252"/>
                  </a:cubicBezTo>
                  <a:cubicBezTo>
                    <a:pt x="139" y="252"/>
                    <a:pt x="171" y="244"/>
                    <a:pt x="189" y="224"/>
                  </a:cubicBezTo>
                  <a:cubicBezTo>
                    <a:pt x="193" y="232"/>
                    <a:pt x="202" y="245"/>
                    <a:pt x="206" y="245"/>
                  </a:cubicBezTo>
                  <a:cubicBezTo>
                    <a:pt x="209" y="245"/>
                    <a:pt x="210" y="243"/>
                    <a:pt x="212" y="236"/>
                  </a:cubicBezTo>
                  <a:lnTo>
                    <a:pt x="218" y="209"/>
                  </a:lnTo>
                  <a:cubicBezTo>
                    <a:pt x="220" y="203"/>
                    <a:pt x="225" y="182"/>
                    <a:pt x="226" y="178"/>
                  </a:cubicBezTo>
                  <a:cubicBezTo>
                    <a:pt x="230" y="162"/>
                    <a:pt x="231" y="162"/>
                    <a:pt x="251" y="161"/>
                  </a:cubicBezTo>
                  <a:cubicBezTo>
                    <a:pt x="254" y="161"/>
                    <a:pt x="259" y="161"/>
                    <a:pt x="259" y="154"/>
                  </a:cubicBezTo>
                  <a:cubicBezTo>
                    <a:pt x="259" y="150"/>
                    <a:pt x="256" y="149"/>
                    <a:pt x="254" y="149"/>
                  </a:cubicBezTo>
                  <a:cubicBezTo>
                    <a:pt x="242" y="149"/>
                    <a:pt x="227" y="150"/>
                    <a:pt x="215" y="150"/>
                  </a:cubicBezTo>
                  <a:cubicBezTo>
                    <a:pt x="207" y="150"/>
                    <a:pt x="195" y="150"/>
                    <a:pt x="186" y="150"/>
                  </a:cubicBezTo>
                  <a:cubicBezTo>
                    <a:pt x="178" y="149"/>
                    <a:pt x="168" y="149"/>
                    <a:pt x="159" y="149"/>
                  </a:cubicBezTo>
                  <a:cubicBezTo>
                    <a:pt x="156" y="149"/>
                    <a:pt x="151" y="149"/>
                    <a:pt x="151" y="156"/>
                  </a:cubicBezTo>
                  <a:cubicBezTo>
                    <a:pt x="151" y="161"/>
                    <a:pt x="155" y="161"/>
                    <a:pt x="164" y="161"/>
                  </a:cubicBezTo>
                  <a:cubicBezTo>
                    <a:pt x="170" y="161"/>
                    <a:pt x="177" y="161"/>
                    <a:pt x="184" y="162"/>
                  </a:cubicBezTo>
                  <a:cubicBezTo>
                    <a:pt x="195" y="163"/>
                    <a:pt x="195" y="164"/>
                    <a:pt x="195" y="169"/>
                  </a:cubicBezTo>
                  <a:cubicBezTo>
                    <a:pt x="195" y="170"/>
                    <a:pt x="195" y="171"/>
                    <a:pt x="193" y="180"/>
                  </a:cubicBezTo>
                  <a:cubicBezTo>
                    <a:pt x="191" y="190"/>
                    <a:pt x="187" y="205"/>
                    <a:pt x="185" y="209"/>
                  </a:cubicBezTo>
                  <a:cubicBezTo>
                    <a:pt x="175" y="230"/>
                    <a:pt x="143" y="239"/>
                    <a:pt x="116" y="239"/>
                  </a:cubicBezTo>
                  <a:cubicBezTo>
                    <a:pt x="81" y="239"/>
                    <a:pt x="35" y="223"/>
                    <a:pt x="35" y="164"/>
                  </a:cubicBezTo>
                  <a:cubicBezTo>
                    <a:pt x="35" y="126"/>
                    <a:pt x="52" y="80"/>
                    <a:pt x="78" y="53"/>
                  </a:cubicBezTo>
                  <a:cubicBezTo>
                    <a:pt x="114" y="18"/>
                    <a:pt x="151" y="12"/>
                    <a:pt x="171" y="12"/>
                  </a:cubicBezTo>
                  <a:cubicBezTo>
                    <a:pt x="211" y="12"/>
                    <a:pt x="235" y="42"/>
                    <a:pt x="235" y="81"/>
                  </a:cubicBezTo>
                  <a:cubicBezTo>
                    <a:pt x="235" y="90"/>
                    <a:pt x="234" y="93"/>
                    <a:pt x="234" y="95"/>
                  </a:cubicBezTo>
                  <a:cubicBezTo>
                    <a:pt x="234" y="100"/>
                    <a:pt x="239" y="100"/>
                    <a:pt x="240" y="100"/>
                  </a:cubicBezTo>
                  <a:cubicBezTo>
                    <a:pt x="246" y="100"/>
                    <a:pt x="246" y="99"/>
                    <a:pt x="248" y="92"/>
                  </a:cubicBezTo>
                  <a:lnTo>
                    <a:pt x="269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Freeform 414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7021513" y="2220913"/>
              <a:ext cx="17463" cy="44450"/>
            </a:xfrm>
            <a:custGeom>
              <a:avLst/>
              <a:gdLst>
                <a:gd name="T0" fmla="*/ 34 w 44"/>
                <a:gd name="T1" fmla="*/ 34 h 107"/>
                <a:gd name="T2" fmla="*/ 7 w 44"/>
                <a:gd name="T3" fmla="*/ 98 h 107"/>
                <a:gd name="T4" fmla="*/ 4 w 44"/>
                <a:gd name="T5" fmla="*/ 102 h 107"/>
                <a:gd name="T6" fmla="*/ 9 w 44"/>
                <a:gd name="T7" fmla="*/ 107 h 107"/>
                <a:gd name="T8" fmla="*/ 44 w 44"/>
                <a:gd name="T9" fmla="*/ 38 h 107"/>
                <a:gd name="T10" fmla="*/ 19 w 44"/>
                <a:gd name="T11" fmla="*/ 0 h 107"/>
                <a:gd name="T12" fmla="*/ 0 w 44"/>
                <a:gd name="T13" fmla="*/ 20 h 107"/>
                <a:gd name="T14" fmla="*/ 20 w 44"/>
                <a:gd name="T15" fmla="*/ 40 h 107"/>
                <a:gd name="T16" fmla="*/ 34 w 44"/>
                <a:gd name="T17" fmla="*/ 3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07">
                  <a:moveTo>
                    <a:pt x="34" y="34"/>
                  </a:moveTo>
                  <a:cubicBezTo>
                    <a:pt x="34" y="54"/>
                    <a:pt x="31" y="76"/>
                    <a:pt x="7" y="98"/>
                  </a:cubicBezTo>
                  <a:cubicBezTo>
                    <a:pt x="5" y="100"/>
                    <a:pt x="4" y="101"/>
                    <a:pt x="4" y="102"/>
                  </a:cubicBezTo>
                  <a:cubicBezTo>
                    <a:pt x="4" y="105"/>
                    <a:pt x="7" y="107"/>
                    <a:pt x="9" y="107"/>
                  </a:cubicBezTo>
                  <a:cubicBezTo>
                    <a:pt x="14" y="107"/>
                    <a:pt x="44" y="79"/>
                    <a:pt x="44" y="38"/>
                  </a:cubicBezTo>
                  <a:cubicBezTo>
                    <a:pt x="44" y="16"/>
                    <a:pt x="36" y="0"/>
                    <a:pt x="19" y="0"/>
                  </a:cubicBezTo>
                  <a:cubicBezTo>
                    <a:pt x="8" y="0"/>
                    <a:pt x="0" y="9"/>
                    <a:pt x="0" y="20"/>
                  </a:cubicBezTo>
                  <a:cubicBezTo>
                    <a:pt x="0" y="31"/>
                    <a:pt x="8" y="40"/>
                    <a:pt x="20" y="40"/>
                  </a:cubicBezTo>
                  <a:cubicBezTo>
                    <a:pt x="28" y="40"/>
                    <a:pt x="34" y="34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Freeform 415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7061200" y="2138363"/>
              <a:ext cx="106363" cy="98425"/>
            </a:xfrm>
            <a:custGeom>
              <a:avLst/>
              <a:gdLst>
                <a:gd name="T0" fmla="*/ 252 w 270"/>
                <a:gd name="T1" fmla="*/ 156 h 237"/>
                <a:gd name="T2" fmla="*/ 254 w 270"/>
                <a:gd name="T3" fmla="*/ 150 h 237"/>
                <a:gd name="T4" fmla="*/ 248 w 270"/>
                <a:gd name="T5" fmla="*/ 145 h 237"/>
                <a:gd name="T6" fmla="*/ 244 w 270"/>
                <a:gd name="T7" fmla="*/ 147 h 237"/>
                <a:gd name="T8" fmla="*/ 239 w 270"/>
                <a:gd name="T9" fmla="*/ 157 h 237"/>
                <a:gd name="T10" fmla="*/ 142 w 270"/>
                <a:gd name="T11" fmla="*/ 224 h 237"/>
                <a:gd name="T12" fmla="*/ 83 w 270"/>
                <a:gd name="T13" fmla="*/ 224 h 237"/>
                <a:gd name="T14" fmla="*/ 71 w 270"/>
                <a:gd name="T15" fmla="*/ 221 h 237"/>
                <a:gd name="T16" fmla="*/ 73 w 270"/>
                <a:gd name="T17" fmla="*/ 214 h 237"/>
                <a:gd name="T18" fmla="*/ 96 w 270"/>
                <a:gd name="T19" fmla="*/ 120 h 237"/>
                <a:gd name="T20" fmla="*/ 135 w 270"/>
                <a:gd name="T21" fmla="*/ 120 h 237"/>
                <a:gd name="T22" fmla="*/ 167 w 270"/>
                <a:gd name="T23" fmla="*/ 136 h 237"/>
                <a:gd name="T24" fmla="*/ 165 w 270"/>
                <a:gd name="T25" fmla="*/ 152 h 237"/>
                <a:gd name="T26" fmla="*/ 163 w 270"/>
                <a:gd name="T27" fmla="*/ 156 h 237"/>
                <a:gd name="T28" fmla="*/ 169 w 270"/>
                <a:gd name="T29" fmla="*/ 161 h 237"/>
                <a:gd name="T30" fmla="*/ 176 w 270"/>
                <a:gd name="T31" fmla="*/ 153 h 237"/>
                <a:gd name="T32" fmla="*/ 195 w 270"/>
                <a:gd name="T33" fmla="*/ 77 h 237"/>
                <a:gd name="T34" fmla="*/ 196 w 270"/>
                <a:gd name="T35" fmla="*/ 72 h 237"/>
                <a:gd name="T36" fmla="*/ 190 w 270"/>
                <a:gd name="T37" fmla="*/ 67 h 237"/>
                <a:gd name="T38" fmla="*/ 183 w 270"/>
                <a:gd name="T39" fmla="*/ 76 h 237"/>
                <a:gd name="T40" fmla="*/ 136 w 270"/>
                <a:gd name="T41" fmla="*/ 108 h 237"/>
                <a:gd name="T42" fmla="*/ 99 w 270"/>
                <a:gd name="T43" fmla="*/ 108 h 237"/>
                <a:gd name="T44" fmla="*/ 120 w 270"/>
                <a:gd name="T45" fmla="*/ 25 h 237"/>
                <a:gd name="T46" fmla="*/ 138 w 270"/>
                <a:gd name="T47" fmla="*/ 13 h 237"/>
                <a:gd name="T48" fmla="*/ 195 w 270"/>
                <a:gd name="T49" fmla="*/ 13 h 237"/>
                <a:gd name="T50" fmla="*/ 252 w 270"/>
                <a:gd name="T51" fmla="*/ 53 h 237"/>
                <a:gd name="T52" fmla="*/ 251 w 270"/>
                <a:gd name="T53" fmla="*/ 74 h 237"/>
                <a:gd name="T54" fmla="*/ 257 w 270"/>
                <a:gd name="T55" fmla="*/ 80 h 237"/>
                <a:gd name="T56" fmla="*/ 263 w 270"/>
                <a:gd name="T57" fmla="*/ 71 h 237"/>
                <a:gd name="T58" fmla="*/ 269 w 270"/>
                <a:gd name="T59" fmla="*/ 11 h 237"/>
                <a:gd name="T60" fmla="*/ 259 w 270"/>
                <a:gd name="T61" fmla="*/ 0 h 237"/>
                <a:gd name="T62" fmla="*/ 67 w 270"/>
                <a:gd name="T63" fmla="*/ 0 h 237"/>
                <a:gd name="T64" fmla="*/ 56 w 270"/>
                <a:gd name="T65" fmla="*/ 8 h 237"/>
                <a:gd name="T66" fmla="*/ 68 w 270"/>
                <a:gd name="T67" fmla="*/ 13 h 237"/>
                <a:gd name="T68" fmla="*/ 81 w 270"/>
                <a:gd name="T69" fmla="*/ 13 h 237"/>
                <a:gd name="T70" fmla="*/ 88 w 270"/>
                <a:gd name="T71" fmla="*/ 18 h 237"/>
                <a:gd name="T72" fmla="*/ 87 w 270"/>
                <a:gd name="T73" fmla="*/ 26 h 237"/>
                <a:gd name="T74" fmla="*/ 41 w 270"/>
                <a:gd name="T75" fmla="*/ 208 h 237"/>
                <a:gd name="T76" fmla="*/ 10 w 270"/>
                <a:gd name="T77" fmla="*/ 224 h 237"/>
                <a:gd name="T78" fmla="*/ 0 w 270"/>
                <a:gd name="T79" fmla="*/ 232 h 237"/>
                <a:gd name="T80" fmla="*/ 10 w 270"/>
                <a:gd name="T81" fmla="*/ 237 h 237"/>
                <a:gd name="T82" fmla="*/ 207 w 270"/>
                <a:gd name="T83" fmla="*/ 237 h 237"/>
                <a:gd name="T84" fmla="*/ 219 w 270"/>
                <a:gd name="T85" fmla="*/ 231 h 237"/>
                <a:gd name="T86" fmla="*/ 252 w 270"/>
                <a:gd name="T87" fmla="*/ 15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0" h="237">
                  <a:moveTo>
                    <a:pt x="252" y="156"/>
                  </a:moveTo>
                  <a:cubicBezTo>
                    <a:pt x="254" y="152"/>
                    <a:pt x="254" y="150"/>
                    <a:pt x="254" y="150"/>
                  </a:cubicBezTo>
                  <a:cubicBezTo>
                    <a:pt x="254" y="148"/>
                    <a:pt x="253" y="145"/>
                    <a:pt x="248" y="145"/>
                  </a:cubicBezTo>
                  <a:cubicBezTo>
                    <a:pt x="248" y="145"/>
                    <a:pt x="246" y="145"/>
                    <a:pt x="244" y="147"/>
                  </a:cubicBezTo>
                  <a:cubicBezTo>
                    <a:pt x="244" y="147"/>
                    <a:pt x="243" y="148"/>
                    <a:pt x="239" y="157"/>
                  </a:cubicBezTo>
                  <a:cubicBezTo>
                    <a:pt x="216" y="207"/>
                    <a:pt x="199" y="224"/>
                    <a:pt x="142" y="224"/>
                  </a:cubicBezTo>
                  <a:lnTo>
                    <a:pt x="83" y="224"/>
                  </a:lnTo>
                  <a:cubicBezTo>
                    <a:pt x="72" y="224"/>
                    <a:pt x="71" y="224"/>
                    <a:pt x="71" y="221"/>
                  </a:cubicBezTo>
                  <a:cubicBezTo>
                    <a:pt x="71" y="221"/>
                    <a:pt x="71" y="219"/>
                    <a:pt x="73" y="214"/>
                  </a:cubicBezTo>
                  <a:lnTo>
                    <a:pt x="96" y="120"/>
                  </a:lnTo>
                  <a:lnTo>
                    <a:pt x="135" y="120"/>
                  </a:lnTo>
                  <a:cubicBezTo>
                    <a:pt x="163" y="120"/>
                    <a:pt x="167" y="125"/>
                    <a:pt x="167" y="136"/>
                  </a:cubicBezTo>
                  <a:cubicBezTo>
                    <a:pt x="167" y="140"/>
                    <a:pt x="166" y="146"/>
                    <a:pt x="165" y="152"/>
                  </a:cubicBezTo>
                  <a:cubicBezTo>
                    <a:pt x="163" y="155"/>
                    <a:pt x="163" y="155"/>
                    <a:pt x="163" y="156"/>
                  </a:cubicBezTo>
                  <a:cubicBezTo>
                    <a:pt x="163" y="157"/>
                    <a:pt x="164" y="161"/>
                    <a:pt x="169" y="161"/>
                  </a:cubicBezTo>
                  <a:cubicBezTo>
                    <a:pt x="174" y="161"/>
                    <a:pt x="175" y="159"/>
                    <a:pt x="176" y="153"/>
                  </a:cubicBezTo>
                  <a:lnTo>
                    <a:pt x="195" y="77"/>
                  </a:lnTo>
                  <a:cubicBezTo>
                    <a:pt x="196" y="73"/>
                    <a:pt x="196" y="72"/>
                    <a:pt x="196" y="72"/>
                  </a:cubicBezTo>
                  <a:cubicBezTo>
                    <a:pt x="196" y="68"/>
                    <a:pt x="193" y="67"/>
                    <a:pt x="190" y="67"/>
                  </a:cubicBezTo>
                  <a:cubicBezTo>
                    <a:pt x="186" y="67"/>
                    <a:pt x="185" y="69"/>
                    <a:pt x="183" y="76"/>
                  </a:cubicBezTo>
                  <a:cubicBezTo>
                    <a:pt x="176" y="103"/>
                    <a:pt x="166" y="108"/>
                    <a:pt x="136" y="108"/>
                  </a:cubicBezTo>
                  <a:lnTo>
                    <a:pt x="99" y="108"/>
                  </a:lnTo>
                  <a:lnTo>
                    <a:pt x="120" y="25"/>
                  </a:lnTo>
                  <a:cubicBezTo>
                    <a:pt x="123" y="14"/>
                    <a:pt x="123" y="13"/>
                    <a:pt x="138" y="13"/>
                  </a:cubicBezTo>
                  <a:lnTo>
                    <a:pt x="195" y="13"/>
                  </a:lnTo>
                  <a:cubicBezTo>
                    <a:pt x="241" y="13"/>
                    <a:pt x="252" y="22"/>
                    <a:pt x="252" y="53"/>
                  </a:cubicBezTo>
                  <a:cubicBezTo>
                    <a:pt x="252" y="62"/>
                    <a:pt x="251" y="73"/>
                    <a:pt x="251" y="74"/>
                  </a:cubicBezTo>
                  <a:cubicBezTo>
                    <a:pt x="251" y="77"/>
                    <a:pt x="252" y="80"/>
                    <a:pt x="257" y="80"/>
                  </a:cubicBezTo>
                  <a:cubicBezTo>
                    <a:pt x="262" y="80"/>
                    <a:pt x="262" y="77"/>
                    <a:pt x="263" y="71"/>
                  </a:cubicBezTo>
                  <a:lnTo>
                    <a:pt x="269" y="11"/>
                  </a:lnTo>
                  <a:cubicBezTo>
                    <a:pt x="270" y="0"/>
                    <a:pt x="268" y="0"/>
                    <a:pt x="259" y="0"/>
                  </a:cubicBezTo>
                  <a:lnTo>
                    <a:pt x="67" y="0"/>
                  </a:lnTo>
                  <a:cubicBezTo>
                    <a:pt x="60" y="0"/>
                    <a:pt x="56" y="0"/>
                    <a:pt x="56" y="8"/>
                  </a:cubicBezTo>
                  <a:cubicBezTo>
                    <a:pt x="56" y="13"/>
                    <a:pt x="60" y="13"/>
                    <a:pt x="68" y="13"/>
                  </a:cubicBezTo>
                  <a:cubicBezTo>
                    <a:pt x="73" y="13"/>
                    <a:pt x="75" y="13"/>
                    <a:pt x="81" y="13"/>
                  </a:cubicBezTo>
                  <a:cubicBezTo>
                    <a:pt x="88" y="14"/>
                    <a:pt x="88" y="15"/>
                    <a:pt x="88" y="18"/>
                  </a:cubicBezTo>
                  <a:cubicBezTo>
                    <a:pt x="88" y="21"/>
                    <a:pt x="87" y="24"/>
                    <a:pt x="87" y="26"/>
                  </a:cubicBezTo>
                  <a:lnTo>
                    <a:pt x="41" y="208"/>
                  </a:lnTo>
                  <a:cubicBezTo>
                    <a:pt x="38" y="222"/>
                    <a:pt x="38" y="224"/>
                    <a:pt x="10" y="224"/>
                  </a:cubicBezTo>
                  <a:cubicBezTo>
                    <a:pt x="4" y="224"/>
                    <a:pt x="0" y="224"/>
                    <a:pt x="0" y="232"/>
                  </a:cubicBezTo>
                  <a:cubicBezTo>
                    <a:pt x="0" y="237"/>
                    <a:pt x="4" y="237"/>
                    <a:pt x="10" y="237"/>
                  </a:cubicBezTo>
                  <a:lnTo>
                    <a:pt x="207" y="237"/>
                  </a:lnTo>
                  <a:cubicBezTo>
                    <a:pt x="216" y="237"/>
                    <a:pt x="216" y="237"/>
                    <a:pt x="219" y="231"/>
                  </a:cubicBezTo>
                  <a:lnTo>
                    <a:pt x="252" y="15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Freeform 416"/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7183438" y="2138363"/>
              <a:ext cx="106363" cy="101600"/>
            </a:xfrm>
            <a:custGeom>
              <a:avLst/>
              <a:gdLst>
                <a:gd name="T0" fmla="*/ 120 w 272"/>
                <a:gd name="T1" fmla="*/ 24 h 245"/>
                <a:gd name="T2" fmla="*/ 130 w 272"/>
                <a:gd name="T3" fmla="*/ 12 h 245"/>
                <a:gd name="T4" fmla="*/ 153 w 272"/>
                <a:gd name="T5" fmla="*/ 12 h 245"/>
                <a:gd name="T6" fmla="*/ 225 w 272"/>
                <a:gd name="T7" fmla="*/ 48 h 245"/>
                <a:gd name="T8" fmla="*/ 202 w 272"/>
                <a:gd name="T9" fmla="*/ 97 h 245"/>
                <a:gd name="T10" fmla="*/ 142 w 272"/>
                <a:gd name="T11" fmla="*/ 114 h 245"/>
                <a:gd name="T12" fmla="*/ 97 w 272"/>
                <a:gd name="T13" fmla="*/ 114 h 245"/>
                <a:gd name="T14" fmla="*/ 120 w 272"/>
                <a:gd name="T15" fmla="*/ 24 h 245"/>
                <a:gd name="T16" fmla="*/ 183 w 272"/>
                <a:gd name="T17" fmla="*/ 119 h 245"/>
                <a:gd name="T18" fmla="*/ 261 w 272"/>
                <a:gd name="T19" fmla="*/ 53 h 245"/>
                <a:gd name="T20" fmla="*/ 175 w 272"/>
                <a:gd name="T21" fmla="*/ 0 h 245"/>
                <a:gd name="T22" fmla="*/ 68 w 272"/>
                <a:gd name="T23" fmla="*/ 0 h 245"/>
                <a:gd name="T24" fmla="*/ 57 w 272"/>
                <a:gd name="T25" fmla="*/ 8 h 245"/>
                <a:gd name="T26" fmla="*/ 68 w 272"/>
                <a:gd name="T27" fmla="*/ 12 h 245"/>
                <a:gd name="T28" fmla="*/ 81 w 272"/>
                <a:gd name="T29" fmla="*/ 13 h 245"/>
                <a:gd name="T30" fmla="*/ 89 w 272"/>
                <a:gd name="T31" fmla="*/ 18 h 245"/>
                <a:gd name="T32" fmla="*/ 88 w 272"/>
                <a:gd name="T33" fmla="*/ 26 h 245"/>
                <a:gd name="T34" fmla="*/ 41 w 272"/>
                <a:gd name="T35" fmla="*/ 211 h 245"/>
                <a:gd name="T36" fmla="*/ 11 w 272"/>
                <a:gd name="T37" fmla="*/ 225 h 245"/>
                <a:gd name="T38" fmla="*/ 0 w 272"/>
                <a:gd name="T39" fmla="*/ 233 h 245"/>
                <a:gd name="T40" fmla="*/ 6 w 272"/>
                <a:gd name="T41" fmla="*/ 238 h 245"/>
                <a:gd name="T42" fmla="*/ 27 w 272"/>
                <a:gd name="T43" fmla="*/ 237 h 245"/>
                <a:gd name="T44" fmla="*/ 51 w 272"/>
                <a:gd name="T45" fmla="*/ 237 h 245"/>
                <a:gd name="T46" fmla="*/ 73 w 272"/>
                <a:gd name="T47" fmla="*/ 237 h 245"/>
                <a:gd name="T48" fmla="*/ 96 w 272"/>
                <a:gd name="T49" fmla="*/ 238 h 245"/>
                <a:gd name="T50" fmla="*/ 103 w 272"/>
                <a:gd name="T51" fmla="*/ 231 h 245"/>
                <a:gd name="T52" fmla="*/ 92 w 272"/>
                <a:gd name="T53" fmla="*/ 225 h 245"/>
                <a:gd name="T54" fmla="*/ 79 w 272"/>
                <a:gd name="T55" fmla="*/ 225 h 245"/>
                <a:gd name="T56" fmla="*/ 71 w 272"/>
                <a:gd name="T57" fmla="*/ 219 h 245"/>
                <a:gd name="T58" fmla="*/ 72 w 272"/>
                <a:gd name="T59" fmla="*/ 212 h 245"/>
                <a:gd name="T60" fmla="*/ 94 w 272"/>
                <a:gd name="T61" fmla="*/ 124 h 245"/>
                <a:gd name="T62" fmla="*/ 142 w 272"/>
                <a:gd name="T63" fmla="*/ 124 h 245"/>
                <a:gd name="T64" fmla="*/ 185 w 272"/>
                <a:gd name="T65" fmla="*/ 155 h 245"/>
                <a:gd name="T66" fmla="*/ 180 w 272"/>
                <a:gd name="T67" fmla="*/ 179 h 245"/>
                <a:gd name="T68" fmla="*/ 174 w 272"/>
                <a:gd name="T69" fmla="*/ 207 h 245"/>
                <a:gd name="T70" fmla="*/ 226 w 272"/>
                <a:gd name="T71" fmla="*/ 245 h 245"/>
                <a:gd name="T72" fmla="*/ 272 w 272"/>
                <a:gd name="T73" fmla="*/ 204 h 245"/>
                <a:gd name="T74" fmla="*/ 266 w 272"/>
                <a:gd name="T75" fmla="*/ 200 h 245"/>
                <a:gd name="T76" fmla="*/ 259 w 272"/>
                <a:gd name="T77" fmla="*/ 206 h 245"/>
                <a:gd name="T78" fmla="*/ 227 w 272"/>
                <a:gd name="T79" fmla="*/ 235 h 245"/>
                <a:gd name="T80" fmla="*/ 211 w 272"/>
                <a:gd name="T81" fmla="*/ 212 h 245"/>
                <a:gd name="T82" fmla="*/ 215 w 272"/>
                <a:gd name="T83" fmla="*/ 176 h 245"/>
                <a:gd name="T84" fmla="*/ 216 w 272"/>
                <a:gd name="T85" fmla="*/ 160 h 245"/>
                <a:gd name="T86" fmla="*/ 206 w 272"/>
                <a:gd name="T87" fmla="*/ 134 h 245"/>
                <a:gd name="T88" fmla="*/ 183 w 272"/>
                <a:gd name="T89" fmla="*/ 11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2" h="245">
                  <a:moveTo>
                    <a:pt x="120" y="24"/>
                  </a:moveTo>
                  <a:cubicBezTo>
                    <a:pt x="122" y="14"/>
                    <a:pt x="123" y="13"/>
                    <a:pt x="130" y="12"/>
                  </a:cubicBezTo>
                  <a:lnTo>
                    <a:pt x="153" y="12"/>
                  </a:lnTo>
                  <a:cubicBezTo>
                    <a:pt x="185" y="12"/>
                    <a:pt x="225" y="12"/>
                    <a:pt x="225" y="48"/>
                  </a:cubicBezTo>
                  <a:cubicBezTo>
                    <a:pt x="225" y="63"/>
                    <a:pt x="219" y="85"/>
                    <a:pt x="202" y="97"/>
                  </a:cubicBezTo>
                  <a:cubicBezTo>
                    <a:pt x="188" y="108"/>
                    <a:pt x="166" y="114"/>
                    <a:pt x="142" y="114"/>
                  </a:cubicBezTo>
                  <a:lnTo>
                    <a:pt x="97" y="114"/>
                  </a:lnTo>
                  <a:lnTo>
                    <a:pt x="120" y="24"/>
                  </a:lnTo>
                  <a:close/>
                  <a:moveTo>
                    <a:pt x="183" y="119"/>
                  </a:moveTo>
                  <a:cubicBezTo>
                    <a:pt x="224" y="110"/>
                    <a:pt x="261" y="85"/>
                    <a:pt x="261" y="53"/>
                  </a:cubicBezTo>
                  <a:cubicBezTo>
                    <a:pt x="261" y="24"/>
                    <a:pt x="226" y="0"/>
                    <a:pt x="175" y="0"/>
                  </a:cubicBezTo>
                  <a:lnTo>
                    <a:pt x="68" y="0"/>
                  </a:lnTo>
                  <a:cubicBezTo>
                    <a:pt x="61" y="0"/>
                    <a:pt x="57" y="0"/>
                    <a:pt x="57" y="8"/>
                  </a:cubicBezTo>
                  <a:cubicBezTo>
                    <a:pt x="57" y="12"/>
                    <a:pt x="61" y="12"/>
                    <a:pt x="68" y="12"/>
                  </a:cubicBezTo>
                  <a:cubicBezTo>
                    <a:pt x="68" y="12"/>
                    <a:pt x="75" y="12"/>
                    <a:pt x="81" y="13"/>
                  </a:cubicBezTo>
                  <a:cubicBezTo>
                    <a:pt x="88" y="14"/>
                    <a:pt x="89" y="14"/>
                    <a:pt x="89" y="18"/>
                  </a:cubicBezTo>
                  <a:cubicBezTo>
                    <a:pt x="89" y="19"/>
                    <a:pt x="89" y="20"/>
                    <a:pt x="88" y="26"/>
                  </a:cubicBezTo>
                  <a:lnTo>
                    <a:pt x="41" y="211"/>
                  </a:lnTo>
                  <a:cubicBezTo>
                    <a:pt x="39" y="223"/>
                    <a:pt x="38" y="225"/>
                    <a:pt x="11" y="225"/>
                  </a:cubicBezTo>
                  <a:cubicBezTo>
                    <a:pt x="5" y="225"/>
                    <a:pt x="0" y="225"/>
                    <a:pt x="0" y="233"/>
                  </a:cubicBezTo>
                  <a:cubicBezTo>
                    <a:pt x="0" y="236"/>
                    <a:pt x="3" y="238"/>
                    <a:pt x="6" y="238"/>
                  </a:cubicBezTo>
                  <a:cubicBezTo>
                    <a:pt x="12" y="238"/>
                    <a:pt x="20" y="237"/>
                    <a:pt x="27" y="237"/>
                  </a:cubicBezTo>
                  <a:cubicBezTo>
                    <a:pt x="34" y="237"/>
                    <a:pt x="44" y="237"/>
                    <a:pt x="51" y="237"/>
                  </a:cubicBezTo>
                  <a:cubicBezTo>
                    <a:pt x="58" y="237"/>
                    <a:pt x="66" y="237"/>
                    <a:pt x="73" y="237"/>
                  </a:cubicBezTo>
                  <a:cubicBezTo>
                    <a:pt x="80" y="237"/>
                    <a:pt x="89" y="238"/>
                    <a:pt x="96" y="238"/>
                  </a:cubicBezTo>
                  <a:cubicBezTo>
                    <a:pt x="98" y="238"/>
                    <a:pt x="103" y="238"/>
                    <a:pt x="103" y="231"/>
                  </a:cubicBezTo>
                  <a:cubicBezTo>
                    <a:pt x="103" y="225"/>
                    <a:pt x="100" y="225"/>
                    <a:pt x="92" y="225"/>
                  </a:cubicBezTo>
                  <a:cubicBezTo>
                    <a:pt x="86" y="225"/>
                    <a:pt x="85" y="225"/>
                    <a:pt x="79" y="225"/>
                  </a:cubicBezTo>
                  <a:cubicBezTo>
                    <a:pt x="71" y="224"/>
                    <a:pt x="71" y="223"/>
                    <a:pt x="71" y="219"/>
                  </a:cubicBezTo>
                  <a:cubicBezTo>
                    <a:pt x="71" y="219"/>
                    <a:pt x="71" y="217"/>
                    <a:pt x="72" y="212"/>
                  </a:cubicBezTo>
                  <a:lnTo>
                    <a:pt x="94" y="124"/>
                  </a:lnTo>
                  <a:lnTo>
                    <a:pt x="142" y="124"/>
                  </a:lnTo>
                  <a:cubicBezTo>
                    <a:pt x="172" y="124"/>
                    <a:pt x="185" y="139"/>
                    <a:pt x="185" y="155"/>
                  </a:cubicBezTo>
                  <a:cubicBezTo>
                    <a:pt x="185" y="159"/>
                    <a:pt x="182" y="171"/>
                    <a:pt x="180" y="179"/>
                  </a:cubicBezTo>
                  <a:cubicBezTo>
                    <a:pt x="176" y="195"/>
                    <a:pt x="174" y="201"/>
                    <a:pt x="174" y="207"/>
                  </a:cubicBezTo>
                  <a:cubicBezTo>
                    <a:pt x="174" y="234"/>
                    <a:pt x="200" y="245"/>
                    <a:pt x="226" y="245"/>
                  </a:cubicBezTo>
                  <a:cubicBezTo>
                    <a:pt x="258" y="245"/>
                    <a:pt x="272" y="211"/>
                    <a:pt x="272" y="204"/>
                  </a:cubicBezTo>
                  <a:cubicBezTo>
                    <a:pt x="272" y="203"/>
                    <a:pt x="271" y="200"/>
                    <a:pt x="266" y="200"/>
                  </a:cubicBezTo>
                  <a:cubicBezTo>
                    <a:pt x="261" y="200"/>
                    <a:pt x="260" y="202"/>
                    <a:pt x="259" y="206"/>
                  </a:cubicBezTo>
                  <a:cubicBezTo>
                    <a:pt x="255" y="221"/>
                    <a:pt x="242" y="235"/>
                    <a:pt x="227" y="235"/>
                  </a:cubicBezTo>
                  <a:cubicBezTo>
                    <a:pt x="218" y="235"/>
                    <a:pt x="211" y="231"/>
                    <a:pt x="211" y="212"/>
                  </a:cubicBezTo>
                  <a:cubicBezTo>
                    <a:pt x="211" y="204"/>
                    <a:pt x="213" y="186"/>
                    <a:pt x="215" y="176"/>
                  </a:cubicBezTo>
                  <a:cubicBezTo>
                    <a:pt x="216" y="167"/>
                    <a:pt x="216" y="163"/>
                    <a:pt x="216" y="160"/>
                  </a:cubicBezTo>
                  <a:cubicBezTo>
                    <a:pt x="216" y="156"/>
                    <a:pt x="216" y="144"/>
                    <a:pt x="206" y="134"/>
                  </a:cubicBezTo>
                  <a:cubicBezTo>
                    <a:pt x="200" y="127"/>
                    <a:pt x="190" y="122"/>
                    <a:pt x="183" y="1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417"/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6894513" y="2298700"/>
              <a:ext cx="55563" cy="101600"/>
            </a:xfrm>
            <a:custGeom>
              <a:avLst/>
              <a:gdLst>
                <a:gd name="T0" fmla="*/ 69 w 142"/>
                <a:gd name="T1" fmla="*/ 10 h 245"/>
                <a:gd name="T2" fmla="*/ 71 w 142"/>
                <a:gd name="T3" fmla="*/ 5 h 245"/>
                <a:gd name="T4" fmla="*/ 65 w 142"/>
                <a:gd name="T5" fmla="*/ 0 h 245"/>
                <a:gd name="T6" fmla="*/ 21 w 142"/>
                <a:gd name="T7" fmla="*/ 3 h 245"/>
                <a:gd name="T8" fmla="*/ 13 w 142"/>
                <a:gd name="T9" fmla="*/ 11 h 245"/>
                <a:gd name="T10" fmla="*/ 22 w 142"/>
                <a:gd name="T11" fmla="*/ 16 h 245"/>
                <a:gd name="T12" fmla="*/ 39 w 142"/>
                <a:gd name="T13" fmla="*/ 21 h 245"/>
                <a:gd name="T14" fmla="*/ 33 w 142"/>
                <a:gd name="T15" fmla="*/ 46 h 245"/>
                <a:gd name="T16" fmla="*/ 25 w 142"/>
                <a:gd name="T17" fmla="*/ 78 h 245"/>
                <a:gd name="T18" fmla="*/ 2 w 142"/>
                <a:gd name="T19" fmla="*/ 170 h 245"/>
                <a:gd name="T20" fmla="*/ 0 w 142"/>
                <a:gd name="T21" fmla="*/ 188 h 245"/>
                <a:gd name="T22" fmla="*/ 52 w 142"/>
                <a:gd name="T23" fmla="*/ 245 h 245"/>
                <a:gd name="T24" fmla="*/ 142 w 142"/>
                <a:gd name="T25" fmla="*/ 146 h 245"/>
                <a:gd name="T26" fmla="*/ 89 w 142"/>
                <a:gd name="T27" fmla="*/ 88 h 245"/>
                <a:gd name="T28" fmla="*/ 45 w 142"/>
                <a:gd name="T29" fmla="*/ 107 h 245"/>
                <a:gd name="T30" fmla="*/ 69 w 142"/>
                <a:gd name="T31" fmla="*/ 10 h 245"/>
                <a:gd name="T32" fmla="*/ 52 w 142"/>
                <a:gd name="T33" fmla="*/ 235 h 245"/>
                <a:gd name="T34" fmla="*/ 25 w 142"/>
                <a:gd name="T35" fmla="*/ 200 h 245"/>
                <a:gd name="T36" fmla="*/ 38 w 142"/>
                <a:gd name="T37" fmla="*/ 136 h 245"/>
                <a:gd name="T38" fmla="*/ 47 w 142"/>
                <a:gd name="T39" fmla="*/ 121 h 245"/>
                <a:gd name="T40" fmla="*/ 88 w 142"/>
                <a:gd name="T41" fmla="*/ 98 h 245"/>
                <a:gd name="T42" fmla="*/ 114 w 142"/>
                <a:gd name="T43" fmla="*/ 131 h 245"/>
                <a:gd name="T44" fmla="*/ 96 w 142"/>
                <a:gd name="T45" fmla="*/ 202 h 245"/>
                <a:gd name="T46" fmla="*/ 52 w 142"/>
                <a:gd name="T47" fmla="*/ 23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2" h="245">
                  <a:moveTo>
                    <a:pt x="69" y="10"/>
                  </a:moveTo>
                  <a:cubicBezTo>
                    <a:pt x="70" y="9"/>
                    <a:pt x="71" y="5"/>
                    <a:pt x="71" y="5"/>
                  </a:cubicBezTo>
                  <a:cubicBezTo>
                    <a:pt x="71" y="3"/>
                    <a:pt x="69" y="0"/>
                    <a:pt x="65" y="0"/>
                  </a:cubicBezTo>
                  <a:cubicBezTo>
                    <a:pt x="58" y="0"/>
                    <a:pt x="29" y="2"/>
                    <a:pt x="21" y="3"/>
                  </a:cubicBezTo>
                  <a:cubicBezTo>
                    <a:pt x="18" y="3"/>
                    <a:pt x="13" y="4"/>
                    <a:pt x="13" y="11"/>
                  </a:cubicBezTo>
                  <a:cubicBezTo>
                    <a:pt x="13" y="16"/>
                    <a:pt x="18" y="16"/>
                    <a:pt x="22" y="16"/>
                  </a:cubicBezTo>
                  <a:cubicBezTo>
                    <a:pt x="39" y="16"/>
                    <a:pt x="39" y="18"/>
                    <a:pt x="39" y="21"/>
                  </a:cubicBezTo>
                  <a:cubicBezTo>
                    <a:pt x="39" y="24"/>
                    <a:pt x="35" y="38"/>
                    <a:pt x="33" y="46"/>
                  </a:cubicBezTo>
                  <a:lnTo>
                    <a:pt x="25" y="78"/>
                  </a:lnTo>
                  <a:cubicBezTo>
                    <a:pt x="22" y="90"/>
                    <a:pt x="3" y="166"/>
                    <a:pt x="2" y="170"/>
                  </a:cubicBezTo>
                  <a:cubicBezTo>
                    <a:pt x="0" y="179"/>
                    <a:pt x="0" y="183"/>
                    <a:pt x="0" y="188"/>
                  </a:cubicBezTo>
                  <a:cubicBezTo>
                    <a:pt x="0" y="223"/>
                    <a:pt x="23" y="245"/>
                    <a:pt x="52" y="245"/>
                  </a:cubicBezTo>
                  <a:cubicBezTo>
                    <a:pt x="95" y="245"/>
                    <a:pt x="142" y="198"/>
                    <a:pt x="142" y="146"/>
                  </a:cubicBezTo>
                  <a:cubicBezTo>
                    <a:pt x="142" y="105"/>
                    <a:pt x="113" y="88"/>
                    <a:pt x="89" y="88"/>
                  </a:cubicBezTo>
                  <a:cubicBezTo>
                    <a:pt x="71" y="88"/>
                    <a:pt x="56" y="98"/>
                    <a:pt x="45" y="107"/>
                  </a:cubicBezTo>
                  <a:lnTo>
                    <a:pt x="69" y="10"/>
                  </a:lnTo>
                  <a:close/>
                  <a:moveTo>
                    <a:pt x="52" y="235"/>
                  </a:moveTo>
                  <a:cubicBezTo>
                    <a:pt x="35" y="235"/>
                    <a:pt x="25" y="220"/>
                    <a:pt x="25" y="200"/>
                  </a:cubicBezTo>
                  <a:cubicBezTo>
                    <a:pt x="25" y="187"/>
                    <a:pt x="28" y="175"/>
                    <a:pt x="38" y="136"/>
                  </a:cubicBezTo>
                  <a:cubicBezTo>
                    <a:pt x="40" y="129"/>
                    <a:pt x="40" y="128"/>
                    <a:pt x="47" y="121"/>
                  </a:cubicBezTo>
                  <a:cubicBezTo>
                    <a:pt x="60" y="105"/>
                    <a:pt x="76" y="98"/>
                    <a:pt x="88" y="98"/>
                  </a:cubicBezTo>
                  <a:cubicBezTo>
                    <a:pt x="102" y="98"/>
                    <a:pt x="114" y="108"/>
                    <a:pt x="114" y="131"/>
                  </a:cubicBezTo>
                  <a:cubicBezTo>
                    <a:pt x="114" y="146"/>
                    <a:pt x="106" y="181"/>
                    <a:pt x="96" y="202"/>
                  </a:cubicBezTo>
                  <a:cubicBezTo>
                    <a:pt x="87" y="219"/>
                    <a:pt x="70" y="235"/>
                    <a:pt x="52" y="2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418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6961188" y="2335213"/>
              <a:ext cx="60325" cy="65087"/>
            </a:xfrm>
            <a:custGeom>
              <a:avLst/>
              <a:gdLst>
                <a:gd name="T0" fmla="*/ 131 w 151"/>
                <a:gd name="T1" fmla="*/ 20 h 157"/>
                <a:gd name="T2" fmla="*/ 114 w 151"/>
                <a:gd name="T3" fmla="*/ 40 h 157"/>
                <a:gd name="T4" fmla="*/ 127 w 151"/>
                <a:gd name="T5" fmla="*/ 52 h 157"/>
                <a:gd name="T6" fmla="*/ 147 w 151"/>
                <a:gd name="T7" fmla="*/ 30 h 157"/>
                <a:gd name="T8" fmla="*/ 101 w 151"/>
                <a:gd name="T9" fmla="*/ 0 h 157"/>
                <a:gd name="T10" fmla="*/ 0 w 151"/>
                <a:gd name="T11" fmla="*/ 96 h 157"/>
                <a:gd name="T12" fmla="*/ 65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40 w 151"/>
                <a:gd name="T19" fmla="*/ 115 h 157"/>
                <a:gd name="T20" fmla="*/ 65 w 151"/>
                <a:gd name="T21" fmla="*/ 147 h 157"/>
                <a:gd name="T22" fmla="*/ 29 w 151"/>
                <a:gd name="T23" fmla="*/ 109 h 157"/>
                <a:gd name="T24" fmla="*/ 52 w 151"/>
                <a:gd name="T25" fmla="*/ 36 h 157"/>
                <a:gd name="T26" fmla="*/ 101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9" y="22"/>
                    <a:pt x="114" y="32"/>
                    <a:pt x="114" y="40"/>
                  </a:cubicBezTo>
                  <a:cubicBezTo>
                    <a:pt x="114" y="49"/>
                    <a:pt x="121" y="52"/>
                    <a:pt x="127" y="52"/>
                  </a:cubicBezTo>
                  <a:cubicBezTo>
                    <a:pt x="135" y="52"/>
                    <a:pt x="147" y="47"/>
                    <a:pt x="147" y="30"/>
                  </a:cubicBezTo>
                  <a:cubicBezTo>
                    <a:pt x="147" y="6"/>
                    <a:pt x="120" y="0"/>
                    <a:pt x="101" y="0"/>
                  </a:cubicBezTo>
                  <a:cubicBezTo>
                    <a:pt x="49" y="0"/>
                    <a:pt x="0" y="48"/>
                    <a:pt x="0" y="96"/>
                  </a:cubicBezTo>
                  <a:cubicBezTo>
                    <a:pt x="0" y="126"/>
                    <a:pt x="21" y="157"/>
                    <a:pt x="65" y="157"/>
                  </a:cubicBezTo>
                  <a:cubicBezTo>
                    <a:pt x="124" y="157"/>
                    <a:pt x="151" y="123"/>
                    <a:pt x="151" y="118"/>
                  </a:cubicBezTo>
                  <a:cubicBezTo>
                    <a:pt x="151" y="116"/>
                    <a:pt x="148" y="112"/>
                    <a:pt x="145" y="112"/>
                  </a:cubicBezTo>
                  <a:cubicBezTo>
                    <a:pt x="143" y="112"/>
                    <a:pt x="142" y="112"/>
                    <a:pt x="140" y="115"/>
                  </a:cubicBezTo>
                  <a:cubicBezTo>
                    <a:pt x="112" y="147"/>
                    <a:pt x="72" y="147"/>
                    <a:pt x="65" y="147"/>
                  </a:cubicBezTo>
                  <a:cubicBezTo>
                    <a:pt x="40" y="147"/>
                    <a:pt x="29" y="130"/>
                    <a:pt x="29" y="109"/>
                  </a:cubicBezTo>
                  <a:cubicBezTo>
                    <a:pt x="29" y="99"/>
                    <a:pt x="34" y="60"/>
                    <a:pt x="52" y="36"/>
                  </a:cubicBezTo>
                  <a:cubicBezTo>
                    <a:pt x="65" y="19"/>
                    <a:pt x="84" y="10"/>
                    <a:pt x="101" y="10"/>
                  </a:cubicBezTo>
                  <a:cubicBezTo>
                    <a:pt x="106" y="10"/>
                    <a:pt x="123" y="10"/>
                    <a:pt x="13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419"/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7321550" y="2181225"/>
              <a:ext cx="44450" cy="206375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4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1"/>
                    <a:pt x="115" y="490"/>
                    <a:pt x="107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4"/>
                  </a:cubicBezTo>
                  <a:cubicBezTo>
                    <a:pt x="63" y="466"/>
                    <a:pt x="105" y="498"/>
                    <a:pt x="110" y="498"/>
                  </a:cubicBezTo>
                  <a:cubicBezTo>
                    <a:pt x="113" y="498"/>
                    <a:pt x="115" y="496"/>
                    <a:pt x="115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Freeform 420"/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7381875" y="2206625"/>
              <a:ext cx="60325" cy="131762"/>
            </a:xfrm>
            <a:custGeom>
              <a:avLst/>
              <a:gdLst>
                <a:gd name="T0" fmla="*/ 91 w 153"/>
                <a:gd name="T1" fmla="*/ 112 h 317"/>
                <a:gd name="T2" fmla="*/ 138 w 153"/>
                <a:gd name="T3" fmla="*/ 112 h 317"/>
                <a:gd name="T4" fmla="*/ 153 w 153"/>
                <a:gd name="T5" fmla="*/ 102 h 317"/>
                <a:gd name="T6" fmla="*/ 139 w 153"/>
                <a:gd name="T7" fmla="*/ 97 h 317"/>
                <a:gd name="T8" fmla="*/ 95 w 153"/>
                <a:gd name="T9" fmla="*/ 97 h 317"/>
                <a:gd name="T10" fmla="*/ 115 w 153"/>
                <a:gd name="T11" fmla="*/ 13 h 317"/>
                <a:gd name="T12" fmla="*/ 101 w 153"/>
                <a:gd name="T13" fmla="*/ 0 h 317"/>
                <a:gd name="T14" fmla="*/ 81 w 153"/>
                <a:gd name="T15" fmla="*/ 17 h 317"/>
                <a:gd name="T16" fmla="*/ 61 w 153"/>
                <a:gd name="T17" fmla="*/ 97 h 317"/>
                <a:gd name="T18" fmla="*/ 14 w 153"/>
                <a:gd name="T19" fmla="*/ 97 h 317"/>
                <a:gd name="T20" fmla="*/ 0 w 153"/>
                <a:gd name="T21" fmla="*/ 106 h 317"/>
                <a:gd name="T22" fmla="*/ 14 w 153"/>
                <a:gd name="T23" fmla="*/ 112 h 317"/>
                <a:gd name="T24" fmla="*/ 57 w 153"/>
                <a:gd name="T25" fmla="*/ 112 h 317"/>
                <a:gd name="T26" fmla="*/ 19 w 153"/>
                <a:gd name="T27" fmla="*/ 271 h 317"/>
                <a:gd name="T28" fmla="*/ 65 w 153"/>
                <a:gd name="T29" fmla="*/ 317 h 317"/>
                <a:gd name="T30" fmla="*/ 145 w 153"/>
                <a:gd name="T31" fmla="*/ 240 h 317"/>
                <a:gd name="T32" fmla="*/ 139 w 153"/>
                <a:gd name="T33" fmla="*/ 235 h 317"/>
                <a:gd name="T34" fmla="*/ 131 w 153"/>
                <a:gd name="T35" fmla="*/ 242 h 317"/>
                <a:gd name="T36" fmla="*/ 66 w 153"/>
                <a:gd name="T37" fmla="*/ 306 h 317"/>
                <a:gd name="T38" fmla="*/ 51 w 153"/>
                <a:gd name="T39" fmla="*/ 283 h 317"/>
                <a:gd name="T40" fmla="*/ 54 w 153"/>
                <a:gd name="T41" fmla="*/ 259 h 317"/>
                <a:gd name="T42" fmla="*/ 91 w 153"/>
                <a:gd name="T43" fmla="*/ 11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7">
                  <a:moveTo>
                    <a:pt x="91" y="112"/>
                  </a:moveTo>
                  <a:lnTo>
                    <a:pt x="138" y="112"/>
                  </a:lnTo>
                  <a:cubicBezTo>
                    <a:pt x="148" y="112"/>
                    <a:pt x="153" y="112"/>
                    <a:pt x="153" y="102"/>
                  </a:cubicBezTo>
                  <a:cubicBezTo>
                    <a:pt x="153" y="97"/>
                    <a:pt x="148" y="97"/>
                    <a:pt x="139" y="97"/>
                  </a:cubicBezTo>
                  <a:lnTo>
                    <a:pt x="95" y="97"/>
                  </a:lnTo>
                  <a:cubicBezTo>
                    <a:pt x="113" y="26"/>
                    <a:pt x="115" y="16"/>
                    <a:pt x="115" y="13"/>
                  </a:cubicBezTo>
                  <a:cubicBezTo>
                    <a:pt x="115" y="5"/>
                    <a:pt x="109" y="0"/>
                    <a:pt x="101" y="0"/>
                  </a:cubicBezTo>
                  <a:cubicBezTo>
                    <a:pt x="99" y="0"/>
                    <a:pt x="85" y="0"/>
                    <a:pt x="81" y="17"/>
                  </a:cubicBezTo>
                  <a:lnTo>
                    <a:pt x="61" y="97"/>
                  </a:lnTo>
                  <a:lnTo>
                    <a:pt x="14" y="97"/>
                  </a:lnTo>
                  <a:cubicBezTo>
                    <a:pt x="5" y="97"/>
                    <a:pt x="0" y="97"/>
                    <a:pt x="0" y="106"/>
                  </a:cubicBezTo>
                  <a:cubicBezTo>
                    <a:pt x="0" y="112"/>
                    <a:pt x="4" y="112"/>
                    <a:pt x="14" y="112"/>
                  </a:cubicBezTo>
                  <a:lnTo>
                    <a:pt x="57" y="112"/>
                  </a:lnTo>
                  <a:cubicBezTo>
                    <a:pt x="21" y="254"/>
                    <a:pt x="19" y="262"/>
                    <a:pt x="19" y="271"/>
                  </a:cubicBezTo>
                  <a:cubicBezTo>
                    <a:pt x="19" y="298"/>
                    <a:pt x="38" y="317"/>
                    <a:pt x="65" y="317"/>
                  </a:cubicBezTo>
                  <a:cubicBezTo>
                    <a:pt x="116" y="317"/>
                    <a:pt x="145" y="244"/>
                    <a:pt x="145" y="240"/>
                  </a:cubicBezTo>
                  <a:cubicBezTo>
                    <a:pt x="145" y="235"/>
                    <a:pt x="141" y="235"/>
                    <a:pt x="139" y="235"/>
                  </a:cubicBezTo>
                  <a:cubicBezTo>
                    <a:pt x="134" y="235"/>
                    <a:pt x="134" y="237"/>
                    <a:pt x="131" y="242"/>
                  </a:cubicBezTo>
                  <a:cubicBezTo>
                    <a:pt x="110" y="294"/>
                    <a:pt x="83" y="306"/>
                    <a:pt x="66" y="306"/>
                  </a:cubicBezTo>
                  <a:cubicBezTo>
                    <a:pt x="56" y="306"/>
                    <a:pt x="51" y="299"/>
                    <a:pt x="51" y="283"/>
                  </a:cubicBezTo>
                  <a:cubicBezTo>
                    <a:pt x="51" y="271"/>
                    <a:pt x="52" y="268"/>
                    <a:pt x="54" y="259"/>
                  </a:cubicBezTo>
                  <a:lnTo>
                    <a:pt x="91" y="11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Freeform 421"/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7459663" y="2181225"/>
              <a:ext cx="44450" cy="20637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4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1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4"/>
                  </a:cubicBezTo>
                  <a:cubicBezTo>
                    <a:pt x="0" y="490"/>
                    <a:pt x="0" y="491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Freeform 422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7588250" y="2260600"/>
              <a:ext cx="130175" cy="47625"/>
            </a:xfrm>
            <a:custGeom>
              <a:avLst/>
              <a:gdLst>
                <a:gd name="T0" fmla="*/ 315 w 331"/>
                <a:gd name="T1" fmla="*/ 20 h 116"/>
                <a:gd name="T2" fmla="*/ 331 w 331"/>
                <a:gd name="T3" fmla="*/ 10 h 116"/>
                <a:gd name="T4" fmla="*/ 315 w 331"/>
                <a:gd name="T5" fmla="*/ 0 h 116"/>
                <a:gd name="T6" fmla="*/ 17 w 331"/>
                <a:gd name="T7" fmla="*/ 0 h 116"/>
                <a:gd name="T8" fmla="*/ 0 w 331"/>
                <a:gd name="T9" fmla="*/ 10 h 116"/>
                <a:gd name="T10" fmla="*/ 17 w 331"/>
                <a:gd name="T11" fmla="*/ 20 h 116"/>
                <a:gd name="T12" fmla="*/ 315 w 331"/>
                <a:gd name="T13" fmla="*/ 20 h 116"/>
                <a:gd name="T14" fmla="*/ 315 w 331"/>
                <a:gd name="T15" fmla="*/ 116 h 116"/>
                <a:gd name="T16" fmla="*/ 331 w 331"/>
                <a:gd name="T17" fmla="*/ 106 h 116"/>
                <a:gd name="T18" fmla="*/ 315 w 331"/>
                <a:gd name="T19" fmla="*/ 96 h 116"/>
                <a:gd name="T20" fmla="*/ 17 w 331"/>
                <a:gd name="T21" fmla="*/ 96 h 116"/>
                <a:gd name="T22" fmla="*/ 0 w 331"/>
                <a:gd name="T23" fmla="*/ 106 h 116"/>
                <a:gd name="T24" fmla="*/ 17 w 331"/>
                <a:gd name="T25" fmla="*/ 116 h 116"/>
                <a:gd name="T26" fmla="*/ 315 w 331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6">
                  <a:moveTo>
                    <a:pt x="315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6"/>
                  </a:moveTo>
                  <a:cubicBezTo>
                    <a:pt x="322" y="116"/>
                    <a:pt x="331" y="116"/>
                    <a:pt x="331" y="106"/>
                  </a:cubicBezTo>
                  <a:cubicBezTo>
                    <a:pt x="331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5" y="11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Freeform 423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7794625" y="2181225"/>
              <a:ext cx="182563" cy="206375"/>
            </a:xfrm>
            <a:custGeom>
              <a:avLst/>
              <a:gdLst>
                <a:gd name="T0" fmla="*/ 182 w 470"/>
                <a:gd name="T1" fmla="*/ 266 h 498"/>
                <a:gd name="T2" fmla="*/ 5 w 470"/>
                <a:gd name="T3" fmla="*/ 484 h 498"/>
                <a:gd name="T4" fmla="*/ 0 w 470"/>
                <a:gd name="T5" fmla="*/ 492 h 498"/>
                <a:gd name="T6" fmla="*/ 14 w 470"/>
                <a:gd name="T7" fmla="*/ 498 h 498"/>
                <a:gd name="T8" fmla="*/ 427 w 470"/>
                <a:gd name="T9" fmla="*/ 498 h 498"/>
                <a:gd name="T10" fmla="*/ 470 w 470"/>
                <a:gd name="T11" fmla="*/ 374 h 498"/>
                <a:gd name="T12" fmla="*/ 457 w 470"/>
                <a:gd name="T13" fmla="*/ 374 h 498"/>
                <a:gd name="T14" fmla="*/ 369 w 470"/>
                <a:gd name="T15" fmla="*/ 456 h 498"/>
                <a:gd name="T16" fmla="*/ 253 w 470"/>
                <a:gd name="T17" fmla="*/ 471 h 498"/>
                <a:gd name="T18" fmla="*/ 42 w 470"/>
                <a:gd name="T19" fmla="*/ 471 h 498"/>
                <a:gd name="T20" fmla="*/ 215 w 470"/>
                <a:gd name="T21" fmla="*/ 257 h 498"/>
                <a:gd name="T22" fmla="*/ 219 w 470"/>
                <a:gd name="T23" fmla="*/ 249 h 498"/>
                <a:gd name="T24" fmla="*/ 216 w 470"/>
                <a:gd name="T25" fmla="*/ 242 h 498"/>
                <a:gd name="T26" fmla="*/ 54 w 470"/>
                <a:gd name="T27" fmla="*/ 20 h 498"/>
                <a:gd name="T28" fmla="*/ 251 w 470"/>
                <a:gd name="T29" fmla="*/ 20 h 498"/>
                <a:gd name="T30" fmla="*/ 457 w 470"/>
                <a:gd name="T31" fmla="*/ 116 h 498"/>
                <a:gd name="T32" fmla="*/ 470 w 470"/>
                <a:gd name="T33" fmla="*/ 116 h 498"/>
                <a:gd name="T34" fmla="*/ 427 w 470"/>
                <a:gd name="T35" fmla="*/ 0 h 498"/>
                <a:gd name="T36" fmla="*/ 14 w 470"/>
                <a:gd name="T37" fmla="*/ 0 h 498"/>
                <a:gd name="T38" fmla="*/ 0 w 470"/>
                <a:gd name="T39" fmla="*/ 16 h 498"/>
                <a:gd name="T40" fmla="*/ 182 w 470"/>
                <a:gd name="T41" fmla="*/ 26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0" h="498">
                  <a:moveTo>
                    <a:pt x="182" y="266"/>
                  </a:moveTo>
                  <a:lnTo>
                    <a:pt x="5" y="484"/>
                  </a:lnTo>
                  <a:cubicBezTo>
                    <a:pt x="1" y="489"/>
                    <a:pt x="0" y="490"/>
                    <a:pt x="0" y="492"/>
                  </a:cubicBezTo>
                  <a:cubicBezTo>
                    <a:pt x="0" y="498"/>
                    <a:pt x="5" y="498"/>
                    <a:pt x="14" y="498"/>
                  </a:cubicBezTo>
                  <a:lnTo>
                    <a:pt x="427" y="498"/>
                  </a:lnTo>
                  <a:lnTo>
                    <a:pt x="470" y="374"/>
                  </a:lnTo>
                  <a:lnTo>
                    <a:pt x="457" y="374"/>
                  </a:lnTo>
                  <a:cubicBezTo>
                    <a:pt x="445" y="411"/>
                    <a:pt x="411" y="442"/>
                    <a:pt x="369" y="456"/>
                  </a:cubicBezTo>
                  <a:cubicBezTo>
                    <a:pt x="361" y="458"/>
                    <a:pt x="327" y="471"/>
                    <a:pt x="253" y="471"/>
                  </a:cubicBezTo>
                  <a:lnTo>
                    <a:pt x="42" y="471"/>
                  </a:lnTo>
                  <a:lnTo>
                    <a:pt x="215" y="257"/>
                  </a:lnTo>
                  <a:cubicBezTo>
                    <a:pt x="218" y="252"/>
                    <a:pt x="219" y="251"/>
                    <a:pt x="219" y="249"/>
                  </a:cubicBezTo>
                  <a:cubicBezTo>
                    <a:pt x="219" y="247"/>
                    <a:pt x="219" y="246"/>
                    <a:pt x="216" y="242"/>
                  </a:cubicBezTo>
                  <a:lnTo>
                    <a:pt x="54" y="20"/>
                  </a:lnTo>
                  <a:lnTo>
                    <a:pt x="251" y="20"/>
                  </a:lnTo>
                  <a:cubicBezTo>
                    <a:pt x="308" y="20"/>
                    <a:pt x="422" y="23"/>
                    <a:pt x="457" y="116"/>
                  </a:cubicBezTo>
                  <a:lnTo>
                    <a:pt x="470" y="116"/>
                  </a:lnTo>
                  <a:lnTo>
                    <a:pt x="427" y="0"/>
                  </a:lnTo>
                  <a:lnTo>
                    <a:pt x="14" y="0"/>
                  </a:lnTo>
                  <a:cubicBezTo>
                    <a:pt x="0" y="0"/>
                    <a:pt x="0" y="0"/>
                    <a:pt x="0" y="16"/>
                  </a:cubicBezTo>
                  <a:lnTo>
                    <a:pt x="182" y="2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Freeform 424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7997826" y="2135188"/>
              <a:ext cx="65088" cy="100012"/>
            </a:xfrm>
            <a:custGeom>
              <a:avLst/>
              <a:gdLst>
                <a:gd name="T0" fmla="*/ 162 w 166"/>
                <a:gd name="T1" fmla="*/ 25 h 243"/>
                <a:gd name="T2" fmla="*/ 166 w 166"/>
                <a:gd name="T3" fmla="*/ 11 h 243"/>
                <a:gd name="T4" fmla="*/ 75 w 166"/>
                <a:gd name="T5" fmla="*/ 11 h 243"/>
                <a:gd name="T6" fmla="*/ 44 w 166"/>
                <a:gd name="T7" fmla="*/ 10 h 243"/>
                <a:gd name="T8" fmla="*/ 24 w 166"/>
                <a:gd name="T9" fmla="*/ 0 h 243"/>
                <a:gd name="T10" fmla="*/ 13 w 166"/>
                <a:gd name="T11" fmla="*/ 0 h 243"/>
                <a:gd name="T12" fmla="*/ 0 w 166"/>
                <a:gd name="T13" fmla="*/ 75 h 243"/>
                <a:gd name="T14" fmla="*/ 12 w 166"/>
                <a:gd name="T15" fmla="*/ 75 h 243"/>
                <a:gd name="T16" fmla="*/ 22 w 166"/>
                <a:gd name="T17" fmla="*/ 43 h 243"/>
                <a:gd name="T18" fmla="*/ 58 w 166"/>
                <a:gd name="T19" fmla="*/ 41 h 243"/>
                <a:gd name="T20" fmla="*/ 134 w 166"/>
                <a:gd name="T21" fmla="*/ 41 h 243"/>
                <a:gd name="T22" fmla="*/ 98 w 166"/>
                <a:gd name="T23" fmla="*/ 87 h 243"/>
                <a:gd name="T24" fmla="*/ 48 w 166"/>
                <a:gd name="T25" fmla="*/ 223 h 243"/>
                <a:gd name="T26" fmla="*/ 64 w 166"/>
                <a:gd name="T27" fmla="*/ 243 h 243"/>
                <a:gd name="T28" fmla="*/ 81 w 166"/>
                <a:gd name="T29" fmla="*/ 223 h 243"/>
                <a:gd name="T30" fmla="*/ 81 w 166"/>
                <a:gd name="T31" fmla="*/ 209 h 243"/>
                <a:gd name="T32" fmla="*/ 110 w 166"/>
                <a:gd name="T33" fmla="*/ 91 h 243"/>
                <a:gd name="T34" fmla="*/ 162 w 166"/>
                <a:gd name="T35" fmla="*/ 2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6" h="243">
                  <a:moveTo>
                    <a:pt x="162" y="25"/>
                  </a:moveTo>
                  <a:cubicBezTo>
                    <a:pt x="166" y="21"/>
                    <a:pt x="166" y="20"/>
                    <a:pt x="166" y="11"/>
                  </a:cubicBezTo>
                  <a:lnTo>
                    <a:pt x="75" y="11"/>
                  </a:lnTo>
                  <a:cubicBezTo>
                    <a:pt x="61" y="11"/>
                    <a:pt x="57" y="11"/>
                    <a:pt x="44" y="10"/>
                  </a:cubicBezTo>
                  <a:cubicBezTo>
                    <a:pt x="26" y="9"/>
                    <a:pt x="25" y="6"/>
                    <a:pt x="24" y="0"/>
                  </a:cubicBezTo>
                  <a:lnTo>
                    <a:pt x="13" y="0"/>
                  </a:lnTo>
                  <a:lnTo>
                    <a:pt x="0" y="75"/>
                  </a:lnTo>
                  <a:lnTo>
                    <a:pt x="12" y="75"/>
                  </a:lnTo>
                  <a:cubicBezTo>
                    <a:pt x="13" y="70"/>
                    <a:pt x="16" y="47"/>
                    <a:pt x="22" y="43"/>
                  </a:cubicBezTo>
                  <a:cubicBezTo>
                    <a:pt x="25" y="41"/>
                    <a:pt x="53" y="41"/>
                    <a:pt x="58" y="41"/>
                  </a:cubicBezTo>
                  <a:lnTo>
                    <a:pt x="134" y="41"/>
                  </a:lnTo>
                  <a:cubicBezTo>
                    <a:pt x="123" y="56"/>
                    <a:pt x="105" y="77"/>
                    <a:pt x="98" y="87"/>
                  </a:cubicBezTo>
                  <a:cubicBezTo>
                    <a:pt x="52" y="147"/>
                    <a:pt x="48" y="202"/>
                    <a:pt x="48" y="223"/>
                  </a:cubicBezTo>
                  <a:cubicBezTo>
                    <a:pt x="48" y="227"/>
                    <a:pt x="48" y="243"/>
                    <a:pt x="64" y="243"/>
                  </a:cubicBezTo>
                  <a:cubicBezTo>
                    <a:pt x="81" y="243"/>
                    <a:pt x="81" y="227"/>
                    <a:pt x="81" y="223"/>
                  </a:cubicBezTo>
                  <a:lnTo>
                    <a:pt x="81" y="209"/>
                  </a:lnTo>
                  <a:cubicBezTo>
                    <a:pt x="81" y="141"/>
                    <a:pt x="95" y="110"/>
                    <a:pt x="110" y="91"/>
                  </a:cubicBezTo>
                  <a:lnTo>
                    <a:pt x="162" y="2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Freeform 425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7994651" y="2303463"/>
              <a:ext cx="41275" cy="96837"/>
            </a:xfrm>
            <a:custGeom>
              <a:avLst/>
              <a:gdLst>
                <a:gd name="T0" fmla="*/ 97 w 106"/>
                <a:gd name="T1" fmla="*/ 13 h 234"/>
                <a:gd name="T2" fmla="*/ 83 w 106"/>
                <a:gd name="T3" fmla="*/ 0 h 234"/>
                <a:gd name="T4" fmla="*/ 63 w 106"/>
                <a:gd name="T5" fmla="*/ 19 h 234"/>
                <a:gd name="T6" fmla="*/ 77 w 106"/>
                <a:gd name="T7" fmla="*/ 32 h 234"/>
                <a:gd name="T8" fmla="*/ 97 w 106"/>
                <a:gd name="T9" fmla="*/ 13 h 234"/>
                <a:gd name="T10" fmla="*/ 26 w 106"/>
                <a:gd name="T11" fmla="*/ 190 h 234"/>
                <a:gd name="T12" fmla="*/ 23 w 106"/>
                <a:gd name="T13" fmla="*/ 205 h 234"/>
                <a:gd name="T14" fmla="*/ 56 w 106"/>
                <a:gd name="T15" fmla="*/ 234 h 234"/>
                <a:gd name="T16" fmla="*/ 106 w 106"/>
                <a:gd name="T17" fmla="*/ 181 h 234"/>
                <a:gd name="T18" fmla="*/ 100 w 106"/>
                <a:gd name="T19" fmla="*/ 176 h 234"/>
                <a:gd name="T20" fmla="*/ 94 w 106"/>
                <a:gd name="T21" fmla="*/ 182 h 234"/>
                <a:gd name="T22" fmla="*/ 57 w 106"/>
                <a:gd name="T23" fmla="*/ 225 h 234"/>
                <a:gd name="T24" fmla="*/ 48 w 106"/>
                <a:gd name="T25" fmla="*/ 212 h 234"/>
                <a:gd name="T26" fmla="*/ 54 w 106"/>
                <a:gd name="T27" fmla="*/ 190 h 234"/>
                <a:gd name="T28" fmla="*/ 65 w 106"/>
                <a:gd name="T29" fmla="*/ 162 h 234"/>
                <a:gd name="T30" fmla="*/ 82 w 106"/>
                <a:gd name="T31" fmla="*/ 118 h 234"/>
                <a:gd name="T32" fmla="*/ 84 w 106"/>
                <a:gd name="T33" fmla="*/ 107 h 234"/>
                <a:gd name="T34" fmla="*/ 51 w 106"/>
                <a:gd name="T35" fmla="*/ 77 h 234"/>
                <a:gd name="T36" fmla="*/ 0 w 106"/>
                <a:gd name="T37" fmla="*/ 130 h 234"/>
                <a:gd name="T38" fmla="*/ 6 w 106"/>
                <a:gd name="T39" fmla="*/ 135 h 234"/>
                <a:gd name="T40" fmla="*/ 13 w 106"/>
                <a:gd name="T41" fmla="*/ 129 h 234"/>
                <a:gd name="T42" fmla="*/ 50 w 106"/>
                <a:gd name="T43" fmla="*/ 87 h 234"/>
                <a:gd name="T44" fmla="*/ 59 w 106"/>
                <a:gd name="T45" fmla="*/ 99 h 234"/>
                <a:gd name="T46" fmla="*/ 48 w 106"/>
                <a:gd name="T47" fmla="*/ 134 h 234"/>
                <a:gd name="T48" fmla="*/ 26 w 106"/>
                <a:gd name="T49" fmla="*/ 19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4">
                  <a:moveTo>
                    <a:pt x="97" y="13"/>
                  </a:moveTo>
                  <a:cubicBezTo>
                    <a:pt x="97" y="7"/>
                    <a:pt x="93" y="0"/>
                    <a:pt x="83" y="0"/>
                  </a:cubicBezTo>
                  <a:cubicBezTo>
                    <a:pt x="74" y="0"/>
                    <a:pt x="63" y="9"/>
                    <a:pt x="63" y="19"/>
                  </a:cubicBezTo>
                  <a:cubicBezTo>
                    <a:pt x="63" y="25"/>
                    <a:pt x="68" y="32"/>
                    <a:pt x="77" y="32"/>
                  </a:cubicBezTo>
                  <a:cubicBezTo>
                    <a:pt x="88" y="32"/>
                    <a:pt x="97" y="22"/>
                    <a:pt x="97" y="13"/>
                  </a:cubicBezTo>
                  <a:close/>
                  <a:moveTo>
                    <a:pt x="26" y="190"/>
                  </a:moveTo>
                  <a:cubicBezTo>
                    <a:pt x="24" y="195"/>
                    <a:pt x="23" y="199"/>
                    <a:pt x="23" y="205"/>
                  </a:cubicBezTo>
                  <a:cubicBezTo>
                    <a:pt x="23" y="221"/>
                    <a:pt x="37" y="234"/>
                    <a:pt x="56" y="234"/>
                  </a:cubicBezTo>
                  <a:cubicBezTo>
                    <a:pt x="91" y="234"/>
                    <a:pt x="106" y="186"/>
                    <a:pt x="106" y="181"/>
                  </a:cubicBezTo>
                  <a:cubicBezTo>
                    <a:pt x="106" y="176"/>
                    <a:pt x="101" y="176"/>
                    <a:pt x="100" y="176"/>
                  </a:cubicBezTo>
                  <a:cubicBezTo>
                    <a:pt x="96" y="176"/>
                    <a:pt x="95" y="179"/>
                    <a:pt x="94" y="182"/>
                  </a:cubicBezTo>
                  <a:cubicBezTo>
                    <a:pt x="86" y="210"/>
                    <a:pt x="70" y="225"/>
                    <a:pt x="57" y="225"/>
                  </a:cubicBezTo>
                  <a:cubicBezTo>
                    <a:pt x="50" y="225"/>
                    <a:pt x="48" y="220"/>
                    <a:pt x="48" y="212"/>
                  </a:cubicBezTo>
                  <a:cubicBezTo>
                    <a:pt x="48" y="204"/>
                    <a:pt x="51" y="198"/>
                    <a:pt x="54" y="190"/>
                  </a:cubicBezTo>
                  <a:cubicBezTo>
                    <a:pt x="57" y="181"/>
                    <a:pt x="61" y="171"/>
                    <a:pt x="65" y="162"/>
                  </a:cubicBezTo>
                  <a:cubicBezTo>
                    <a:pt x="68" y="154"/>
                    <a:pt x="81" y="122"/>
                    <a:pt x="82" y="118"/>
                  </a:cubicBezTo>
                  <a:cubicBezTo>
                    <a:pt x="83" y="114"/>
                    <a:pt x="84" y="110"/>
                    <a:pt x="84" y="107"/>
                  </a:cubicBezTo>
                  <a:cubicBezTo>
                    <a:pt x="84" y="90"/>
                    <a:pt x="70" y="77"/>
                    <a:pt x="51" y="77"/>
                  </a:cubicBezTo>
                  <a:cubicBezTo>
                    <a:pt x="16" y="77"/>
                    <a:pt x="0" y="124"/>
                    <a:pt x="0" y="130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2" y="133"/>
                    <a:pt x="13" y="129"/>
                  </a:cubicBezTo>
                  <a:cubicBezTo>
                    <a:pt x="22" y="99"/>
                    <a:pt x="37" y="87"/>
                    <a:pt x="50" y="87"/>
                  </a:cubicBezTo>
                  <a:cubicBezTo>
                    <a:pt x="55" y="87"/>
                    <a:pt x="59" y="90"/>
                    <a:pt x="59" y="99"/>
                  </a:cubicBezTo>
                  <a:cubicBezTo>
                    <a:pt x="59" y="107"/>
                    <a:pt x="56" y="112"/>
                    <a:pt x="48" y="134"/>
                  </a:cubicBezTo>
                  <a:lnTo>
                    <a:pt x="26" y="1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Freeform 426"/>
            <p:cNvSpPr>
              <a:spLocks noEditPoints="1"/>
            </p:cNvSpPr>
            <p:nvPr>
              <p:custDataLst>
                <p:tags r:id="rId65"/>
              </p:custDataLst>
            </p:nvPr>
          </p:nvSpPr>
          <p:spPr bwMode="auto">
            <a:xfrm>
              <a:off x="8116888" y="2244725"/>
              <a:ext cx="107950" cy="93662"/>
            </a:xfrm>
            <a:custGeom>
              <a:avLst/>
              <a:gdLst>
                <a:gd name="T0" fmla="*/ 217 w 279"/>
                <a:gd name="T1" fmla="*/ 103 h 226"/>
                <a:gd name="T2" fmla="*/ 134 w 279"/>
                <a:gd name="T3" fmla="*/ 0 h 226"/>
                <a:gd name="T4" fmla="*/ 0 w 279"/>
                <a:gd name="T5" fmla="*/ 142 h 226"/>
                <a:gd name="T6" fmla="*/ 81 w 279"/>
                <a:gd name="T7" fmla="*/ 226 h 226"/>
                <a:gd name="T8" fmla="*/ 186 w 279"/>
                <a:gd name="T9" fmla="*/ 184 h 226"/>
                <a:gd name="T10" fmla="*/ 231 w 279"/>
                <a:gd name="T11" fmla="*/ 226 h 226"/>
                <a:gd name="T12" fmla="*/ 273 w 279"/>
                <a:gd name="T13" fmla="*/ 190 h 226"/>
                <a:gd name="T14" fmla="*/ 267 w 279"/>
                <a:gd name="T15" fmla="*/ 185 h 226"/>
                <a:gd name="T16" fmla="*/ 260 w 279"/>
                <a:gd name="T17" fmla="*/ 190 h 226"/>
                <a:gd name="T18" fmla="*/ 233 w 279"/>
                <a:gd name="T19" fmla="*/ 215 h 226"/>
                <a:gd name="T20" fmla="*/ 217 w 279"/>
                <a:gd name="T21" fmla="*/ 164 h 226"/>
                <a:gd name="T22" fmla="*/ 222 w 279"/>
                <a:gd name="T23" fmla="*/ 147 h 226"/>
                <a:gd name="T24" fmla="*/ 279 w 279"/>
                <a:gd name="T25" fmla="*/ 30 h 226"/>
                <a:gd name="T26" fmla="*/ 273 w 279"/>
                <a:gd name="T27" fmla="*/ 25 h 226"/>
                <a:gd name="T28" fmla="*/ 266 w 279"/>
                <a:gd name="T29" fmla="*/ 35 h 226"/>
                <a:gd name="T30" fmla="*/ 217 w 279"/>
                <a:gd name="T31" fmla="*/ 134 h 226"/>
                <a:gd name="T32" fmla="*/ 217 w 279"/>
                <a:gd name="T33" fmla="*/ 103 h 226"/>
                <a:gd name="T34" fmla="*/ 184 w 279"/>
                <a:gd name="T35" fmla="*/ 171 h 226"/>
                <a:gd name="T36" fmla="*/ 82 w 279"/>
                <a:gd name="T37" fmla="*/ 215 h 226"/>
                <a:gd name="T38" fmla="*/ 37 w 279"/>
                <a:gd name="T39" fmla="*/ 161 h 226"/>
                <a:gd name="T40" fmla="*/ 66 w 279"/>
                <a:gd name="T41" fmla="*/ 57 h 226"/>
                <a:gd name="T42" fmla="*/ 133 w 279"/>
                <a:gd name="T43" fmla="*/ 11 h 226"/>
                <a:gd name="T44" fmla="*/ 183 w 279"/>
                <a:gd name="T45" fmla="*/ 115 h 226"/>
                <a:gd name="T46" fmla="*/ 184 w 279"/>
                <a:gd name="T47" fmla="*/ 17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9" h="226">
                  <a:moveTo>
                    <a:pt x="217" y="103"/>
                  </a:moveTo>
                  <a:cubicBezTo>
                    <a:pt x="217" y="25"/>
                    <a:pt x="171" y="0"/>
                    <a:pt x="134" y="0"/>
                  </a:cubicBezTo>
                  <a:cubicBezTo>
                    <a:pt x="66" y="0"/>
                    <a:pt x="0" y="71"/>
                    <a:pt x="0" y="142"/>
                  </a:cubicBezTo>
                  <a:cubicBezTo>
                    <a:pt x="0" y="188"/>
                    <a:pt x="30" y="226"/>
                    <a:pt x="81" y="226"/>
                  </a:cubicBezTo>
                  <a:cubicBezTo>
                    <a:pt x="112" y="226"/>
                    <a:pt x="148" y="214"/>
                    <a:pt x="186" y="184"/>
                  </a:cubicBezTo>
                  <a:cubicBezTo>
                    <a:pt x="192" y="210"/>
                    <a:pt x="209" y="226"/>
                    <a:pt x="231" y="226"/>
                  </a:cubicBezTo>
                  <a:cubicBezTo>
                    <a:pt x="258" y="226"/>
                    <a:pt x="273" y="198"/>
                    <a:pt x="273" y="190"/>
                  </a:cubicBezTo>
                  <a:cubicBezTo>
                    <a:pt x="273" y="187"/>
                    <a:pt x="270" y="185"/>
                    <a:pt x="267" y="185"/>
                  </a:cubicBezTo>
                  <a:cubicBezTo>
                    <a:pt x="263" y="185"/>
                    <a:pt x="262" y="187"/>
                    <a:pt x="260" y="190"/>
                  </a:cubicBezTo>
                  <a:cubicBezTo>
                    <a:pt x="251" y="215"/>
                    <a:pt x="234" y="215"/>
                    <a:pt x="233" y="215"/>
                  </a:cubicBezTo>
                  <a:cubicBezTo>
                    <a:pt x="217" y="215"/>
                    <a:pt x="217" y="176"/>
                    <a:pt x="217" y="164"/>
                  </a:cubicBezTo>
                  <a:cubicBezTo>
                    <a:pt x="217" y="154"/>
                    <a:pt x="217" y="153"/>
                    <a:pt x="222" y="147"/>
                  </a:cubicBezTo>
                  <a:cubicBezTo>
                    <a:pt x="269" y="88"/>
                    <a:pt x="279" y="30"/>
                    <a:pt x="279" y="30"/>
                  </a:cubicBezTo>
                  <a:cubicBezTo>
                    <a:pt x="279" y="29"/>
                    <a:pt x="279" y="25"/>
                    <a:pt x="273" y="25"/>
                  </a:cubicBezTo>
                  <a:cubicBezTo>
                    <a:pt x="268" y="25"/>
                    <a:pt x="268" y="26"/>
                    <a:pt x="266" y="35"/>
                  </a:cubicBezTo>
                  <a:cubicBezTo>
                    <a:pt x="257" y="66"/>
                    <a:pt x="241" y="104"/>
                    <a:pt x="217" y="134"/>
                  </a:cubicBezTo>
                  <a:lnTo>
                    <a:pt x="217" y="103"/>
                  </a:lnTo>
                  <a:close/>
                  <a:moveTo>
                    <a:pt x="184" y="171"/>
                  </a:moveTo>
                  <a:cubicBezTo>
                    <a:pt x="140" y="209"/>
                    <a:pt x="102" y="215"/>
                    <a:pt x="82" y="215"/>
                  </a:cubicBezTo>
                  <a:cubicBezTo>
                    <a:pt x="52" y="215"/>
                    <a:pt x="37" y="192"/>
                    <a:pt x="37" y="161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89" y="21"/>
                    <a:pt x="116" y="11"/>
                    <a:pt x="133" y="11"/>
                  </a:cubicBezTo>
                  <a:cubicBezTo>
                    <a:pt x="183" y="11"/>
                    <a:pt x="183" y="76"/>
                    <a:pt x="183" y="115"/>
                  </a:cubicBezTo>
                  <a:cubicBezTo>
                    <a:pt x="183" y="134"/>
                    <a:pt x="183" y="163"/>
                    <a:pt x="184" y="1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Freeform 427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8242301" y="2135188"/>
              <a:ext cx="106363" cy="104775"/>
            </a:xfrm>
            <a:custGeom>
              <a:avLst/>
              <a:gdLst>
                <a:gd name="T0" fmla="*/ 270 w 270"/>
                <a:gd name="T1" fmla="*/ 4 h 252"/>
                <a:gd name="T2" fmla="*/ 266 w 270"/>
                <a:gd name="T3" fmla="*/ 0 h 252"/>
                <a:gd name="T4" fmla="*/ 259 w 270"/>
                <a:gd name="T5" fmla="*/ 4 h 252"/>
                <a:gd name="T6" fmla="*/ 234 w 270"/>
                <a:gd name="T7" fmla="*/ 31 h 252"/>
                <a:gd name="T8" fmla="*/ 168 w 270"/>
                <a:gd name="T9" fmla="*/ 0 h 252"/>
                <a:gd name="T10" fmla="*/ 0 w 270"/>
                <a:gd name="T11" fmla="*/ 154 h 252"/>
                <a:gd name="T12" fmla="*/ 109 w 270"/>
                <a:gd name="T13" fmla="*/ 252 h 252"/>
                <a:gd name="T14" fmla="*/ 190 w 270"/>
                <a:gd name="T15" fmla="*/ 224 h 252"/>
                <a:gd name="T16" fmla="*/ 207 w 270"/>
                <a:gd name="T17" fmla="*/ 245 h 252"/>
                <a:gd name="T18" fmla="*/ 212 w 270"/>
                <a:gd name="T19" fmla="*/ 236 h 252"/>
                <a:gd name="T20" fmla="*/ 219 w 270"/>
                <a:gd name="T21" fmla="*/ 209 h 252"/>
                <a:gd name="T22" fmla="*/ 227 w 270"/>
                <a:gd name="T23" fmla="*/ 178 h 252"/>
                <a:gd name="T24" fmla="*/ 252 w 270"/>
                <a:gd name="T25" fmla="*/ 161 h 252"/>
                <a:gd name="T26" fmla="*/ 260 w 270"/>
                <a:gd name="T27" fmla="*/ 154 h 252"/>
                <a:gd name="T28" fmla="*/ 254 w 270"/>
                <a:gd name="T29" fmla="*/ 149 h 252"/>
                <a:gd name="T30" fmla="*/ 216 w 270"/>
                <a:gd name="T31" fmla="*/ 150 h 252"/>
                <a:gd name="T32" fmla="*/ 187 w 270"/>
                <a:gd name="T33" fmla="*/ 150 h 252"/>
                <a:gd name="T34" fmla="*/ 159 w 270"/>
                <a:gd name="T35" fmla="*/ 149 h 252"/>
                <a:gd name="T36" fmla="*/ 152 w 270"/>
                <a:gd name="T37" fmla="*/ 156 h 252"/>
                <a:gd name="T38" fmla="*/ 164 w 270"/>
                <a:gd name="T39" fmla="*/ 161 h 252"/>
                <a:gd name="T40" fmla="*/ 185 w 270"/>
                <a:gd name="T41" fmla="*/ 162 h 252"/>
                <a:gd name="T42" fmla="*/ 196 w 270"/>
                <a:gd name="T43" fmla="*/ 169 h 252"/>
                <a:gd name="T44" fmla="*/ 194 w 270"/>
                <a:gd name="T45" fmla="*/ 180 h 252"/>
                <a:gd name="T46" fmla="*/ 186 w 270"/>
                <a:gd name="T47" fmla="*/ 209 h 252"/>
                <a:gd name="T48" fmla="*/ 116 w 270"/>
                <a:gd name="T49" fmla="*/ 239 h 252"/>
                <a:gd name="T50" fmla="*/ 36 w 270"/>
                <a:gd name="T51" fmla="*/ 164 h 252"/>
                <a:gd name="T52" fmla="*/ 79 w 270"/>
                <a:gd name="T53" fmla="*/ 53 h 252"/>
                <a:gd name="T54" fmla="*/ 172 w 270"/>
                <a:gd name="T55" fmla="*/ 12 h 252"/>
                <a:gd name="T56" fmla="*/ 236 w 270"/>
                <a:gd name="T57" fmla="*/ 81 h 252"/>
                <a:gd name="T58" fmla="*/ 235 w 270"/>
                <a:gd name="T59" fmla="*/ 95 h 252"/>
                <a:gd name="T60" fmla="*/ 241 w 270"/>
                <a:gd name="T61" fmla="*/ 100 h 252"/>
                <a:gd name="T62" fmla="*/ 248 w 270"/>
                <a:gd name="T63" fmla="*/ 92 h 252"/>
                <a:gd name="T64" fmla="*/ 270 w 270"/>
                <a:gd name="T65" fmla="*/ 4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0" h="252">
                  <a:moveTo>
                    <a:pt x="270" y="4"/>
                  </a:moveTo>
                  <a:cubicBezTo>
                    <a:pt x="270" y="3"/>
                    <a:pt x="269" y="0"/>
                    <a:pt x="266" y="0"/>
                  </a:cubicBezTo>
                  <a:cubicBezTo>
                    <a:pt x="263" y="0"/>
                    <a:pt x="262" y="1"/>
                    <a:pt x="259" y="4"/>
                  </a:cubicBezTo>
                  <a:lnTo>
                    <a:pt x="234" y="31"/>
                  </a:lnTo>
                  <a:cubicBezTo>
                    <a:pt x="231" y="27"/>
                    <a:pt x="211" y="0"/>
                    <a:pt x="168" y="0"/>
                  </a:cubicBezTo>
                  <a:cubicBezTo>
                    <a:pt x="83" y="0"/>
                    <a:pt x="0" y="75"/>
                    <a:pt x="0" y="154"/>
                  </a:cubicBezTo>
                  <a:cubicBezTo>
                    <a:pt x="0" y="208"/>
                    <a:pt x="42" y="252"/>
                    <a:pt x="109" y="252"/>
                  </a:cubicBezTo>
                  <a:cubicBezTo>
                    <a:pt x="139" y="252"/>
                    <a:pt x="172" y="244"/>
                    <a:pt x="190" y="224"/>
                  </a:cubicBezTo>
                  <a:cubicBezTo>
                    <a:pt x="193" y="232"/>
                    <a:pt x="203" y="245"/>
                    <a:pt x="207" y="245"/>
                  </a:cubicBezTo>
                  <a:cubicBezTo>
                    <a:pt x="210" y="245"/>
                    <a:pt x="211" y="243"/>
                    <a:pt x="212" y="236"/>
                  </a:cubicBezTo>
                  <a:lnTo>
                    <a:pt x="219" y="209"/>
                  </a:lnTo>
                  <a:cubicBezTo>
                    <a:pt x="221" y="203"/>
                    <a:pt x="226" y="182"/>
                    <a:pt x="227" y="178"/>
                  </a:cubicBezTo>
                  <a:cubicBezTo>
                    <a:pt x="231" y="162"/>
                    <a:pt x="231" y="162"/>
                    <a:pt x="252" y="161"/>
                  </a:cubicBezTo>
                  <a:cubicBezTo>
                    <a:pt x="254" y="161"/>
                    <a:pt x="260" y="161"/>
                    <a:pt x="260" y="154"/>
                  </a:cubicBezTo>
                  <a:cubicBezTo>
                    <a:pt x="260" y="150"/>
                    <a:pt x="257" y="149"/>
                    <a:pt x="254" y="149"/>
                  </a:cubicBezTo>
                  <a:cubicBezTo>
                    <a:pt x="243" y="149"/>
                    <a:pt x="228" y="150"/>
                    <a:pt x="216" y="150"/>
                  </a:cubicBezTo>
                  <a:cubicBezTo>
                    <a:pt x="207" y="150"/>
                    <a:pt x="196" y="150"/>
                    <a:pt x="187" y="150"/>
                  </a:cubicBezTo>
                  <a:cubicBezTo>
                    <a:pt x="178" y="149"/>
                    <a:pt x="168" y="149"/>
                    <a:pt x="159" y="149"/>
                  </a:cubicBezTo>
                  <a:cubicBezTo>
                    <a:pt x="157" y="149"/>
                    <a:pt x="152" y="149"/>
                    <a:pt x="152" y="156"/>
                  </a:cubicBezTo>
                  <a:cubicBezTo>
                    <a:pt x="152" y="161"/>
                    <a:pt x="156" y="161"/>
                    <a:pt x="164" y="161"/>
                  </a:cubicBezTo>
                  <a:cubicBezTo>
                    <a:pt x="171" y="161"/>
                    <a:pt x="178" y="161"/>
                    <a:pt x="185" y="162"/>
                  </a:cubicBezTo>
                  <a:cubicBezTo>
                    <a:pt x="196" y="163"/>
                    <a:pt x="196" y="164"/>
                    <a:pt x="196" y="169"/>
                  </a:cubicBezTo>
                  <a:cubicBezTo>
                    <a:pt x="196" y="170"/>
                    <a:pt x="196" y="171"/>
                    <a:pt x="194" y="180"/>
                  </a:cubicBezTo>
                  <a:cubicBezTo>
                    <a:pt x="191" y="190"/>
                    <a:pt x="187" y="205"/>
                    <a:pt x="186" y="209"/>
                  </a:cubicBezTo>
                  <a:cubicBezTo>
                    <a:pt x="176" y="230"/>
                    <a:pt x="143" y="239"/>
                    <a:pt x="116" y="239"/>
                  </a:cubicBezTo>
                  <a:cubicBezTo>
                    <a:pt x="81" y="239"/>
                    <a:pt x="36" y="223"/>
                    <a:pt x="36" y="164"/>
                  </a:cubicBezTo>
                  <a:cubicBezTo>
                    <a:pt x="36" y="126"/>
                    <a:pt x="53" y="80"/>
                    <a:pt x="79" y="53"/>
                  </a:cubicBezTo>
                  <a:cubicBezTo>
                    <a:pt x="115" y="18"/>
                    <a:pt x="152" y="12"/>
                    <a:pt x="172" y="12"/>
                  </a:cubicBezTo>
                  <a:cubicBezTo>
                    <a:pt x="212" y="12"/>
                    <a:pt x="236" y="42"/>
                    <a:pt x="236" y="81"/>
                  </a:cubicBezTo>
                  <a:cubicBezTo>
                    <a:pt x="236" y="90"/>
                    <a:pt x="235" y="93"/>
                    <a:pt x="235" y="95"/>
                  </a:cubicBezTo>
                  <a:cubicBezTo>
                    <a:pt x="235" y="100"/>
                    <a:pt x="239" y="100"/>
                    <a:pt x="241" y="100"/>
                  </a:cubicBezTo>
                  <a:cubicBezTo>
                    <a:pt x="247" y="100"/>
                    <a:pt x="247" y="99"/>
                    <a:pt x="248" y="92"/>
                  </a:cubicBezTo>
                  <a:lnTo>
                    <a:pt x="27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Freeform 428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8369301" y="2220913"/>
              <a:ext cx="17463" cy="44450"/>
            </a:xfrm>
            <a:custGeom>
              <a:avLst/>
              <a:gdLst>
                <a:gd name="T0" fmla="*/ 35 w 45"/>
                <a:gd name="T1" fmla="*/ 34 h 107"/>
                <a:gd name="T2" fmla="*/ 8 w 45"/>
                <a:gd name="T3" fmla="*/ 98 h 107"/>
                <a:gd name="T4" fmla="*/ 5 w 45"/>
                <a:gd name="T5" fmla="*/ 102 h 107"/>
                <a:gd name="T6" fmla="*/ 10 w 45"/>
                <a:gd name="T7" fmla="*/ 107 h 107"/>
                <a:gd name="T8" fmla="*/ 45 w 45"/>
                <a:gd name="T9" fmla="*/ 38 h 107"/>
                <a:gd name="T10" fmla="*/ 20 w 45"/>
                <a:gd name="T11" fmla="*/ 0 h 107"/>
                <a:gd name="T12" fmla="*/ 0 w 45"/>
                <a:gd name="T13" fmla="*/ 20 h 107"/>
                <a:gd name="T14" fmla="*/ 20 w 45"/>
                <a:gd name="T15" fmla="*/ 40 h 107"/>
                <a:gd name="T16" fmla="*/ 35 w 45"/>
                <a:gd name="T17" fmla="*/ 3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7">
                  <a:moveTo>
                    <a:pt x="35" y="34"/>
                  </a:moveTo>
                  <a:cubicBezTo>
                    <a:pt x="35" y="54"/>
                    <a:pt x="31" y="76"/>
                    <a:pt x="8" y="98"/>
                  </a:cubicBezTo>
                  <a:cubicBezTo>
                    <a:pt x="6" y="100"/>
                    <a:pt x="5" y="101"/>
                    <a:pt x="5" y="102"/>
                  </a:cubicBezTo>
                  <a:cubicBezTo>
                    <a:pt x="5" y="105"/>
                    <a:pt x="8" y="107"/>
                    <a:pt x="10" y="107"/>
                  </a:cubicBezTo>
                  <a:cubicBezTo>
                    <a:pt x="15" y="107"/>
                    <a:pt x="45" y="79"/>
                    <a:pt x="45" y="38"/>
                  </a:cubicBezTo>
                  <a:cubicBezTo>
                    <a:pt x="45" y="16"/>
                    <a:pt x="36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8" y="40"/>
                    <a:pt x="20" y="40"/>
                  </a:cubicBezTo>
                  <a:cubicBezTo>
                    <a:pt x="29" y="40"/>
                    <a:pt x="34" y="34"/>
                    <a:pt x="35" y="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Freeform 429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8410576" y="2138363"/>
              <a:ext cx="104775" cy="98425"/>
            </a:xfrm>
            <a:custGeom>
              <a:avLst/>
              <a:gdLst>
                <a:gd name="T0" fmla="*/ 252 w 270"/>
                <a:gd name="T1" fmla="*/ 156 h 237"/>
                <a:gd name="T2" fmla="*/ 254 w 270"/>
                <a:gd name="T3" fmla="*/ 150 h 237"/>
                <a:gd name="T4" fmla="*/ 248 w 270"/>
                <a:gd name="T5" fmla="*/ 145 h 237"/>
                <a:gd name="T6" fmla="*/ 244 w 270"/>
                <a:gd name="T7" fmla="*/ 147 h 237"/>
                <a:gd name="T8" fmla="*/ 239 w 270"/>
                <a:gd name="T9" fmla="*/ 157 h 237"/>
                <a:gd name="T10" fmla="*/ 142 w 270"/>
                <a:gd name="T11" fmla="*/ 224 h 237"/>
                <a:gd name="T12" fmla="*/ 82 w 270"/>
                <a:gd name="T13" fmla="*/ 224 h 237"/>
                <a:gd name="T14" fmla="*/ 71 w 270"/>
                <a:gd name="T15" fmla="*/ 221 h 237"/>
                <a:gd name="T16" fmla="*/ 72 w 270"/>
                <a:gd name="T17" fmla="*/ 214 h 237"/>
                <a:gd name="T18" fmla="*/ 96 w 270"/>
                <a:gd name="T19" fmla="*/ 120 h 237"/>
                <a:gd name="T20" fmla="*/ 135 w 270"/>
                <a:gd name="T21" fmla="*/ 120 h 237"/>
                <a:gd name="T22" fmla="*/ 167 w 270"/>
                <a:gd name="T23" fmla="*/ 136 h 237"/>
                <a:gd name="T24" fmla="*/ 164 w 270"/>
                <a:gd name="T25" fmla="*/ 152 h 237"/>
                <a:gd name="T26" fmla="*/ 163 w 270"/>
                <a:gd name="T27" fmla="*/ 156 h 237"/>
                <a:gd name="T28" fmla="*/ 169 w 270"/>
                <a:gd name="T29" fmla="*/ 161 h 237"/>
                <a:gd name="T30" fmla="*/ 176 w 270"/>
                <a:gd name="T31" fmla="*/ 153 h 237"/>
                <a:gd name="T32" fmla="*/ 195 w 270"/>
                <a:gd name="T33" fmla="*/ 77 h 237"/>
                <a:gd name="T34" fmla="*/ 196 w 270"/>
                <a:gd name="T35" fmla="*/ 72 h 237"/>
                <a:gd name="T36" fmla="*/ 190 w 270"/>
                <a:gd name="T37" fmla="*/ 67 h 237"/>
                <a:gd name="T38" fmla="*/ 183 w 270"/>
                <a:gd name="T39" fmla="*/ 76 h 237"/>
                <a:gd name="T40" fmla="*/ 136 w 270"/>
                <a:gd name="T41" fmla="*/ 108 h 237"/>
                <a:gd name="T42" fmla="*/ 99 w 270"/>
                <a:gd name="T43" fmla="*/ 108 h 237"/>
                <a:gd name="T44" fmla="*/ 120 w 270"/>
                <a:gd name="T45" fmla="*/ 25 h 237"/>
                <a:gd name="T46" fmla="*/ 138 w 270"/>
                <a:gd name="T47" fmla="*/ 13 h 237"/>
                <a:gd name="T48" fmla="*/ 195 w 270"/>
                <a:gd name="T49" fmla="*/ 13 h 237"/>
                <a:gd name="T50" fmla="*/ 252 w 270"/>
                <a:gd name="T51" fmla="*/ 53 h 237"/>
                <a:gd name="T52" fmla="*/ 250 w 270"/>
                <a:gd name="T53" fmla="*/ 74 h 237"/>
                <a:gd name="T54" fmla="*/ 256 w 270"/>
                <a:gd name="T55" fmla="*/ 80 h 237"/>
                <a:gd name="T56" fmla="*/ 263 w 270"/>
                <a:gd name="T57" fmla="*/ 71 h 237"/>
                <a:gd name="T58" fmla="*/ 269 w 270"/>
                <a:gd name="T59" fmla="*/ 11 h 237"/>
                <a:gd name="T60" fmla="*/ 259 w 270"/>
                <a:gd name="T61" fmla="*/ 0 h 237"/>
                <a:gd name="T62" fmla="*/ 67 w 270"/>
                <a:gd name="T63" fmla="*/ 0 h 237"/>
                <a:gd name="T64" fmla="*/ 56 w 270"/>
                <a:gd name="T65" fmla="*/ 8 h 237"/>
                <a:gd name="T66" fmla="*/ 67 w 270"/>
                <a:gd name="T67" fmla="*/ 13 h 237"/>
                <a:gd name="T68" fmla="*/ 80 w 270"/>
                <a:gd name="T69" fmla="*/ 13 h 237"/>
                <a:gd name="T70" fmla="*/ 88 w 270"/>
                <a:gd name="T71" fmla="*/ 18 h 237"/>
                <a:gd name="T72" fmla="*/ 87 w 270"/>
                <a:gd name="T73" fmla="*/ 26 h 237"/>
                <a:gd name="T74" fmla="*/ 41 w 270"/>
                <a:gd name="T75" fmla="*/ 208 h 237"/>
                <a:gd name="T76" fmla="*/ 10 w 270"/>
                <a:gd name="T77" fmla="*/ 224 h 237"/>
                <a:gd name="T78" fmla="*/ 0 w 270"/>
                <a:gd name="T79" fmla="*/ 232 h 237"/>
                <a:gd name="T80" fmla="*/ 10 w 270"/>
                <a:gd name="T81" fmla="*/ 237 h 237"/>
                <a:gd name="T82" fmla="*/ 207 w 270"/>
                <a:gd name="T83" fmla="*/ 237 h 237"/>
                <a:gd name="T84" fmla="*/ 219 w 270"/>
                <a:gd name="T85" fmla="*/ 231 h 237"/>
                <a:gd name="T86" fmla="*/ 252 w 270"/>
                <a:gd name="T87" fmla="*/ 15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0" h="237">
                  <a:moveTo>
                    <a:pt x="252" y="156"/>
                  </a:moveTo>
                  <a:cubicBezTo>
                    <a:pt x="254" y="152"/>
                    <a:pt x="254" y="150"/>
                    <a:pt x="254" y="150"/>
                  </a:cubicBezTo>
                  <a:cubicBezTo>
                    <a:pt x="254" y="148"/>
                    <a:pt x="252" y="145"/>
                    <a:pt x="248" y="145"/>
                  </a:cubicBezTo>
                  <a:cubicBezTo>
                    <a:pt x="247" y="145"/>
                    <a:pt x="245" y="145"/>
                    <a:pt x="244" y="147"/>
                  </a:cubicBezTo>
                  <a:cubicBezTo>
                    <a:pt x="243" y="147"/>
                    <a:pt x="243" y="148"/>
                    <a:pt x="239" y="157"/>
                  </a:cubicBezTo>
                  <a:cubicBezTo>
                    <a:pt x="216" y="207"/>
                    <a:pt x="198" y="224"/>
                    <a:pt x="142" y="224"/>
                  </a:cubicBezTo>
                  <a:lnTo>
                    <a:pt x="82" y="224"/>
                  </a:lnTo>
                  <a:cubicBezTo>
                    <a:pt x="71" y="224"/>
                    <a:pt x="71" y="224"/>
                    <a:pt x="71" y="221"/>
                  </a:cubicBezTo>
                  <a:cubicBezTo>
                    <a:pt x="71" y="221"/>
                    <a:pt x="71" y="219"/>
                    <a:pt x="72" y="214"/>
                  </a:cubicBezTo>
                  <a:lnTo>
                    <a:pt x="96" y="120"/>
                  </a:lnTo>
                  <a:lnTo>
                    <a:pt x="135" y="120"/>
                  </a:lnTo>
                  <a:cubicBezTo>
                    <a:pt x="162" y="120"/>
                    <a:pt x="167" y="125"/>
                    <a:pt x="167" y="136"/>
                  </a:cubicBezTo>
                  <a:cubicBezTo>
                    <a:pt x="167" y="140"/>
                    <a:pt x="166" y="146"/>
                    <a:pt x="164" y="152"/>
                  </a:cubicBezTo>
                  <a:cubicBezTo>
                    <a:pt x="163" y="155"/>
                    <a:pt x="163" y="155"/>
                    <a:pt x="163" y="156"/>
                  </a:cubicBezTo>
                  <a:cubicBezTo>
                    <a:pt x="163" y="157"/>
                    <a:pt x="164" y="161"/>
                    <a:pt x="169" y="161"/>
                  </a:cubicBezTo>
                  <a:cubicBezTo>
                    <a:pt x="174" y="161"/>
                    <a:pt x="174" y="159"/>
                    <a:pt x="176" y="153"/>
                  </a:cubicBezTo>
                  <a:lnTo>
                    <a:pt x="195" y="77"/>
                  </a:lnTo>
                  <a:cubicBezTo>
                    <a:pt x="196" y="73"/>
                    <a:pt x="196" y="72"/>
                    <a:pt x="196" y="72"/>
                  </a:cubicBezTo>
                  <a:cubicBezTo>
                    <a:pt x="196" y="68"/>
                    <a:pt x="193" y="67"/>
                    <a:pt x="190" y="67"/>
                  </a:cubicBezTo>
                  <a:cubicBezTo>
                    <a:pt x="185" y="67"/>
                    <a:pt x="185" y="69"/>
                    <a:pt x="183" y="76"/>
                  </a:cubicBezTo>
                  <a:cubicBezTo>
                    <a:pt x="176" y="103"/>
                    <a:pt x="165" y="108"/>
                    <a:pt x="136" y="108"/>
                  </a:cubicBezTo>
                  <a:lnTo>
                    <a:pt x="99" y="108"/>
                  </a:lnTo>
                  <a:lnTo>
                    <a:pt x="120" y="25"/>
                  </a:lnTo>
                  <a:cubicBezTo>
                    <a:pt x="123" y="14"/>
                    <a:pt x="123" y="13"/>
                    <a:pt x="138" y="13"/>
                  </a:cubicBezTo>
                  <a:lnTo>
                    <a:pt x="195" y="13"/>
                  </a:lnTo>
                  <a:cubicBezTo>
                    <a:pt x="240" y="13"/>
                    <a:pt x="252" y="22"/>
                    <a:pt x="252" y="53"/>
                  </a:cubicBezTo>
                  <a:cubicBezTo>
                    <a:pt x="252" y="62"/>
                    <a:pt x="250" y="73"/>
                    <a:pt x="250" y="74"/>
                  </a:cubicBezTo>
                  <a:cubicBezTo>
                    <a:pt x="250" y="77"/>
                    <a:pt x="251" y="80"/>
                    <a:pt x="256" y="80"/>
                  </a:cubicBezTo>
                  <a:cubicBezTo>
                    <a:pt x="262" y="80"/>
                    <a:pt x="262" y="77"/>
                    <a:pt x="263" y="71"/>
                  </a:cubicBezTo>
                  <a:lnTo>
                    <a:pt x="269" y="11"/>
                  </a:lnTo>
                  <a:cubicBezTo>
                    <a:pt x="270" y="0"/>
                    <a:pt x="267" y="0"/>
                    <a:pt x="259" y="0"/>
                  </a:cubicBezTo>
                  <a:lnTo>
                    <a:pt x="67" y="0"/>
                  </a:lnTo>
                  <a:cubicBezTo>
                    <a:pt x="60" y="0"/>
                    <a:pt x="56" y="0"/>
                    <a:pt x="56" y="8"/>
                  </a:cubicBezTo>
                  <a:cubicBezTo>
                    <a:pt x="56" y="13"/>
                    <a:pt x="60" y="13"/>
                    <a:pt x="67" y="13"/>
                  </a:cubicBezTo>
                  <a:cubicBezTo>
                    <a:pt x="73" y="13"/>
                    <a:pt x="74" y="13"/>
                    <a:pt x="80" y="13"/>
                  </a:cubicBezTo>
                  <a:cubicBezTo>
                    <a:pt x="87" y="14"/>
                    <a:pt x="88" y="15"/>
                    <a:pt x="88" y="18"/>
                  </a:cubicBezTo>
                  <a:cubicBezTo>
                    <a:pt x="88" y="21"/>
                    <a:pt x="87" y="24"/>
                    <a:pt x="87" y="26"/>
                  </a:cubicBezTo>
                  <a:lnTo>
                    <a:pt x="41" y="208"/>
                  </a:lnTo>
                  <a:cubicBezTo>
                    <a:pt x="38" y="222"/>
                    <a:pt x="37" y="224"/>
                    <a:pt x="10" y="224"/>
                  </a:cubicBezTo>
                  <a:cubicBezTo>
                    <a:pt x="4" y="224"/>
                    <a:pt x="0" y="224"/>
                    <a:pt x="0" y="232"/>
                  </a:cubicBezTo>
                  <a:cubicBezTo>
                    <a:pt x="0" y="237"/>
                    <a:pt x="4" y="237"/>
                    <a:pt x="10" y="237"/>
                  </a:cubicBezTo>
                  <a:lnTo>
                    <a:pt x="207" y="237"/>
                  </a:lnTo>
                  <a:cubicBezTo>
                    <a:pt x="216" y="237"/>
                    <a:pt x="216" y="237"/>
                    <a:pt x="219" y="231"/>
                  </a:cubicBezTo>
                  <a:lnTo>
                    <a:pt x="252" y="15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Freeform 430"/>
            <p:cNvSpPr>
              <a:spLocks noEditPoints="1"/>
            </p:cNvSpPr>
            <p:nvPr>
              <p:custDataLst>
                <p:tags r:id="rId69"/>
              </p:custDataLst>
            </p:nvPr>
          </p:nvSpPr>
          <p:spPr bwMode="auto">
            <a:xfrm>
              <a:off x="8532813" y="2138363"/>
              <a:ext cx="104775" cy="101600"/>
            </a:xfrm>
            <a:custGeom>
              <a:avLst/>
              <a:gdLst>
                <a:gd name="T0" fmla="*/ 119 w 271"/>
                <a:gd name="T1" fmla="*/ 24 h 245"/>
                <a:gd name="T2" fmla="*/ 130 w 271"/>
                <a:gd name="T3" fmla="*/ 12 h 245"/>
                <a:gd name="T4" fmla="*/ 152 w 271"/>
                <a:gd name="T5" fmla="*/ 12 h 245"/>
                <a:gd name="T6" fmla="*/ 225 w 271"/>
                <a:gd name="T7" fmla="*/ 48 h 245"/>
                <a:gd name="T8" fmla="*/ 202 w 271"/>
                <a:gd name="T9" fmla="*/ 97 h 245"/>
                <a:gd name="T10" fmla="*/ 142 w 271"/>
                <a:gd name="T11" fmla="*/ 114 h 245"/>
                <a:gd name="T12" fmla="*/ 97 w 271"/>
                <a:gd name="T13" fmla="*/ 114 h 245"/>
                <a:gd name="T14" fmla="*/ 119 w 271"/>
                <a:gd name="T15" fmla="*/ 24 h 245"/>
                <a:gd name="T16" fmla="*/ 182 w 271"/>
                <a:gd name="T17" fmla="*/ 119 h 245"/>
                <a:gd name="T18" fmla="*/ 261 w 271"/>
                <a:gd name="T19" fmla="*/ 53 h 245"/>
                <a:gd name="T20" fmla="*/ 175 w 271"/>
                <a:gd name="T21" fmla="*/ 0 h 245"/>
                <a:gd name="T22" fmla="*/ 68 w 271"/>
                <a:gd name="T23" fmla="*/ 0 h 245"/>
                <a:gd name="T24" fmla="*/ 56 w 271"/>
                <a:gd name="T25" fmla="*/ 8 h 245"/>
                <a:gd name="T26" fmla="*/ 68 w 271"/>
                <a:gd name="T27" fmla="*/ 12 h 245"/>
                <a:gd name="T28" fmla="*/ 81 w 271"/>
                <a:gd name="T29" fmla="*/ 13 h 245"/>
                <a:gd name="T30" fmla="*/ 89 w 271"/>
                <a:gd name="T31" fmla="*/ 18 h 245"/>
                <a:gd name="T32" fmla="*/ 87 w 271"/>
                <a:gd name="T33" fmla="*/ 26 h 245"/>
                <a:gd name="T34" fmla="*/ 41 w 271"/>
                <a:gd name="T35" fmla="*/ 211 h 245"/>
                <a:gd name="T36" fmla="*/ 10 w 271"/>
                <a:gd name="T37" fmla="*/ 225 h 245"/>
                <a:gd name="T38" fmla="*/ 0 w 271"/>
                <a:gd name="T39" fmla="*/ 233 h 245"/>
                <a:gd name="T40" fmla="*/ 5 w 271"/>
                <a:gd name="T41" fmla="*/ 238 h 245"/>
                <a:gd name="T42" fmla="*/ 27 w 271"/>
                <a:gd name="T43" fmla="*/ 237 h 245"/>
                <a:gd name="T44" fmla="*/ 50 w 271"/>
                <a:gd name="T45" fmla="*/ 237 h 245"/>
                <a:gd name="T46" fmla="*/ 73 w 271"/>
                <a:gd name="T47" fmla="*/ 237 h 245"/>
                <a:gd name="T48" fmla="*/ 96 w 271"/>
                <a:gd name="T49" fmla="*/ 238 h 245"/>
                <a:gd name="T50" fmla="*/ 103 w 271"/>
                <a:gd name="T51" fmla="*/ 231 h 245"/>
                <a:gd name="T52" fmla="*/ 92 w 271"/>
                <a:gd name="T53" fmla="*/ 225 h 245"/>
                <a:gd name="T54" fmla="*/ 78 w 271"/>
                <a:gd name="T55" fmla="*/ 225 h 245"/>
                <a:gd name="T56" fmla="*/ 71 w 271"/>
                <a:gd name="T57" fmla="*/ 219 h 245"/>
                <a:gd name="T58" fmla="*/ 72 w 271"/>
                <a:gd name="T59" fmla="*/ 212 h 245"/>
                <a:gd name="T60" fmla="*/ 94 w 271"/>
                <a:gd name="T61" fmla="*/ 124 h 245"/>
                <a:gd name="T62" fmla="*/ 142 w 271"/>
                <a:gd name="T63" fmla="*/ 124 h 245"/>
                <a:gd name="T64" fmla="*/ 184 w 271"/>
                <a:gd name="T65" fmla="*/ 155 h 245"/>
                <a:gd name="T66" fmla="*/ 180 w 271"/>
                <a:gd name="T67" fmla="*/ 179 h 245"/>
                <a:gd name="T68" fmla="*/ 174 w 271"/>
                <a:gd name="T69" fmla="*/ 207 h 245"/>
                <a:gd name="T70" fmla="*/ 225 w 271"/>
                <a:gd name="T71" fmla="*/ 245 h 245"/>
                <a:gd name="T72" fmla="*/ 271 w 271"/>
                <a:gd name="T73" fmla="*/ 204 h 245"/>
                <a:gd name="T74" fmla="*/ 265 w 271"/>
                <a:gd name="T75" fmla="*/ 200 h 245"/>
                <a:gd name="T76" fmla="*/ 259 w 271"/>
                <a:gd name="T77" fmla="*/ 206 h 245"/>
                <a:gd name="T78" fmla="*/ 227 w 271"/>
                <a:gd name="T79" fmla="*/ 235 h 245"/>
                <a:gd name="T80" fmla="*/ 211 w 271"/>
                <a:gd name="T81" fmla="*/ 213 h 245"/>
                <a:gd name="T82" fmla="*/ 214 w 271"/>
                <a:gd name="T83" fmla="*/ 176 h 245"/>
                <a:gd name="T84" fmla="*/ 216 w 271"/>
                <a:gd name="T85" fmla="*/ 160 h 245"/>
                <a:gd name="T86" fmla="*/ 206 w 271"/>
                <a:gd name="T87" fmla="*/ 134 h 245"/>
                <a:gd name="T88" fmla="*/ 182 w 271"/>
                <a:gd name="T89" fmla="*/ 11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1" h="245">
                  <a:moveTo>
                    <a:pt x="119" y="24"/>
                  </a:moveTo>
                  <a:cubicBezTo>
                    <a:pt x="122" y="14"/>
                    <a:pt x="122" y="13"/>
                    <a:pt x="130" y="12"/>
                  </a:cubicBezTo>
                  <a:lnTo>
                    <a:pt x="152" y="12"/>
                  </a:lnTo>
                  <a:cubicBezTo>
                    <a:pt x="185" y="12"/>
                    <a:pt x="225" y="12"/>
                    <a:pt x="225" y="48"/>
                  </a:cubicBezTo>
                  <a:cubicBezTo>
                    <a:pt x="225" y="63"/>
                    <a:pt x="218" y="85"/>
                    <a:pt x="202" y="97"/>
                  </a:cubicBezTo>
                  <a:cubicBezTo>
                    <a:pt x="188" y="108"/>
                    <a:pt x="166" y="114"/>
                    <a:pt x="142" y="114"/>
                  </a:cubicBezTo>
                  <a:lnTo>
                    <a:pt x="97" y="114"/>
                  </a:lnTo>
                  <a:lnTo>
                    <a:pt x="119" y="24"/>
                  </a:lnTo>
                  <a:close/>
                  <a:moveTo>
                    <a:pt x="182" y="119"/>
                  </a:moveTo>
                  <a:cubicBezTo>
                    <a:pt x="224" y="110"/>
                    <a:pt x="261" y="85"/>
                    <a:pt x="261" y="53"/>
                  </a:cubicBezTo>
                  <a:cubicBezTo>
                    <a:pt x="261" y="24"/>
                    <a:pt x="225" y="0"/>
                    <a:pt x="175" y="0"/>
                  </a:cubicBezTo>
                  <a:lnTo>
                    <a:pt x="68" y="0"/>
                  </a:lnTo>
                  <a:cubicBezTo>
                    <a:pt x="61" y="0"/>
                    <a:pt x="56" y="0"/>
                    <a:pt x="56" y="8"/>
                  </a:cubicBezTo>
                  <a:cubicBezTo>
                    <a:pt x="56" y="12"/>
                    <a:pt x="61" y="12"/>
                    <a:pt x="68" y="12"/>
                  </a:cubicBezTo>
                  <a:cubicBezTo>
                    <a:pt x="68" y="12"/>
                    <a:pt x="75" y="12"/>
                    <a:pt x="81" y="13"/>
                  </a:cubicBezTo>
                  <a:cubicBezTo>
                    <a:pt x="88" y="14"/>
                    <a:pt x="89" y="14"/>
                    <a:pt x="89" y="18"/>
                  </a:cubicBezTo>
                  <a:cubicBezTo>
                    <a:pt x="89" y="19"/>
                    <a:pt x="89" y="20"/>
                    <a:pt x="87" y="26"/>
                  </a:cubicBezTo>
                  <a:lnTo>
                    <a:pt x="41" y="211"/>
                  </a:lnTo>
                  <a:cubicBezTo>
                    <a:pt x="38" y="223"/>
                    <a:pt x="38" y="225"/>
                    <a:pt x="10" y="225"/>
                  </a:cubicBezTo>
                  <a:cubicBezTo>
                    <a:pt x="4" y="225"/>
                    <a:pt x="0" y="225"/>
                    <a:pt x="0" y="233"/>
                  </a:cubicBezTo>
                  <a:cubicBezTo>
                    <a:pt x="0" y="236"/>
                    <a:pt x="2" y="238"/>
                    <a:pt x="5" y="238"/>
                  </a:cubicBezTo>
                  <a:cubicBezTo>
                    <a:pt x="12" y="238"/>
                    <a:pt x="20" y="237"/>
                    <a:pt x="27" y="237"/>
                  </a:cubicBezTo>
                  <a:cubicBezTo>
                    <a:pt x="34" y="237"/>
                    <a:pt x="44" y="237"/>
                    <a:pt x="50" y="237"/>
                  </a:cubicBezTo>
                  <a:cubicBezTo>
                    <a:pt x="57" y="237"/>
                    <a:pt x="65" y="237"/>
                    <a:pt x="73" y="237"/>
                  </a:cubicBezTo>
                  <a:cubicBezTo>
                    <a:pt x="80" y="237"/>
                    <a:pt x="89" y="238"/>
                    <a:pt x="96" y="238"/>
                  </a:cubicBezTo>
                  <a:cubicBezTo>
                    <a:pt x="98" y="238"/>
                    <a:pt x="103" y="238"/>
                    <a:pt x="103" y="231"/>
                  </a:cubicBezTo>
                  <a:cubicBezTo>
                    <a:pt x="103" y="225"/>
                    <a:pt x="100" y="225"/>
                    <a:pt x="92" y="225"/>
                  </a:cubicBezTo>
                  <a:cubicBezTo>
                    <a:pt x="86" y="225"/>
                    <a:pt x="85" y="225"/>
                    <a:pt x="78" y="225"/>
                  </a:cubicBezTo>
                  <a:cubicBezTo>
                    <a:pt x="71" y="224"/>
                    <a:pt x="71" y="223"/>
                    <a:pt x="71" y="219"/>
                  </a:cubicBezTo>
                  <a:cubicBezTo>
                    <a:pt x="71" y="219"/>
                    <a:pt x="71" y="217"/>
                    <a:pt x="72" y="212"/>
                  </a:cubicBezTo>
                  <a:lnTo>
                    <a:pt x="94" y="124"/>
                  </a:lnTo>
                  <a:lnTo>
                    <a:pt x="142" y="124"/>
                  </a:lnTo>
                  <a:cubicBezTo>
                    <a:pt x="172" y="124"/>
                    <a:pt x="184" y="139"/>
                    <a:pt x="184" y="155"/>
                  </a:cubicBezTo>
                  <a:cubicBezTo>
                    <a:pt x="184" y="159"/>
                    <a:pt x="181" y="171"/>
                    <a:pt x="180" y="179"/>
                  </a:cubicBezTo>
                  <a:cubicBezTo>
                    <a:pt x="175" y="195"/>
                    <a:pt x="174" y="201"/>
                    <a:pt x="174" y="207"/>
                  </a:cubicBezTo>
                  <a:cubicBezTo>
                    <a:pt x="174" y="234"/>
                    <a:pt x="199" y="245"/>
                    <a:pt x="225" y="245"/>
                  </a:cubicBezTo>
                  <a:cubicBezTo>
                    <a:pt x="257" y="245"/>
                    <a:pt x="271" y="211"/>
                    <a:pt x="271" y="204"/>
                  </a:cubicBezTo>
                  <a:cubicBezTo>
                    <a:pt x="271" y="203"/>
                    <a:pt x="271" y="200"/>
                    <a:pt x="265" y="200"/>
                  </a:cubicBezTo>
                  <a:cubicBezTo>
                    <a:pt x="261" y="200"/>
                    <a:pt x="260" y="202"/>
                    <a:pt x="259" y="206"/>
                  </a:cubicBezTo>
                  <a:cubicBezTo>
                    <a:pt x="254" y="221"/>
                    <a:pt x="241" y="235"/>
                    <a:pt x="227" y="235"/>
                  </a:cubicBezTo>
                  <a:cubicBezTo>
                    <a:pt x="218" y="235"/>
                    <a:pt x="211" y="231"/>
                    <a:pt x="211" y="213"/>
                  </a:cubicBezTo>
                  <a:cubicBezTo>
                    <a:pt x="211" y="204"/>
                    <a:pt x="213" y="186"/>
                    <a:pt x="214" y="176"/>
                  </a:cubicBezTo>
                  <a:cubicBezTo>
                    <a:pt x="216" y="167"/>
                    <a:pt x="216" y="163"/>
                    <a:pt x="216" y="160"/>
                  </a:cubicBezTo>
                  <a:cubicBezTo>
                    <a:pt x="216" y="156"/>
                    <a:pt x="216" y="144"/>
                    <a:pt x="206" y="134"/>
                  </a:cubicBezTo>
                  <a:cubicBezTo>
                    <a:pt x="199" y="127"/>
                    <a:pt x="190" y="122"/>
                    <a:pt x="182" y="1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Freeform 431"/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8239126" y="2298700"/>
              <a:ext cx="41275" cy="96837"/>
            </a:xfrm>
            <a:custGeom>
              <a:avLst/>
              <a:gdLst>
                <a:gd name="T0" fmla="*/ 96 w 105"/>
                <a:gd name="T1" fmla="*/ 13 h 235"/>
                <a:gd name="T2" fmla="*/ 82 w 105"/>
                <a:gd name="T3" fmla="*/ 0 h 235"/>
                <a:gd name="T4" fmla="*/ 63 w 105"/>
                <a:gd name="T5" fmla="*/ 19 h 235"/>
                <a:gd name="T6" fmla="*/ 77 w 105"/>
                <a:gd name="T7" fmla="*/ 32 h 235"/>
                <a:gd name="T8" fmla="*/ 96 w 105"/>
                <a:gd name="T9" fmla="*/ 13 h 235"/>
                <a:gd name="T10" fmla="*/ 25 w 105"/>
                <a:gd name="T11" fmla="*/ 190 h 235"/>
                <a:gd name="T12" fmla="*/ 22 w 105"/>
                <a:gd name="T13" fmla="*/ 205 h 235"/>
                <a:gd name="T14" fmla="*/ 55 w 105"/>
                <a:gd name="T15" fmla="*/ 235 h 235"/>
                <a:gd name="T16" fmla="*/ 105 w 105"/>
                <a:gd name="T17" fmla="*/ 181 h 235"/>
                <a:gd name="T18" fmla="*/ 100 w 105"/>
                <a:gd name="T19" fmla="*/ 177 h 235"/>
                <a:gd name="T20" fmla="*/ 93 w 105"/>
                <a:gd name="T21" fmla="*/ 183 h 235"/>
                <a:gd name="T22" fmla="*/ 56 w 105"/>
                <a:gd name="T23" fmla="*/ 225 h 235"/>
                <a:gd name="T24" fmla="*/ 47 w 105"/>
                <a:gd name="T25" fmla="*/ 213 h 235"/>
                <a:gd name="T26" fmla="*/ 53 w 105"/>
                <a:gd name="T27" fmla="*/ 190 h 235"/>
                <a:gd name="T28" fmla="*/ 64 w 105"/>
                <a:gd name="T29" fmla="*/ 162 h 235"/>
                <a:gd name="T30" fmla="*/ 81 w 105"/>
                <a:gd name="T31" fmla="*/ 118 h 235"/>
                <a:gd name="T32" fmla="*/ 83 w 105"/>
                <a:gd name="T33" fmla="*/ 107 h 235"/>
                <a:gd name="T34" fmla="*/ 50 w 105"/>
                <a:gd name="T35" fmla="*/ 77 h 235"/>
                <a:gd name="T36" fmla="*/ 0 w 105"/>
                <a:gd name="T37" fmla="*/ 131 h 235"/>
                <a:gd name="T38" fmla="*/ 5 w 105"/>
                <a:gd name="T39" fmla="*/ 135 h 235"/>
                <a:gd name="T40" fmla="*/ 12 w 105"/>
                <a:gd name="T41" fmla="*/ 130 h 235"/>
                <a:gd name="T42" fmla="*/ 49 w 105"/>
                <a:gd name="T43" fmla="*/ 87 h 235"/>
                <a:gd name="T44" fmla="*/ 58 w 105"/>
                <a:gd name="T45" fmla="*/ 99 h 235"/>
                <a:gd name="T46" fmla="*/ 47 w 105"/>
                <a:gd name="T47" fmla="*/ 134 h 235"/>
                <a:gd name="T48" fmla="*/ 25 w 105"/>
                <a:gd name="T49" fmla="*/ 19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235">
                  <a:moveTo>
                    <a:pt x="96" y="13"/>
                  </a:moveTo>
                  <a:cubicBezTo>
                    <a:pt x="96" y="8"/>
                    <a:pt x="92" y="0"/>
                    <a:pt x="82" y="0"/>
                  </a:cubicBezTo>
                  <a:cubicBezTo>
                    <a:pt x="73" y="0"/>
                    <a:pt x="63" y="9"/>
                    <a:pt x="63" y="19"/>
                  </a:cubicBezTo>
                  <a:cubicBezTo>
                    <a:pt x="63" y="25"/>
                    <a:pt x="67" y="32"/>
                    <a:pt x="77" y="32"/>
                  </a:cubicBezTo>
                  <a:cubicBezTo>
                    <a:pt x="87" y="32"/>
                    <a:pt x="96" y="23"/>
                    <a:pt x="96" y="13"/>
                  </a:cubicBezTo>
                  <a:close/>
                  <a:moveTo>
                    <a:pt x="25" y="190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1"/>
                    <a:pt x="36" y="235"/>
                    <a:pt x="55" y="235"/>
                  </a:cubicBezTo>
                  <a:cubicBezTo>
                    <a:pt x="90" y="235"/>
                    <a:pt x="105" y="187"/>
                    <a:pt x="105" y="181"/>
                  </a:cubicBezTo>
                  <a:cubicBezTo>
                    <a:pt x="105" y="177"/>
                    <a:pt x="101" y="177"/>
                    <a:pt x="100" y="177"/>
                  </a:cubicBezTo>
                  <a:cubicBezTo>
                    <a:pt x="95" y="177"/>
                    <a:pt x="94" y="179"/>
                    <a:pt x="93" y="183"/>
                  </a:cubicBezTo>
                  <a:cubicBezTo>
                    <a:pt x="85" y="211"/>
                    <a:pt x="70" y="225"/>
                    <a:pt x="56" y="225"/>
                  </a:cubicBezTo>
                  <a:cubicBezTo>
                    <a:pt x="49" y="225"/>
                    <a:pt x="47" y="220"/>
                    <a:pt x="47" y="213"/>
                  </a:cubicBezTo>
                  <a:cubicBezTo>
                    <a:pt x="47" y="205"/>
                    <a:pt x="50" y="198"/>
                    <a:pt x="53" y="190"/>
                  </a:cubicBezTo>
                  <a:cubicBezTo>
                    <a:pt x="56" y="181"/>
                    <a:pt x="60" y="172"/>
                    <a:pt x="64" y="162"/>
                  </a:cubicBezTo>
                  <a:cubicBezTo>
                    <a:pt x="67" y="154"/>
                    <a:pt x="80" y="122"/>
                    <a:pt x="81" y="118"/>
                  </a:cubicBezTo>
                  <a:cubicBezTo>
                    <a:pt x="82" y="115"/>
                    <a:pt x="83" y="111"/>
                    <a:pt x="83" y="107"/>
                  </a:cubicBezTo>
                  <a:cubicBezTo>
                    <a:pt x="83" y="91"/>
                    <a:pt x="69" y="77"/>
                    <a:pt x="50" y="77"/>
                  </a:cubicBezTo>
                  <a:cubicBezTo>
                    <a:pt x="16" y="77"/>
                    <a:pt x="0" y="125"/>
                    <a:pt x="0" y="131"/>
                  </a:cubicBezTo>
                  <a:cubicBezTo>
                    <a:pt x="0" y="135"/>
                    <a:pt x="4" y="135"/>
                    <a:pt x="5" y="135"/>
                  </a:cubicBezTo>
                  <a:cubicBezTo>
                    <a:pt x="10" y="135"/>
                    <a:pt x="11" y="134"/>
                    <a:pt x="12" y="130"/>
                  </a:cubicBezTo>
                  <a:cubicBezTo>
                    <a:pt x="21" y="100"/>
                    <a:pt x="36" y="87"/>
                    <a:pt x="49" y="87"/>
                  </a:cubicBezTo>
                  <a:cubicBezTo>
                    <a:pt x="55" y="87"/>
                    <a:pt x="58" y="90"/>
                    <a:pt x="58" y="99"/>
                  </a:cubicBezTo>
                  <a:cubicBezTo>
                    <a:pt x="58" y="107"/>
                    <a:pt x="56" y="113"/>
                    <a:pt x="47" y="134"/>
                  </a:cubicBezTo>
                  <a:lnTo>
                    <a:pt x="25" y="1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Freeform 432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8669338" y="2181225"/>
              <a:ext cx="46038" cy="206375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4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1"/>
                    <a:pt x="116" y="490"/>
                    <a:pt x="107" y="482"/>
                  </a:cubicBezTo>
                  <a:cubicBezTo>
                    <a:pt x="45" y="419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4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6"/>
                    <a:pt x="11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Freeform 433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8731251" y="2206625"/>
              <a:ext cx="58738" cy="131762"/>
            </a:xfrm>
            <a:custGeom>
              <a:avLst/>
              <a:gdLst>
                <a:gd name="T0" fmla="*/ 91 w 153"/>
                <a:gd name="T1" fmla="*/ 112 h 317"/>
                <a:gd name="T2" fmla="*/ 138 w 153"/>
                <a:gd name="T3" fmla="*/ 112 h 317"/>
                <a:gd name="T4" fmla="*/ 153 w 153"/>
                <a:gd name="T5" fmla="*/ 102 h 317"/>
                <a:gd name="T6" fmla="*/ 139 w 153"/>
                <a:gd name="T7" fmla="*/ 97 h 317"/>
                <a:gd name="T8" fmla="*/ 95 w 153"/>
                <a:gd name="T9" fmla="*/ 97 h 317"/>
                <a:gd name="T10" fmla="*/ 116 w 153"/>
                <a:gd name="T11" fmla="*/ 13 h 317"/>
                <a:gd name="T12" fmla="*/ 101 w 153"/>
                <a:gd name="T13" fmla="*/ 0 h 317"/>
                <a:gd name="T14" fmla="*/ 81 w 153"/>
                <a:gd name="T15" fmla="*/ 17 h 317"/>
                <a:gd name="T16" fmla="*/ 62 w 153"/>
                <a:gd name="T17" fmla="*/ 97 h 317"/>
                <a:gd name="T18" fmla="*/ 15 w 153"/>
                <a:gd name="T19" fmla="*/ 97 h 317"/>
                <a:gd name="T20" fmla="*/ 0 w 153"/>
                <a:gd name="T21" fmla="*/ 106 h 317"/>
                <a:gd name="T22" fmla="*/ 14 w 153"/>
                <a:gd name="T23" fmla="*/ 112 h 317"/>
                <a:gd name="T24" fmla="*/ 58 w 153"/>
                <a:gd name="T25" fmla="*/ 112 h 317"/>
                <a:gd name="T26" fmla="*/ 20 w 153"/>
                <a:gd name="T27" fmla="*/ 271 h 317"/>
                <a:gd name="T28" fmla="*/ 66 w 153"/>
                <a:gd name="T29" fmla="*/ 317 h 317"/>
                <a:gd name="T30" fmla="*/ 145 w 153"/>
                <a:gd name="T31" fmla="*/ 240 h 317"/>
                <a:gd name="T32" fmla="*/ 139 w 153"/>
                <a:gd name="T33" fmla="*/ 235 h 317"/>
                <a:gd name="T34" fmla="*/ 132 w 153"/>
                <a:gd name="T35" fmla="*/ 242 h 317"/>
                <a:gd name="T36" fmla="*/ 67 w 153"/>
                <a:gd name="T37" fmla="*/ 306 h 317"/>
                <a:gd name="T38" fmla="*/ 52 w 153"/>
                <a:gd name="T39" fmla="*/ 283 h 317"/>
                <a:gd name="T40" fmla="*/ 55 w 153"/>
                <a:gd name="T41" fmla="*/ 259 h 317"/>
                <a:gd name="T42" fmla="*/ 91 w 153"/>
                <a:gd name="T43" fmla="*/ 11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7">
                  <a:moveTo>
                    <a:pt x="91" y="112"/>
                  </a:moveTo>
                  <a:lnTo>
                    <a:pt x="138" y="112"/>
                  </a:lnTo>
                  <a:cubicBezTo>
                    <a:pt x="148" y="112"/>
                    <a:pt x="153" y="112"/>
                    <a:pt x="153" y="102"/>
                  </a:cubicBezTo>
                  <a:cubicBezTo>
                    <a:pt x="153" y="97"/>
                    <a:pt x="148" y="97"/>
                    <a:pt x="139" y="97"/>
                  </a:cubicBezTo>
                  <a:lnTo>
                    <a:pt x="95" y="97"/>
                  </a:lnTo>
                  <a:cubicBezTo>
                    <a:pt x="113" y="26"/>
                    <a:pt x="116" y="16"/>
                    <a:pt x="116" y="13"/>
                  </a:cubicBezTo>
                  <a:cubicBezTo>
                    <a:pt x="116" y="5"/>
                    <a:pt x="110" y="0"/>
                    <a:pt x="101" y="0"/>
                  </a:cubicBezTo>
                  <a:cubicBezTo>
                    <a:pt x="100" y="0"/>
                    <a:pt x="86" y="0"/>
                    <a:pt x="81" y="17"/>
                  </a:cubicBezTo>
                  <a:lnTo>
                    <a:pt x="62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6"/>
                  </a:cubicBezTo>
                  <a:cubicBezTo>
                    <a:pt x="0" y="112"/>
                    <a:pt x="4" y="112"/>
                    <a:pt x="14" y="112"/>
                  </a:cubicBezTo>
                  <a:lnTo>
                    <a:pt x="58" y="112"/>
                  </a:lnTo>
                  <a:cubicBezTo>
                    <a:pt x="22" y="254"/>
                    <a:pt x="20" y="262"/>
                    <a:pt x="20" y="271"/>
                  </a:cubicBezTo>
                  <a:cubicBezTo>
                    <a:pt x="20" y="298"/>
                    <a:pt x="39" y="317"/>
                    <a:pt x="66" y="317"/>
                  </a:cubicBezTo>
                  <a:cubicBezTo>
                    <a:pt x="117" y="317"/>
                    <a:pt x="145" y="244"/>
                    <a:pt x="145" y="240"/>
                  </a:cubicBezTo>
                  <a:cubicBezTo>
                    <a:pt x="145" y="235"/>
                    <a:pt x="141" y="235"/>
                    <a:pt x="139" y="235"/>
                  </a:cubicBezTo>
                  <a:cubicBezTo>
                    <a:pt x="135" y="235"/>
                    <a:pt x="134" y="237"/>
                    <a:pt x="132" y="242"/>
                  </a:cubicBezTo>
                  <a:cubicBezTo>
                    <a:pt x="110" y="294"/>
                    <a:pt x="84" y="306"/>
                    <a:pt x="67" y="306"/>
                  </a:cubicBezTo>
                  <a:cubicBezTo>
                    <a:pt x="57" y="306"/>
                    <a:pt x="52" y="299"/>
                    <a:pt x="52" y="283"/>
                  </a:cubicBezTo>
                  <a:cubicBezTo>
                    <a:pt x="52" y="271"/>
                    <a:pt x="53" y="268"/>
                    <a:pt x="55" y="259"/>
                  </a:cubicBezTo>
                  <a:lnTo>
                    <a:pt x="91" y="11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Freeform 434"/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8807451" y="2181225"/>
              <a:ext cx="46038" cy="20637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4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4"/>
                  </a:cubicBezTo>
                  <a:cubicBezTo>
                    <a:pt x="0" y="490"/>
                    <a:pt x="0" y="491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Freeform 435"/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8877301" y="2195513"/>
              <a:ext cx="160338" cy="141287"/>
            </a:xfrm>
            <a:custGeom>
              <a:avLst/>
              <a:gdLst>
                <a:gd name="T0" fmla="*/ 228 w 410"/>
                <a:gd name="T1" fmla="*/ 136 h 340"/>
                <a:gd name="T2" fmla="*/ 186 w 410"/>
                <a:gd name="T3" fmla="*/ 36 h 340"/>
                <a:gd name="T4" fmla="*/ 184 w 410"/>
                <a:gd name="T5" fmla="*/ 30 h 340"/>
                <a:gd name="T6" fmla="*/ 213 w 410"/>
                <a:gd name="T7" fmla="*/ 16 h 340"/>
                <a:gd name="T8" fmla="*/ 223 w 410"/>
                <a:gd name="T9" fmla="*/ 6 h 340"/>
                <a:gd name="T10" fmla="*/ 216 w 410"/>
                <a:gd name="T11" fmla="*/ 0 h 340"/>
                <a:gd name="T12" fmla="*/ 153 w 410"/>
                <a:gd name="T13" fmla="*/ 2 h 340"/>
                <a:gd name="T14" fmla="*/ 97 w 410"/>
                <a:gd name="T15" fmla="*/ 0 h 340"/>
                <a:gd name="T16" fmla="*/ 88 w 410"/>
                <a:gd name="T17" fmla="*/ 10 h 340"/>
                <a:gd name="T18" fmla="*/ 100 w 410"/>
                <a:gd name="T19" fmla="*/ 16 h 340"/>
                <a:gd name="T20" fmla="*/ 137 w 410"/>
                <a:gd name="T21" fmla="*/ 31 h 340"/>
                <a:gd name="T22" fmla="*/ 196 w 410"/>
                <a:gd name="T23" fmla="*/ 170 h 340"/>
                <a:gd name="T24" fmla="*/ 91 w 410"/>
                <a:gd name="T25" fmla="*/ 284 h 340"/>
                <a:gd name="T26" fmla="*/ 84 w 410"/>
                <a:gd name="T27" fmla="*/ 289 h 340"/>
                <a:gd name="T28" fmla="*/ 11 w 410"/>
                <a:gd name="T29" fmla="*/ 325 h 340"/>
                <a:gd name="T30" fmla="*/ 0 w 410"/>
                <a:gd name="T31" fmla="*/ 335 h 340"/>
                <a:gd name="T32" fmla="*/ 6 w 410"/>
                <a:gd name="T33" fmla="*/ 340 h 340"/>
                <a:gd name="T34" fmla="*/ 53 w 410"/>
                <a:gd name="T35" fmla="*/ 339 h 340"/>
                <a:gd name="T36" fmla="*/ 109 w 410"/>
                <a:gd name="T37" fmla="*/ 340 h 340"/>
                <a:gd name="T38" fmla="*/ 118 w 410"/>
                <a:gd name="T39" fmla="*/ 330 h 340"/>
                <a:gd name="T40" fmla="*/ 112 w 410"/>
                <a:gd name="T41" fmla="*/ 325 h 340"/>
                <a:gd name="T42" fmla="*/ 92 w 410"/>
                <a:gd name="T43" fmla="*/ 309 h 340"/>
                <a:gd name="T44" fmla="*/ 106 w 410"/>
                <a:gd name="T45" fmla="*/ 287 h 340"/>
                <a:gd name="T46" fmla="*/ 156 w 410"/>
                <a:gd name="T47" fmla="*/ 233 h 340"/>
                <a:gd name="T48" fmla="*/ 201 w 410"/>
                <a:gd name="T49" fmla="*/ 184 h 340"/>
                <a:gd name="T50" fmla="*/ 251 w 410"/>
                <a:gd name="T51" fmla="*/ 303 h 340"/>
                <a:gd name="T52" fmla="*/ 254 w 410"/>
                <a:gd name="T53" fmla="*/ 310 h 340"/>
                <a:gd name="T54" fmla="*/ 225 w 410"/>
                <a:gd name="T55" fmla="*/ 325 h 340"/>
                <a:gd name="T56" fmla="*/ 215 w 410"/>
                <a:gd name="T57" fmla="*/ 334 h 340"/>
                <a:gd name="T58" fmla="*/ 223 w 410"/>
                <a:gd name="T59" fmla="*/ 340 h 340"/>
                <a:gd name="T60" fmla="*/ 285 w 410"/>
                <a:gd name="T61" fmla="*/ 339 h 340"/>
                <a:gd name="T62" fmla="*/ 341 w 410"/>
                <a:gd name="T63" fmla="*/ 340 h 340"/>
                <a:gd name="T64" fmla="*/ 350 w 410"/>
                <a:gd name="T65" fmla="*/ 331 h 340"/>
                <a:gd name="T66" fmla="*/ 341 w 410"/>
                <a:gd name="T67" fmla="*/ 325 h 340"/>
                <a:gd name="T68" fmla="*/ 298 w 410"/>
                <a:gd name="T69" fmla="*/ 303 h 340"/>
                <a:gd name="T70" fmla="*/ 234 w 410"/>
                <a:gd name="T71" fmla="*/ 149 h 340"/>
                <a:gd name="T72" fmla="*/ 336 w 410"/>
                <a:gd name="T73" fmla="*/ 41 h 340"/>
                <a:gd name="T74" fmla="*/ 400 w 410"/>
                <a:gd name="T75" fmla="*/ 16 h 340"/>
                <a:gd name="T76" fmla="*/ 410 w 410"/>
                <a:gd name="T77" fmla="*/ 6 h 340"/>
                <a:gd name="T78" fmla="*/ 404 w 410"/>
                <a:gd name="T79" fmla="*/ 0 h 340"/>
                <a:gd name="T80" fmla="*/ 357 w 410"/>
                <a:gd name="T81" fmla="*/ 2 h 340"/>
                <a:gd name="T82" fmla="*/ 302 w 410"/>
                <a:gd name="T83" fmla="*/ 0 h 340"/>
                <a:gd name="T84" fmla="*/ 292 w 410"/>
                <a:gd name="T85" fmla="*/ 10 h 340"/>
                <a:gd name="T86" fmla="*/ 298 w 410"/>
                <a:gd name="T87" fmla="*/ 16 h 340"/>
                <a:gd name="T88" fmla="*/ 318 w 410"/>
                <a:gd name="T89" fmla="*/ 31 h 340"/>
                <a:gd name="T90" fmla="*/ 309 w 410"/>
                <a:gd name="T91" fmla="*/ 49 h 340"/>
                <a:gd name="T92" fmla="*/ 228 w 410"/>
                <a:gd name="T93" fmla="*/ 13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340">
                  <a:moveTo>
                    <a:pt x="228" y="136"/>
                  </a:moveTo>
                  <a:lnTo>
                    <a:pt x="186" y="36"/>
                  </a:lnTo>
                  <a:cubicBezTo>
                    <a:pt x="185" y="33"/>
                    <a:pt x="184" y="30"/>
                    <a:pt x="184" y="30"/>
                  </a:cubicBezTo>
                  <a:cubicBezTo>
                    <a:pt x="184" y="27"/>
                    <a:pt x="192" y="18"/>
                    <a:pt x="213" y="16"/>
                  </a:cubicBezTo>
                  <a:cubicBezTo>
                    <a:pt x="218" y="15"/>
                    <a:pt x="223" y="15"/>
                    <a:pt x="223" y="6"/>
                  </a:cubicBezTo>
                  <a:cubicBezTo>
                    <a:pt x="223" y="0"/>
                    <a:pt x="217" y="0"/>
                    <a:pt x="216" y="0"/>
                  </a:cubicBezTo>
                  <a:cubicBezTo>
                    <a:pt x="195" y="0"/>
                    <a:pt x="174" y="2"/>
                    <a:pt x="153" y="2"/>
                  </a:cubicBezTo>
                  <a:cubicBezTo>
                    <a:pt x="140" y="2"/>
                    <a:pt x="110" y="0"/>
                    <a:pt x="97" y="0"/>
                  </a:cubicBezTo>
                  <a:cubicBezTo>
                    <a:pt x="94" y="0"/>
                    <a:pt x="88" y="0"/>
                    <a:pt x="88" y="10"/>
                  </a:cubicBezTo>
                  <a:cubicBezTo>
                    <a:pt x="88" y="16"/>
                    <a:pt x="93" y="16"/>
                    <a:pt x="100" y="16"/>
                  </a:cubicBezTo>
                  <a:cubicBezTo>
                    <a:pt x="129" y="16"/>
                    <a:pt x="132" y="21"/>
                    <a:pt x="137" y="31"/>
                  </a:cubicBezTo>
                  <a:lnTo>
                    <a:pt x="196" y="170"/>
                  </a:lnTo>
                  <a:lnTo>
                    <a:pt x="91" y="284"/>
                  </a:lnTo>
                  <a:lnTo>
                    <a:pt x="84" y="289"/>
                  </a:lnTo>
                  <a:cubicBezTo>
                    <a:pt x="60" y="315"/>
                    <a:pt x="36" y="323"/>
                    <a:pt x="11" y="325"/>
                  </a:cubicBezTo>
                  <a:cubicBezTo>
                    <a:pt x="4" y="325"/>
                    <a:pt x="0" y="325"/>
                    <a:pt x="0" y="335"/>
                  </a:cubicBezTo>
                  <a:cubicBezTo>
                    <a:pt x="0" y="335"/>
                    <a:pt x="0" y="340"/>
                    <a:pt x="6" y="340"/>
                  </a:cubicBezTo>
                  <a:cubicBezTo>
                    <a:pt x="21" y="340"/>
                    <a:pt x="38" y="339"/>
                    <a:pt x="53" y="339"/>
                  </a:cubicBezTo>
                  <a:cubicBezTo>
                    <a:pt x="72" y="339"/>
                    <a:pt x="91" y="340"/>
                    <a:pt x="109" y="340"/>
                  </a:cubicBezTo>
                  <a:cubicBezTo>
                    <a:pt x="112" y="340"/>
                    <a:pt x="118" y="340"/>
                    <a:pt x="118" y="330"/>
                  </a:cubicBezTo>
                  <a:cubicBezTo>
                    <a:pt x="118" y="325"/>
                    <a:pt x="113" y="325"/>
                    <a:pt x="112" y="325"/>
                  </a:cubicBezTo>
                  <a:cubicBezTo>
                    <a:pt x="107" y="324"/>
                    <a:pt x="92" y="323"/>
                    <a:pt x="92" y="309"/>
                  </a:cubicBezTo>
                  <a:cubicBezTo>
                    <a:pt x="92" y="302"/>
                    <a:pt x="100" y="294"/>
                    <a:pt x="106" y="287"/>
                  </a:cubicBezTo>
                  <a:lnTo>
                    <a:pt x="156" y="233"/>
                  </a:lnTo>
                  <a:lnTo>
                    <a:pt x="201" y="184"/>
                  </a:lnTo>
                  <a:lnTo>
                    <a:pt x="251" y="303"/>
                  </a:lnTo>
                  <a:cubicBezTo>
                    <a:pt x="253" y="309"/>
                    <a:pt x="254" y="309"/>
                    <a:pt x="254" y="310"/>
                  </a:cubicBezTo>
                  <a:cubicBezTo>
                    <a:pt x="254" y="314"/>
                    <a:pt x="245" y="323"/>
                    <a:pt x="225" y="325"/>
                  </a:cubicBezTo>
                  <a:cubicBezTo>
                    <a:pt x="220" y="325"/>
                    <a:pt x="215" y="326"/>
                    <a:pt x="215" y="334"/>
                  </a:cubicBezTo>
                  <a:cubicBezTo>
                    <a:pt x="215" y="340"/>
                    <a:pt x="221" y="340"/>
                    <a:pt x="223" y="340"/>
                  </a:cubicBezTo>
                  <a:cubicBezTo>
                    <a:pt x="237" y="340"/>
                    <a:pt x="271" y="339"/>
                    <a:pt x="285" y="339"/>
                  </a:cubicBezTo>
                  <a:cubicBezTo>
                    <a:pt x="298" y="339"/>
                    <a:pt x="328" y="340"/>
                    <a:pt x="341" y="340"/>
                  </a:cubicBezTo>
                  <a:cubicBezTo>
                    <a:pt x="344" y="340"/>
                    <a:pt x="350" y="340"/>
                    <a:pt x="350" y="331"/>
                  </a:cubicBezTo>
                  <a:cubicBezTo>
                    <a:pt x="350" y="325"/>
                    <a:pt x="345" y="325"/>
                    <a:pt x="341" y="325"/>
                  </a:cubicBezTo>
                  <a:cubicBezTo>
                    <a:pt x="308" y="324"/>
                    <a:pt x="307" y="323"/>
                    <a:pt x="298" y="303"/>
                  </a:cubicBezTo>
                  <a:cubicBezTo>
                    <a:pt x="279" y="257"/>
                    <a:pt x="246" y="179"/>
                    <a:pt x="234" y="149"/>
                  </a:cubicBezTo>
                  <a:cubicBezTo>
                    <a:pt x="268" y="114"/>
                    <a:pt x="320" y="55"/>
                    <a:pt x="336" y="41"/>
                  </a:cubicBezTo>
                  <a:cubicBezTo>
                    <a:pt x="351" y="29"/>
                    <a:pt x="370" y="17"/>
                    <a:pt x="400" y="16"/>
                  </a:cubicBezTo>
                  <a:cubicBezTo>
                    <a:pt x="406" y="15"/>
                    <a:pt x="410" y="15"/>
                    <a:pt x="410" y="6"/>
                  </a:cubicBezTo>
                  <a:cubicBezTo>
                    <a:pt x="410" y="5"/>
                    <a:pt x="410" y="0"/>
                    <a:pt x="404" y="0"/>
                  </a:cubicBezTo>
                  <a:cubicBezTo>
                    <a:pt x="389" y="0"/>
                    <a:pt x="373" y="2"/>
                    <a:pt x="357" y="2"/>
                  </a:cubicBezTo>
                  <a:cubicBezTo>
                    <a:pt x="339" y="2"/>
                    <a:pt x="320" y="0"/>
                    <a:pt x="302" y="0"/>
                  </a:cubicBezTo>
                  <a:cubicBezTo>
                    <a:pt x="299" y="0"/>
                    <a:pt x="292" y="0"/>
                    <a:pt x="292" y="10"/>
                  </a:cubicBezTo>
                  <a:cubicBezTo>
                    <a:pt x="292" y="14"/>
                    <a:pt x="295" y="15"/>
                    <a:pt x="298" y="16"/>
                  </a:cubicBezTo>
                  <a:cubicBezTo>
                    <a:pt x="303" y="16"/>
                    <a:pt x="318" y="17"/>
                    <a:pt x="318" y="31"/>
                  </a:cubicBezTo>
                  <a:cubicBezTo>
                    <a:pt x="318" y="38"/>
                    <a:pt x="313" y="44"/>
                    <a:pt x="309" y="49"/>
                  </a:cubicBezTo>
                  <a:lnTo>
                    <a:pt x="228" y="13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Freeform 436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9039226" y="2271713"/>
              <a:ext cx="41275" cy="96837"/>
            </a:xfrm>
            <a:custGeom>
              <a:avLst/>
              <a:gdLst>
                <a:gd name="T0" fmla="*/ 96 w 105"/>
                <a:gd name="T1" fmla="*/ 13 h 235"/>
                <a:gd name="T2" fmla="*/ 82 w 105"/>
                <a:gd name="T3" fmla="*/ 0 h 235"/>
                <a:gd name="T4" fmla="*/ 63 w 105"/>
                <a:gd name="T5" fmla="*/ 19 h 235"/>
                <a:gd name="T6" fmla="*/ 77 w 105"/>
                <a:gd name="T7" fmla="*/ 32 h 235"/>
                <a:gd name="T8" fmla="*/ 96 w 105"/>
                <a:gd name="T9" fmla="*/ 13 h 235"/>
                <a:gd name="T10" fmla="*/ 25 w 105"/>
                <a:gd name="T11" fmla="*/ 190 h 235"/>
                <a:gd name="T12" fmla="*/ 22 w 105"/>
                <a:gd name="T13" fmla="*/ 205 h 235"/>
                <a:gd name="T14" fmla="*/ 55 w 105"/>
                <a:gd name="T15" fmla="*/ 235 h 235"/>
                <a:gd name="T16" fmla="*/ 105 w 105"/>
                <a:gd name="T17" fmla="*/ 181 h 235"/>
                <a:gd name="T18" fmla="*/ 100 w 105"/>
                <a:gd name="T19" fmla="*/ 177 h 235"/>
                <a:gd name="T20" fmla="*/ 93 w 105"/>
                <a:gd name="T21" fmla="*/ 183 h 235"/>
                <a:gd name="T22" fmla="*/ 56 w 105"/>
                <a:gd name="T23" fmla="*/ 225 h 235"/>
                <a:gd name="T24" fmla="*/ 47 w 105"/>
                <a:gd name="T25" fmla="*/ 213 h 235"/>
                <a:gd name="T26" fmla="*/ 53 w 105"/>
                <a:gd name="T27" fmla="*/ 190 h 235"/>
                <a:gd name="T28" fmla="*/ 64 w 105"/>
                <a:gd name="T29" fmla="*/ 162 h 235"/>
                <a:gd name="T30" fmla="*/ 81 w 105"/>
                <a:gd name="T31" fmla="*/ 118 h 235"/>
                <a:gd name="T32" fmla="*/ 83 w 105"/>
                <a:gd name="T33" fmla="*/ 107 h 235"/>
                <a:gd name="T34" fmla="*/ 50 w 105"/>
                <a:gd name="T35" fmla="*/ 77 h 235"/>
                <a:gd name="T36" fmla="*/ 0 w 105"/>
                <a:gd name="T37" fmla="*/ 131 h 235"/>
                <a:gd name="T38" fmla="*/ 6 w 105"/>
                <a:gd name="T39" fmla="*/ 135 h 235"/>
                <a:gd name="T40" fmla="*/ 12 w 105"/>
                <a:gd name="T41" fmla="*/ 130 h 235"/>
                <a:gd name="T42" fmla="*/ 49 w 105"/>
                <a:gd name="T43" fmla="*/ 87 h 235"/>
                <a:gd name="T44" fmla="*/ 58 w 105"/>
                <a:gd name="T45" fmla="*/ 99 h 235"/>
                <a:gd name="T46" fmla="*/ 47 w 105"/>
                <a:gd name="T47" fmla="*/ 134 h 235"/>
                <a:gd name="T48" fmla="*/ 25 w 105"/>
                <a:gd name="T49" fmla="*/ 19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235">
                  <a:moveTo>
                    <a:pt x="96" y="13"/>
                  </a:moveTo>
                  <a:cubicBezTo>
                    <a:pt x="96" y="8"/>
                    <a:pt x="92" y="0"/>
                    <a:pt x="82" y="0"/>
                  </a:cubicBezTo>
                  <a:cubicBezTo>
                    <a:pt x="73" y="0"/>
                    <a:pt x="63" y="9"/>
                    <a:pt x="63" y="19"/>
                  </a:cubicBezTo>
                  <a:cubicBezTo>
                    <a:pt x="63" y="25"/>
                    <a:pt x="67" y="32"/>
                    <a:pt x="77" y="32"/>
                  </a:cubicBezTo>
                  <a:cubicBezTo>
                    <a:pt x="87" y="32"/>
                    <a:pt x="96" y="23"/>
                    <a:pt x="96" y="13"/>
                  </a:cubicBezTo>
                  <a:close/>
                  <a:moveTo>
                    <a:pt x="25" y="190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1"/>
                    <a:pt x="36" y="235"/>
                    <a:pt x="55" y="235"/>
                  </a:cubicBezTo>
                  <a:cubicBezTo>
                    <a:pt x="90" y="235"/>
                    <a:pt x="105" y="186"/>
                    <a:pt x="105" y="181"/>
                  </a:cubicBezTo>
                  <a:cubicBezTo>
                    <a:pt x="105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3" y="183"/>
                  </a:cubicBezTo>
                  <a:cubicBezTo>
                    <a:pt x="85" y="210"/>
                    <a:pt x="70" y="225"/>
                    <a:pt x="56" y="225"/>
                  </a:cubicBezTo>
                  <a:cubicBezTo>
                    <a:pt x="49" y="225"/>
                    <a:pt x="47" y="220"/>
                    <a:pt x="47" y="213"/>
                  </a:cubicBezTo>
                  <a:cubicBezTo>
                    <a:pt x="47" y="205"/>
                    <a:pt x="50" y="198"/>
                    <a:pt x="53" y="190"/>
                  </a:cubicBezTo>
                  <a:cubicBezTo>
                    <a:pt x="56" y="181"/>
                    <a:pt x="60" y="171"/>
                    <a:pt x="64" y="162"/>
                  </a:cubicBezTo>
                  <a:cubicBezTo>
                    <a:pt x="67" y="154"/>
                    <a:pt x="80" y="122"/>
                    <a:pt x="81" y="118"/>
                  </a:cubicBezTo>
                  <a:cubicBezTo>
                    <a:pt x="82" y="115"/>
                    <a:pt x="83" y="110"/>
                    <a:pt x="83" y="107"/>
                  </a:cubicBezTo>
                  <a:cubicBezTo>
                    <a:pt x="83" y="91"/>
                    <a:pt x="69" y="77"/>
                    <a:pt x="50" y="77"/>
                  </a:cubicBezTo>
                  <a:cubicBezTo>
                    <a:pt x="16" y="77"/>
                    <a:pt x="0" y="125"/>
                    <a:pt x="0" y="131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0" y="135"/>
                    <a:pt x="11" y="133"/>
                    <a:pt x="12" y="130"/>
                  </a:cubicBezTo>
                  <a:cubicBezTo>
                    <a:pt x="21" y="100"/>
                    <a:pt x="36" y="87"/>
                    <a:pt x="49" y="87"/>
                  </a:cubicBezTo>
                  <a:cubicBezTo>
                    <a:pt x="55" y="87"/>
                    <a:pt x="58" y="90"/>
                    <a:pt x="58" y="99"/>
                  </a:cubicBezTo>
                  <a:cubicBezTo>
                    <a:pt x="58" y="107"/>
                    <a:pt x="56" y="112"/>
                    <a:pt x="47" y="134"/>
                  </a:cubicBezTo>
                  <a:lnTo>
                    <a:pt x="25" y="19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5" name="Rectangle 874"/>
          <p:cNvSpPr/>
          <p:nvPr/>
        </p:nvSpPr>
        <p:spPr>
          <a:xfrm rot="16200000">
            <a:off x="5707459" y="3444746"/>
            <a:ext cx="1977734" cy="28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Breast cancer-specific survival</a:t>
            </a:r>
          </a:p>
        </p:txBody>
      </p:sp>
      <p:sp>
        <p:nvSpPr>
          <p:cNvPr id="876" name="Rectangle 875"/>
          <p:cNvSpPr/>
          <p:nvPr/>
        </p:nvSpPr>
        <p:spPr>
          <a:xfrm>
            <a:off x="6928396" y="4372588"/>
            <a:ext cx="1977734" cy="28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Time horizon </a:t>
            </a:r>
            <a:r>
              <a:rPr lang="en-US" sz="12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</a:p>
        </p:txBody>
      </p:sp>
      <p:sp>
        <p:nvSpPr>
          <p:cNvPr id="877" name="Rectangle 876"/>
          <p:cNvSpPr/>
          <p:nvPr/>
        </p:nvSpPr>
        <p:spPr>
          <a:xfrm>
            <a:off x="7010400" y="3377781"/>
            <a:ext cx="1042831" cy="831387"/>
          </a:xfrm>
          <a:prstGeom prst="rect">
            <a:avLst/>
          </a:prstGeom>
          <a:gradFill flip="none" rotWithShape="1">
            <a:gsLst>
              <a:gs pos="0">
                <a:srgbClr val="F80841">
                  <a:alpha val="57000"/>
                </a:srgb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Arc 877"/>
          <p:cNvSpPr/>
          <p:nvPr/>
        </p:nvSpPr>
        <p:spPr>
          <a:xfrm rot="10800000">
            <a:off x="7002263" y="2543626"/>
            <a:ext cx="2103298" cy="1665542"/>
          </a:xfrm>
          <a:prstGeom prst="arc">
            <a:avLst>
              <a:gd name="adj1" fmla="val 16200000"/>
              <a:gd name="adj2" fmla="val 237163"/>
            </a:avLst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9" name="Straight Arrow Connector 878"/>
          <p:cNvCxnSpPr/>
          <p:nvPr/>
        </p:nvCxnSpPr>
        <p:spPr>
          <a:xfrm>
            <a:off x="7025730" y="4202194"/>
            <a:ext cx="188267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" name="Down Arrow 879"/>
          <p:cNvSpPr/>
          <p:nvPr/>
        </p:nvSpPr>
        <p:spPr>
          <a:xfrm>
            <a:off x="7790913" y="2657658"/>
            <a:ext cx="335591" cy="609600"/>
          </a:xfrm>
          <a:prstGeom prst="downArrow">
            <a:avLst/>
          </a:prstGeom>
          <a:gradFill flip="none" rotWithShape="1">
            <a:gsLst>
              <a:gs pos="18000">
                <a:srgbClr val="F80841">
                  <a:alpha val="77000"/>
                </a:srgb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1" name="Group 880"/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7526337" y="3575051"/>
            <a:ext cx="2913063" cy="273049"/>
            <a:chOff x="6781800" y="2135188"/>
            <a:chExt cx="2913063" cy="273049"/>
          </a:xfrm>
        </p:grpSpPr>
        <p:sp>
          <p:nvSpPr>
            <p:cNvPr id="882" name="Freeform 443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781800" y="2212975"/>
              <a:ext cx="139700" cy="142874"/>
            </a:xfrm>
            <a:custGeom>
              <a:avLst/>
              <a:gdLst>
                <a:gd name="T0" fmla="*/ 131 w 355"/>
                <a:gd name="T1" fmla="*/ 182 h 340"/>
                <a:gd name="T2" fmla="*/ 215 w 355"/>
                <a:gd name="T3" fmla="*/ 182 h 340"/>
                <a:gd name="T4" fmla="*/ 355 w 355"/>
                <a:gd name="T5" fmla="*/ 75 h 340"/>
                <a:gd name="T6" fmla="*/ 257 w 355"/>
                <a:gd name="T7" fmla="*/ 0 h 340"/>
                <a:gd name="T8" fmla="*/ 96 w 355"/>
                <a:gd name="T9" fmla="*/ 0 h 340"/>
                <a:gd name="T10" fmla="*/ 81 w 355"/>
                <a:gd name="T11" fmla="*/ 9 h 340"/>
                <a:gd name="T12" fmla="*/ 95 w 355"/>
                <a:gd name="T13" fmla="*/ 15 h 340"/>
                <a:gd name="T14" fmla="*/ 117 w 355"/>
                <a:gd name="T15" fmla="*/ 16 h 340"/>
                <a:gd name="T16" fmla="*/ 128 w 355"/>
                <a:gd name="T17" fmla="*/ 24 h 340"/>
                <a:gd name="T18" fmla="*/ 126 w 355"/>
                <a:gd name="T19" fmla="*/ 33 h 340"/>
                <a:gd name="T20" fmla="*/ 59 w 355"/>
                <a:gd name="T21" fmla="*/ 301 h 340"/>
                <a:gd name="T22" fmla="*/ 14 w 355"/>
                <a:gd name="T23" fmla="*/ 324 h 340"/>
                <a:gd name="T24" fmla="*/ 0 w 355"/>
                <a:gd name="T25" fmla="*/ 334 h 340"/>
                <a:gd name="T26" fmla="*/ 7 w 355"/>
                <a:gd name="T27" fmla="*/ 340 h 340"/>
                <a:gd name="T28" fmla="*/ 71 w 355"/>
                <a:gd name="T29" fmla="*/ 338 h 340"/>
                <a:gd name="T30" fmla="*/ 102 w 355"/>
                <a:gd name="T31" fmla="*/ 339 h 340"/>
                <a:gd name="T32" fmla="*/ 135 w 355"/>
                <a:gd name="T33" fmla="*/ 340 h 340"/>
                <a:gd name="T34" fmla="*/ 145 w 355"/>
                <a:gd name="T35" fmla="*/ 330 h 340"/>
                <a:gd name="T36" fmla="*/ 131 w 355"/>
                <a:gd name="T37" fmla="*/ 324 h 340"/>
                <a:gd name="T38" fmla="*/ 98 w 355"/>
                <a:gd name="T39" fmla="*/ 315 h 340"/>
                <a:gd name="T40" fmla="*/ 100 w 355"/>
                <a:gd name="T41" fmla="*/ 307 h 340"/>
                <a:gd name="T42" fmla="*/ 131 w 355"/>
                <a:gd name="T43" fmla="*/ 182 h 340"/>
                <a:gd name="T44" fmla="*/ 167 w 355"/>
                <a:gd name="T45" fmla="*/ 34 h 340"/>
                <a:gd name="T46" fmla="*/ 194 w 355"/>
                <a:gd name="T47" fmla="*/ 15 h 340"/>
                <a:gd name="T48" fmla="*/ 241 w 355"/>
                <a:gd name="T49" fmla="*/ 15 h 340"/>
                <a:gd name="T50" fmla="*/ 309 w 355"/>
                <a:gd name="T51" fmla="*/ 63 h 340"/>
                <a:gd name="T52" fmla="*/ 280 w 355"/>
                <a:gd name="T53" fmla="*/ 143 h 340"/>
                <a:gd name="T54" fmla="*/ 203 w 355"/>
                <a:gd name="T55" fmla="*/ 169 h 340"/>
                <a:gd name="T56" fmla="*/ 133 w 355"/>
                <a:gd name="T57" fmla="*/ 169 h 340"/>
                <a:gd name="T58" fmla="*/ 167 w 355"/>
                <a:gd name="T59" fmla="*/ 3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5" h="340">
                  <a:moveTo>
                    <a:pt x="131" y="182"/>
                  </a:moveTo>
                  <a:lnTo>
                    <a:pt x="215" y="182"/>
                  </a:lnTo>
                  <a:cubicBezTo>
                    <a:pt x="286" y="182"/>
                    <a:pt x="355" y="131"/>
                    <a:pt x="355" y="75"/>
                  </a:cubicBezTo>
                  <a:cubicBezTo>
                    <a:pt x="355" y="36"/>
                    <a:pt x="323" y="0"/>
                    <a:pt x="257" y="0"/>
                  </a:cubicBezTo>
                  <a:lnTo>
                    <a:pt x="96" y="0"/>
                  </a:lnTo>
                  <a:cubicBezTo>
                    <a:pt x="87" y="0"/>
                    <a:pt x="81" y="0"/>
                    <a:pt x="81" y="9"/>
                  </a:cubicBezTo>
                  <a:cubicBezTo>
                    <a:pt x="81" y="15"/>
                    <a:pt x="85" y="15"/>
                    <a:pt x="95" y="15"/>
                  </a:cubicBezTo>
                  <a:cubicBezTo>
                    <a:pt x="102" y="15"/>
                    <a:pt x="111" y="16"/>
                    <a:pt x="117" y="16"/>
                  </a:cubicBezTo>
                  <a:cubicBezTo>
                    <a:pt x="125" y="17"/>
                    <a:pt x="128" y="18"/>
                    <a:pt x="128" y="24"/>
                  </a:cubicBezTo>
                  <a:cubicBezTo>
                    <a:pt x="128" y="26"/>
                    <a:pt x="127" y="27"/>
                    <a:pt x="126" y="33"/>
                  </a:cubicBezTo>
                  <a:lnTo>
                    <a:pt x="59" y="301"/>
                  </a:lnTo>
                  <a:cubicBezTo>
                    <a:pt x="54" y="320"/>
                    <a:pt x="53" y="324"/>
                    <a:pt x="14" y="324"/>
                  </a:cubicBezTo>
                  <a:cubicBezTo>
                    <a:pt x="5" y="324"/>
                    <a:pt x="0" y="324"/>
                    <a:pt x="0" y="334"/>
                  </a:cubicBezTo>
                  <a:cubicBezTo>
                    <a:pt x="0" y="340"/>
                    <a:pt x="6" y="340"/>
                    <a:pt x="7" y="340"/>
                  </a:cubicBezTo>
                  <a:cubicBezTo>
                    <a:pt x="21" y="340"/>
                    <a:pt x="57" y="338"/>
                    <a:pt x="71" y="338"/>
                  </a:cubicBezTo>
                  <a:cubicBezTo>
                    <a:pt x="81" y="338"/>
                    <a:pt x="92" y="339"/>
                    <a:pt x="102" y="339"/>
                  </a:cubicBezTo>
                  <a:cubicBezTo>
                    <a:pt x="113" y="339"/>
                    <a:pt x="124" y="340"/>
                    <a:pt x="135" y="340"/>
                  </a:cubicBezTo>
                  <a:cubicBezTo>
                    <a:pt x="138" y="340"/>
                    <a:pt x="145" y="340"/>
                    <a:pt x="145" y="330"/>
                  </a:cubicBezTo>
                  <a:cubicBezTo>
                    <a:pt x="145" y="324"/>
                    <a:pt x="140" y="324"/>
                    <a:pt x="131" y="324"/>
                  </a:cubicBezTo>
                  <a:cubicBezTo>
                    <a:pt x="112" y="324"/>
                    <a:pt x="98" y="324"/>
                    <a:pt x="98" y="315"/>
                  </a:cubicBezTo>
                  <a:cubicBezTo>
                    <a:pt x="98" y="312"/>
                    <a:pt x="99" y="310"/>
                    <a:pt x="100" y="307"/>
                  </a:cubicBezTo>
                  <a:lnTo>
                    <a:pt x="131" y="182"/>
                  </a:lnTo>
                  <a:close/>
                  <a:moveTo>
                    <a:pt x="167" y="34"/>
                  </a:moveTo>
                  <a:cubicBezTo>
                    <a:pt x="171" y="17"/>
                    <a:pt x="172" y="15"/>
                    <a:pt x="194" y="15"/>
                  </a:cubicBezTo>
                  <a:lnTo>
                    <a:pt x="241" y="15"/>
                  </a:lnTo>
                  <a:cubicBezTo>
                    <a:pt x="283" y="15"/>
                    <a:pt x="309" y="28"/>
                    <a:pt x="309" y="63"/>
                  </a:cubicBezTo>
                  <a:cubicBezTo>
                    <a:pt x="309" y="82"/>
                    <a:pt x="299" y="125"/>
                    <a:pt x="280" y="143"/>
                  </a:cubicBezTo>
                  <a:cubicBezTo>
                    <a:pt x="255" y="165"/>
                    <a:pt x="225" y="169"/>
                    <a:pt x="203" y="169"/>
                  </a:cubicBezTo>
                  <a:lnTo>
                    <a:pt x="133" y="169"/>
                  </a:lnTo>
                  <a:lnTo>
                    <a:pt x="167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Freeform 444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908800" y="2286000"/>
              <a:ext cx="55563" cy="103187"/>
            </a:xfrm>
            <a:custGeom>
              <a:avLst/>
              <a:gdLst>
                <a:gd name="T0" fmla="*/ 69 w 141"/>
                <a:gd name="T1" fmla="*/ 10 h 245"/>
                <a:gd name="T2" fmla="*/ 70 w 141"/>
                <a:gd name="T3" fmla="*/ 4 h 245"/>
                <a:gd name="T4" fmla="*/ 65 w 141"/>
                <a:gd name="T5" fmla="*/ 0 h 245"/>
                <a:gd name="T6" fmla="*/ 20 w 141"/>
                <a:gd name="T7" fmla="*/ 3 h 245"/>
                <a:gd name="T8" fmla="*/ 12 w 141"/>
                <a:gd name="T9" fmla="*/ 11 h 245"/>
                <a:gd name="T10" fmla="*/ 21 w 141"/>
                <a:gd name="T11" fmla="*/ 16 h 245"/>
                <a:gd name="T12" fmla="*/ 38 w 141"/>
                <a:gd name="T13" fmla="*/ 21 h 245"/>
                <a:gd name="T14" fmla="*/ 32 w 141"/>
                <a:gd name="T15" fmla="*/ 46 h 245"/>
                <a:gd name="T16" fmla="*/ 24 w 141"/>
                <a:gd name="T17" fmla="*/ 78 h 245"/>
                <a:gd name="T18" fmla="*/ 1 w 141"/>
                <a:gd name="T19" fmla="*/ 170 h 245"/>
                <a:gd name="T20" fmla="*/ 0 w 141"/>
                <a:gd name="T21" fmla="*/ 187 h 245"/>
                <a:gd name="T22" fmla="*/ 51 w 141"/>
                <a:gd name="T23" fmla="*/ 245 h 245"/>
                <a:gd name="T24" fmla="*/ 141 w 141"/>
                <a:gd name="T25" fmla="*/ 146 h 245"/>
                <a:gd name="T26" fmla="*/ 89 w 141"/>
                <a:gd name="T27" fmla="*/ 88 h 245"/>
                <a:gd name="T28" fmla="*/ 45 w 141"/>
                <a:gd name="T29" fmla="*/ 107 h 245"/>
                <a:gd name="T30" fmla="*/ 69 w 141"/>
                <a:gd name="T31" fmla="*/ 10 h 245"/>
                <a:gd name="T32" fmla="*/ 51 w 141"/>
                <a:gd name="T33" fmla="*/ 235 h 245"/>
                <a:gd name="T34" fmla="*/ 24 w 141"/>
                <a:gd name="T35" fmla="*/ 200 h 245"/>
                <a:gd name="T36" fmla="*/ 37 w 141"/>
                <a:gd name="T37" fmla="*/ 136 h 245"/>
                <a:gd name="T38" fmla="*/ 46 w 141"/>
                <a:gd name="T39" fmla="*/ 121 h 245"/>
                <a:gd name="T40" fmla="*/ 88 w 141"/>
                <a:gd name="T41" fmla="*/ 98 h 245"/>
                <a:gd name="T42" fmla="*/ 113 w 141"/>
                <a:gd name="T43" fmla="*/ 131 h 245"/>
                <a:gd name="T44" fmla="*/ 95 w 141"/>
                <a:gd name="T45" fmla="*/ 201 h 245"/>
                <a:gd name="T46" fmla="*/ 51 w 141"/>
                <a:gd name="T47" fmla="*/ 23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1" h="245">
                  <a:moveTo>
                    <a:pt x="69" y="10"/>
                  </a:moveTo>
                  <a:cubicBezTo>
                    <a:pt x="69" y="9"/>
                    <a:pt x="70" y="5"/>
                    <a:pt x="70" y="4"/>
                  </a:cubicBezTo>
                  <a:cubicBezTo>
                    <a:pt x="70" y="3"/>
                    <a:pt x="69" y="0"/>
                    <a:pt x="65" y="0"/>
                  </a:cubicBezTo>
                  <a:cubicBezTo>
                    <a:pt x="58" y="0"/>
                    <a:pt x="29" y="2"/>
                    <a:pt x="20" y="3"/>
                  </a:cubicBezTo>
                  <a:cubicBezTo>
                    <a:pt x="17" y="3"/>
                    <a:pt x="12" y="4"/>
                    <a:pt x="12" y="11"/>
                  </a:cubicBezTo>
                  <a:cubicBezTo>
                    <a:pt x="12" y="16"/>
                    <a:pt x="17" y="16"/>
                    <a:pt x="21" y="16"/>
                  </a:cubicBezTo>
                  <a:cubicBezTo>
                    <a:pt x="38" y="16"/>
                    <a:pt x="38" y="18"/>
                    <a:pt x="38" y="21"/>
                  </a:cubicBezTo>
                  <a:cubicBezTo>
                    <a:pt x="38" y="24"/>
                    <a:pt x="35" y="38"/>
                    <a:pt x="32" y="46"/>
                  </a:cubicBezTo>
                  <a:lnTo>
                    <a:pt x="24" y="78"/>
                  </a:lnTo>
                  <a:cubicBezTo>
                    <a:pt x="21" y="90"/>
                    <a:pt x="2" y="166"/>
                    <a:pt x="1" y="170"/>
                  </a:cubicBezTo>
                  <a:cubicBezTo>
                    <a:pt x="0" y="179"/>
                    <a:pt x="0" y="183"/>
                    <a:pt x="0" y="187"/>
                  </a:cubicBezTo>
                  <a:cubicBezTo>
                    <a:pt x="0" y="223"/>
                    <a:pt x="22" y="245"/>
                    <a:pt x="51" y="245"/>
                  </a:cubicBezTo>
                  <a:cubicBezTo>
                    <a:pt x="95" y="245"/>
                    <a:pt x="141" y="198"/>
                    <a:pt x="141" y="146"/>
                  </a:cubicBezTo>
                  <a:cubicBezTo>
                    <a:pt x="141" y="105"/>
                    <a:pt x="113" y="88"/>
                    <a:pt x="89" y="88"/>
                  </a:cubicBezTo>
                  <a:cubicBezTo>
                    <a:pt x="71" y="88"/>
                    <a:pt x="55" y="98"/>
                    <a:pt x="45" y="107"/>
                  </a:cubicBezTo>
                  <a:lnTo>
                    <a:pt x="69" y="10"/>
                  </a:lnTo>
                  <a:close/>
                  <a:moveTo>
                    <a:pt x="51" y="235"/>
                  </a:moveTo>
                  <a:cubicBezTo>
                    <a:pt x="34" y="235"/>
                    <a:pt x="24" y="220"/>
                    <a:pt x="24" y="200"/>
                  </a:cubicBezTo>
                  <a:cubicBezTo>
                    <a:pt x="24" y="187"/>
                    <a:pt x="28" y="175"/>
                    <a:pt x="37" y="136"/>
                  </a:cubicBezTo>
                  <a:cubicBezTo>
                    <a:pt x="39" y="129"/>
                    <a:pt x="39" y="128"/>
                    <a:pt x="46" y="121"/>
                  </a:cubicBezTo>
                  <a:cubicBezTo>
                    <a:pt x="59" y="105"/>
                    <a:pt x="75" y="98"/>
                    <a:pt x="88" y="98"/>
                  </a:cubicBezTo>
                  <a:cubicBezTo>
                    <a:pt x="101" y="98"/>
                    <a:pt x="113" y="108"/>
                    <a:pt x="113" y="131"/>
                  </a:cubicBezTo>
                  <a:cubicBezTo>
                    <a:pt x="113" y="146"/>
                    <a:pt x="105" y="181"/>
                    <a:pt x="95" y="201"/>
                  </a:cubicBezTo>
                  <a:cubicBezTo>
                    <a:pt x="87" y="219"/>
                    <a:pt x="69" y="235"/>
                    <a:pt x="51" y="2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Freeform 445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6977063" y="2322512"/>
              <a:ext cx="58738" cy="66675"/>
            </a:xfrm>
            <a:custGeom>
              <a:avLst/>
              <a:gdLst>
                <a:gd name="T0" fmla="*/ 131 w 151"/>
                <a:gd name="T1" fmla="*/ 20 h 157"/>
                <a:gd name="T2" fmla="*/ 113 w 151"/>
                <a:gd name="T3" fmla="*/ 40 h 157"/>
                <a:gd name="T4" fmla="*/ 126 w 151"/>
                <a:gd name="T5" fmla="*/ 52 h 157"/>
                <a:gd name="T6" fmla="*/ 146 w 151"/>
                <a:gd name="T7" fmla="*/ 30 h 157"/>
                <a:gd name="T8" fmla="*/ 100 w 151"/>
                <a:gd name="T9" fmla="*/ 0 h 157"/>
                <a:gd name="T10" fmla="*/ 0 w 151"/>
                <a:gd name="T11" fmla="*/ 96 h 157"/>
                <a:gd name="T12" fmla="*/ 64 w 151"/>
                <a:gd name="T13" fmla="*/ 157 h 157"/>
                <a:gd name="T14" fmla="*/ 151 w 151"/>
                <a:gd name="T15" fmla="*/ 118 h 157"/>
                <a:gd name="T16" fmla="*/ 145 w 151"/>
                <a:gd name="T17" fmla="*/ 112 h 157"/>
                <a:gd name="T18" fmla="*/ 139 w 151"/>
                <a:gd name="T19" fmla="*/ 115 h 157"/>
                <a:gd name="T20" fmla="*/ 65 w 151"/>
                <a:gd name="T21" fmla="*/ 147 h 157"/>
                <a:gd name="T22" fmla="*/ 28 w 151"/>
                <a:gd name="T23" fmla="*/ 109 h 157"/>
                <a:gd name="T24" fmla="*/ 51 w 151"/>
                <a:gd name="T25" fmla="*/ 36 h 157"/>
                <a:gd name="T26" fmla="*/ 100 w 151"/>
                <a:gd name="T27" fmla="*/ 10 h 157"/>
                <a:gd name="T28" fmla="*/ 131 w 151"/>
                <a:gd name="T29" fmla="*/ 2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7">
                  <a:moveTo>
                    <a:pt x="131" y="20"/>
                  </a:moveTo>
                  <a:cubicBezTo>
                    <a:pt x="118" y="22"/>
                    <a:pt x="113" y="32"/>
                    <a:pt x="113" y="40"/>
                  </a:cubicBezTo>
                  <a:cubicBezTo>
                    <a:pt x="113" y="49"/>
                    <a:pt x="120" y="52"/>
                    <a:pt x="126" y="52"/>
                  </a:cubicBezTo>
                  <a:cubicBezTo>
                    <a:pt x="134" y="52"/>
                    <a:pt x="146" y="47"/>
                    <a:pt x="146" y="30"/>
                  </a:cubicBezTo>
                  <a:cubicBezTo>
                    <a:pt x="146" y="6"/>
                    <a:pt x="119" y="0"/>
                    <a:pt x="100" y="0"/>
                  </a:cubicBezTo>
                  <a:cubicBezTo>
                    <a:pt x="48" y="0"/>
                    <a:pt x="0" y="48"/>
                    <a:pt x="0" y="96"/>
                  </a:cubicBezTo>
                  <a:cubicBezTo>
                    <a:pt x="0" y="126"/>
                    <a:pt x="20" y="157"/>
                    <a:pt x="64" y="157"/>
                  </a:cubicBezTo>
                  <a:cubicBezTo>
                    <a:pt x="123" y="157"/>
                    <a:pt x="151" y="122"/>
                    <a:pt x="151" y="118"/>
                  </a:cubicBezTo>
                  <a:cubicBezTo>
                    <a:pt x="151" y="116"/>
                    <a:pt x="147" y="112"/>
                    <a:pt x="145" y="112"/>
                  </a:cubicBezTo>
                  <a:cubicBezTo>
                    <a:pt x="142" y="112"/>
                    <a:pt x="142" y="112"/>
                    <a:pt x="139" y="115"/>
                  </a:cubicBezTo>
                  <a:cubicBezTo>
                    <a:pt x="112" y="147"/>
                    <a:pt x="71" y="147"/>
                    <a:pt x="65" y="147"/>
                  </a:cubicBezTo>
                  <a:cubicBezTo>
                    <a:pt x="40" y="147"/>
                    <a:pt x="28" y="130"/>
                    <a:pt x="28" y="109"/>
                  </a:cubicBezTo>
                  <a:cubicBezTo>
                    <a:pt x="28" y="98"/>
                    <a:pt x="33" y="60"/>
                    <a:pt x="51" y="36"/>
                  </a:cubicBezTo>
                  <a:cubicBezTo>
                    <a:pt x="65" y="19"/>
                    <a:pt x="83" y="10"/>
                    <a:pt x="100" y="10"/>
                  </a:cubicBezTo>
                  <a:cubicBezTo>
                    <a:pt x="105" y="10"/>
                    <a:pt x="122" y="10"/>
                    <a:pt x="131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Freeform 446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7065963" y="2198688"/>
              <a:ext cx="46038" cy="209549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4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Freeform 447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7127875" y="2225675"/>
              <a:ext cx="58738" cy="133350"/>
            </a:xfrm>
            <a:custGeom>
              <a:avLst/>
              <a:gdLst>
                <a:gd name="T0" fmla="*/ 91 w 153"/>
                <a:gd name="T1" fmla="*/ 113 h 317"/>
                <a:gd name="T2" fmla="*/ 138 w 153"/>
                <a:gd name="T3" fmla="*/ 113 h 317"/>
                <a:gd name="T4" fmla="*/ 153 w 153"/>
                <a:gd name="T5" fmla="*/ 103 h 317"/>
                <a:gd name="T6" fmla="*/ 139 w 153"/>
                <a:gd name="T7" fmla="*/ 97 h 317"/>
                <a:gd name="T8" fmla="*/ 95 w 153"/>
                <a:gd name="T9" fmla="*/ 97 h 317"/>
                <a:gd name="T10" fmla="*/ 116 w 153"/>
                <a:gd name="T11" fmla="*/ 13 h 317"/>
                <a:gd name="T12" fmla="*/ 101 w 153"/>
                <a:gd name="T13" fmla="*/ 0 h 317"/>
                <a:gd name="T14" fmla="*/ 81 w 153"/>
                <a:gd name="T15" fmla="*/ 18 h 317"/>
                <a:gd name="T16" fmla="*/ 62 w 153"/>
                <a:gd name="T17" fmla="*/ 97 h 317"/>
                <a:gd name="T18" fmla="*/ 15 w 153"/>
                <a:gd name="T19" fmla="*/ 97 h 317"/>
                <a:gd name="T20" fmla="*/ 0 w 153"/>
                <a:gd name="T21" fmla="*/ 107 h 317"/>
                <a:gd name="T22" fmla="*/ 14 w 153"/>
                <a:gd name="T23" fmla="*/ 113 h 317"/>
                <a:gd name="T24" fmla="*/ 58 w 153"/>
                <a:gd name="T25" fmla="*/ 113 h 317"/>
                <a:gd name="T26" fmla="*/ 20 w 153"/>
                <a:gd name="T27" fmla="*/ 271 h 317"/>
                <a:gd name="T28" fmla="*/ 66 w 153"/>
                <a:gd name="T29" fmla="*/ 317 h 317"/>
                <a:gd name="T30" fmla="*/ 145 w 153"/>
                <a:gd name="T31" fmla="*/ 241 h 317"/>
                <a:gd name="T32" fmla="*/ 139 w 153"/>
                <a:gd name="T33" fmla="*/ 236 h 317"/>
                <a:gd name="T34" fmla="*/ 132 w 153"/>
                <a:gd name="T35" fmla="*/ 243 h 317"/>
                <a:gd name="T36" fmla="*/ 67 w 153"/>
                <a:gd name="T37" fmla="*/ 306 h 317"/>
                <a:gd name="T38" fmla="*/ 51 w 153"/>
                <a:gd name="T39" fmla="*/ 283 h 317"/>
                <a:gd name="T40" fmla="*/ 54 w 153"/>
                <a:gd name="T41" fmla="*/ 260 h 317"/>
                <a:gd name="T42" fmla="*/ 91 w 153"/>
                <a:gd name="T43" fmla="*/ 11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7">
                  <a:moveTo>
                    <a:pt x="91" y="113"/>
                  </a:moveTo>
                  <a:lnTo>
                    <a:pt x="138" y="113"/>
                  </a:lnTo>
                  <a:cubicBezTo>
                    <a:pt x="148" y="113"/>
                    <a:pt x="153" y="113"/>
                    <a:pt x="153" y="103"/>
                  </a:cubicBezTo>
                  <a:cubicBezTo>
                    <a:pt x="153" y="97"/>
                    <a:pt x="148" y="97"/>
                    <a:pt x="139" y="97"/>
                  </a:cubicBezTo>
                  <a:lnTo>
                    <a:pt x="95" y="97"/>
                  </a:lnTo>
                  <a:cubicBezTo>
                    <a:pt x="113" y="26"/>
                    <a:pt x="116" y="16"/>
                    <a:pt x="116" y="13"/>
                  </a:cubicBezTo>
                  <a:cubicBezTo>
                    <a:pt x="116" y="5"/>
                    <a:pt x="110" y="0"/>
                    <a:pt x="101" y="0"/>
                  </a:cubicBezTo>
                  <a:cubicBezTo>
                    <a:pt x="100" y="0"/>
                    <a:pt x="86" y="0"/>
                    <a:pt x="81" y="18"/>
                  </a:cubicBezTo>
                  <a:lnTo>
                    <a:pt x="62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7"/>
                  </a:cubicBezTo>
                  <a:cubicBezTo>
                    <a:pt x="0" y="113"/>
                    <a:pt x="4" y="113"/>
                    <a:pt x="14" y="113"/>
                  </a:cubicBezTo>
                  <a:lnTo>
                    <a:pt x="58" y="113"/>
                  </a:lnTo>
                  <a:cubicBezTo>
                    <a:pt x="22" y="254"/>
                    <a:pt x="20" y="262"/>
                    <a:pt x="20" y="271"/>
                  </a:cubicBezTo>
                  <a:cubicBezTo>
                    <a:pt x="20" y="298"/>
                    <a:pt x="39" y="317"/>
                    <a:pt x="66" y="317"/>
                  </a:cubicBezTo>
                  <a:cubicBezTo>
                    <a:pt x="117" y="317"/>
                    <a:pt x="145" y="245"/>
                    <a:pt x="145" y="241"/>
                  </a:cubicBezTo>
                  <a:cubicBezTo>
                    <a:pt x="145" y="236"/>
                    <a:pt x="141" y="236"/>
                    <a:pt x="139" y="236"/>
                  </a:cubicBezTo>
                  <a:cubicBezTo>
                    <a:pt x="135" y="236"/>
                    <a:pt x="134" y="237"/>
                    <a:pt x="132" y="243"/>
                  </a:cubicBezTo>
                  <a:cubicBezTo>
                    <a:pt x="110" y="294"/>
                    <a:pt x="84" y="306"/>
                    <a:pt x="67" y="306"/>
                  </a:cubicBezTo>
                  <a:cubicBezTo>
                    <a:pt x="56" y="306"/>
                    <a:pt x="51" y="300"/>
                    <a:pt x="51" y="283"/>
                  </a:cubicBezTo>
                  <a:cubicBezTo>
                    <a:pt x="51" y="271"/>
                    <a:pt x="52" y="268"/>
                    <a:pt x="54" y="260"/>
                  </a:cubicBezTo>
                  <a:lnTo>
                    <a:pt x="91" y="1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Freeform 448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7204075" y="2198688"/>
              <a:ext cx="44450" cy="209549"/>
            </a:xfrm>
            <a:custGeom>
              <a:avLst/>
              <a:gdLst>
                <a:gd name="T0" fmla="*/ 115 w 115"/>
                <a:gd name="T1" fmla="*/ 249 h 498"/>
                <a:gd name="T2" fmla="*/ 83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7 h 498"/>
                <a:gd name="T10" fmla="*/ 87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5" y="291"/>
                    <a:pt x="115" y="2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Freeform 449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7334250" y="2279650"/>
              <a:ext cx="128588" cy="49212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4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4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4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1" y="20"/>
                    <a:pt x="331" y="20"/>
                    <a:pt x="331" y="10"/>
                  </a:cubicBezTo>
                  <a:cubicBezTo>
                    <a:pt x="331" y="0"/>
                    <a:pt x="321" y="0"/>
                    <a:pt x="314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4" y="117"/>
                  </a:moveTo>
                  <a:cubicBezTo>
                    <a:pt x="321" y="117"/>
                    <a:pt x="331" y="117"/>
                    <a:pt x="331" y="107"/>
                  </a:cubicBezTo>
                  <a:cubicBezTo>
                    <a:pt x="331" y="97"/>
                    <a:pt x="321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4" y="1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Freeform 450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7545388" y="2216150"/>
              <a:ext cx="65088" cy="139699"/>
            </a:xfrm>
            <a:custGeom>
              <a:avLst/>
              <a:gdLst>
                <a:gd name="T0" fmla="*/ 102 w 164"/>
                <a:gd name="T1" fmla="*/ 13 h 332"/>
                <a:gd name="T2" fmla="*/ 91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Freeform 451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7635875" y="2198688"/>
              <a:ext cx="76200" cy="209549"/>
            </a:xfrm>
            <a:custGeom>
              <a:avLst/>
              <a:gdLst>
                <a:gd name="T0" fmla="*/ 191 w 194"/>
                <a:gd name="T1" fmla="*/ 19 h 498"/>
                <a:gd name="T2" fmla="*/ 194 w 194"/>
                <a:gd name="T3" fmla="*/ 10 h 498"/>
                <a:gd name="T4" fmla="*/ 184 w 194"/>
                <a:gd name="T5" fmla="*/ 0 h 498"/>
                <a:gd name="T6" fmla="*/ 175 w 194"/>
                <a:gd name="T7" fmla="*/ 5 h 498"/>
                <a:gd name="T8" fmla="*/ 2 w 194"/>
                <a:gd name="T9" fmla="*/ 479 h 498"/>
                <a:gd name="T10" fmla="*/ 0 w 194"/>
                <a:gd name="T11" fmla="*/ 488 h 498"/>
                <a:gd name="T12" fmla="*/ 10 w 194"/>
                <a:gd name="T13" fmla="*/ 498 h 498"/>
                <a:gd name="T14" fmla="*/ 21 w 194"/>
                <a:gd name="T15" fmla="*/ 486 h 498"/>
                <a:gd name="T16" fmla="*/ 191 w 194"/>
                <a:gd name="T17" fmla="*/ 1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498">
                  <a:moveTo>
                    <a:pt x="191" y="19"/>
                  </a:moveTo>
                  <a:cubicBezTo>
                    <a:pt x="194" y="13"/>
                    <a:pt x="194" y="11"/>
                    <a:pt x="194" y="10"/>
                  </a:cubicBezTo>
                  <a:cubicBezTo>
                    <a:pt x="194" y="5"/>
                    <a:pt x="189" y="0"/>
                    <a:pt x="184" y="0"/>
                  </a:cubicBezTo>
                  <a:cubicBezTo>
                    <a:pt x="180" y="0"/>
                    <a:pt x="177" y="2"/>
                    <a:pt x="175" y="5"/>
                  </a:cubicBezTo>
                  <a:lnTo>
                    <a:pt x="2" y="479"/>
                  </a:lnTo>
                  <a:cubicBezTo>
                    <a:pt x="0" y="486"/>
                    <a:pt x="0" y="488"/>
                    <a:pt x="0" y="488"/>
                  </a:cubicBezTo>
                  <a:cubicBezTo>
                    <a:pt x="0" y="494"/>
                    <a:pt x="4" y="498"/>
                    <a:pt x="10" y="498"/>
                  </a:cubicBezTo>
                  <a:cubicBezTo>
                    <a:pt x="16" y="498"/>
                    <a:pt x="18" y="495"/>
                    <a:pt x="21" y="486"/>
                  </a:cubicBezTo>
                  <a:lnTo>
                    <a:pt x="191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Freeform 452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7742238" y="2198688"/>
              <a:ext cx="46038" cy="209549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4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3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3" y="498"/>
                    <a:pt x="116" y="497"/>
                    <a:pt x="11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Freeform 453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7816850" y="2216150"/>
              <a:ext cx="63500" cy="139699"/>
            </a:xfrm>
            <a:custGeom>
              <a:avLst/>
              <a:gdLst>
                <a:gd name="T0" fmla="*/ 102 w 164"/>
                <a:gd name="T1" fmla="*/ 13 h 332"/>
                <a:gd name="T2" fmla="*/ 90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3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59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3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3" y="330"/>
                    <a:pt x="83" y="330"/>
                  </a:cubicBezTo>
                  <a:cubicBezTo>
                    <a:pt x="103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3" y="316"/>
                    <a:pt x="102" y="311"/>
                    <a:pt x="102" y="292"/>
                  </a:cubicBezTo>
                  <a:lnTo>
                    <a:pt x="102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Freeform 454"/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7950200" y="2233613"/>
              <a:ext cx="130175" cy="139699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7 h 332"/>
                <a:gd name="T12" fmla="*/ 166 w 331"/>
                <a:gd name="T13" fmla="*/ 0 h 332"/>
                <a:gd name="T14" fmla="*/ 156 w 331"/>
                <a:gd name="T15" fmla="*/ 17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Freeform 455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8142288" y="2263775"/>
              <a:ext cx="76200" cy="95250"/>
            </a:xfrm>
            <a:custGeom>
              <a:avLst/>
              <a:gdLst>
                <a:gd name="T0" fmla="*/ 70 w 191"/>
                <a:gd name="T1" fmla="*/ 105 h 225"/>
                <a:gd name="T2" fmla="*/ 147 w 191"/>
                <a:gd name="T3" fmla="*/ 93 h 225"/>
                <a:gd name="T4" fmla="*/ 184 w 191"/>
                <a:gd name="T5" fmla="*/ 42 h 225"/>
                <a:gd name="T6" fmla="*/ 131 w 191"/>
                <a:gd name="T7" fmla="*/ 0 h 225"/>
                <a:gd name="T8" fmla="*/ 0 w 191"/>
                <a:gd name="T9" fmla="*/ 135 h 225"/>
                <a:gd name="T10" fmla="*/ 78 w 191"/>
                <a:gd name="T11" fmla="*/ 225 h 225"/>
                <a:gd name="T12" fmla="*/ 191 w 191"/>
                <a:gd name="T13" fmla="*/ 167 h 225"/>
                <a:gd name="T14" fmla="*/ 185 w 191"/>
                <a:gd name="T15" fmla="*/ 160 h 225"/>
                <a:gd name="T16" fmla="*/ 179 w 191"/>
                <a:gd name="T17" fmla="*/ 165 h 225"/>
                <a:gd name="T18" fmla="*/ 79 w 191"/>
                <a:gd name="T19" fmla="*/ 214 h 225"/>
                <a:gd name="T20" fmla="*/ 36 w 191"/>
                <a:gd name="T21" fmla="*/ 157 h 225"/>
                <a:gd name="T22" fmla="*/ 44 w 191"/>
                <a:gd name="T23" fmla="*/ 105 h 225"/>
                <a:gd name="T24" fmla="*/ 70 w 191"/>
                <a:gd name="T25" fmla="*/ 105 h 225"/>
                <a:gd name="T26" fmla="*/ 47 w 191"/>
                <a:gd name="T27" fmla="*/ 94 h 225"/>
                <a:gd name="T28" fmla="*/ 131 w 191"/>
                <a:gd name="T29" fmla="*/ 11 h 225"/>
                <a:gd name="T30" fmla="*/ 168 w 191"/>
                <a:gd name="T31" fmla="*/ 42 h 225"/>
                <a:gd name="T32" fmla="*/ 67 w 191"/>
                <a:gd name="T33" fmla="*/ 94 h 225"/>
                <a:gd name="T34" fmla="*/ 47 w 191"/>
                <a:gd name="T35" fmla="*/ 9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1" h="225">
                  <a:moveTo>
                    <a:pt x="70" y="105"/>
                  </a:moveTo>
                  <a:cubicBezTo>
                    <a:pt x="85" y="105"/>
                    <a:pt x="122" y="104"/>
                    <a:pt x="147" y="93"/>
                  </a:cubicBezTo>
                  <a:cubicBezTo>
                    <a:pt x="181" y="78"/>
                    <a:pt x="184" y="49"/>
                    <a:pt x="184" y="42"/>
                  </a:cubicBezTo>
                  <a:cubicBezTo>
                    <a:pt x="184" y="20"/>
                    <a:pt x="165" y="0"/>
                    <a:pt x="131" y="0"/>
                  </a:cubicBezTo>
                  <a:cubicBezTo>
                    <a:pt x="75" y="0"/>
                    <a:pt x="0" y="48"/>
                    <a:pt x="0" y="135"/>
                  </a:cubicBezTo>
                  <a:cubicBezTo>
                    <a:pt x="0" y="186"/>
                    <a:pt x="30" y="225"/>
                    <a:pt x="78" y="225"/>
                  </a:cubicBezTo>
                  <a:cubicBezTo>
                    <a:pt x="150" y="225"/>
                    <a:pt x="191" y="172"/>
                    <a:pt x="191" y="167"/>
                  </a:cubicBezTo>
                  <a:cubicBezTo>
                    <a:pt x="191" y="163"/>
                    <a:pt x="189" y="160"/>
                    <a:pt x="185" y="160"/>
                  </a:cubicBezTo>
                  <a:cubicBezTo>
                    <a:pt x="183" y="160"/>
                    <a:pt x="182" y="161"/>
                    <a:pt x="179" y="165"/>
                  </a:cubicBezTo>
                  <a:cubicBezTo>
                    <a:pt x="140" y="214"/>
                    <a:pt x="85" y="214"/>
                    <a:pt x="79" y="214"/>
                  </a:cubicBezTo>
                  <a:cubicBezTo>
                    <a:pt x="41" y="214"/>
                    <a:pt x="36" y="172"/>
                    <a:pt x="36" y="157"/>
                  </a:cubicBezTo>
                  <a:cubicBezTo>
                    <a:pt x="36" y="151"/>
                    <a:pt x="36" y="135"/>
                    <a:pt x="44" y="105"/>
                  </a:cubicBezTo>
                  <a:lnTo>
                    <a:pt x="70" y="105"/>
                  </a:lnTo>
                  <a:close/>
                  <a:moveTo>
                    <a:pt x="47" y="94"/>
                  </a:moveTo>
                  <a:cubicBezTo>
                    <a:pt x="66" y="18"/>
                    <a:pt x="118" y="11"/>
                    <a:pt x="131" y="11"/>
                  </a:cubicBezTo>
                  <a:cubicBezTo>
                    <a:pt x="154" y="11"/>
                    <a:pt x="168" y="25"/>
                    <a:pt x="168" y="42"/>
                  </a:cubicBezTo>
                  <a:cubicBezTo>
                    <a:pt x="168" y="94"/>
                    <a:pt x="88" y="94"/>
                    <a:pt x="67" y="94"/>
                  </a:cubicBezTo>
                  <a:lnTo>
                    <a:pt x="47" y="9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Freeform 456"/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8239125" y="2239963"/>
              <a:ext cx="92075" cy="6350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9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9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7" y="17"/>
                    <a:pt x="236" y="17"/>
                    <a:pt x="236" y="9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Freeform 457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8362950" y="2170113"/>
              <a:ext cx="34925" cy="146049"/>
            </a:xfrm>
            <a:custGeom>
              <a:avLst/>
              <a:gdLst>
                <a:gd name="T0" fmla="*/ 83 w 90"/>
                <a:gd name="T1" fmla="*/ 0 h 348"/>
                <a:gd name="T2" fmla="*/ 0 w 90"/>
                <a:gd name="T3" fmla="*/ 174 h 348"/>
                <a:gd name="T4" fmla="*/ 83 w 90"/>
                <a:gd name="T5" fmla="*/ 348 h 348"/>
                <a:gd name="T6" fmla="*/ 90 w 90"/>
                <a:gd name="T7" fmla="*/ 344 h 348"/>
                <a:gd name="T8" fmla="*/ 87 w 90"/>
                <a:gd name="T9" fmla="*/ 338 h 348"/>
                <a:gd name="T10" fmla="*/ 23 w 90"/>
                <a:gd name="T11" fmla="*/ 174 h 348"/>
                <a:gd name="T12" fmla="*/ 88 w 90"/>
                <a:gd name="T13" fmla="*/ 8 h 348"/>
                <a:gd name="T14" fmla="*/ 90 w 90"/>
                <a:gd name="T15" fmla="*/ 4 h 348"/>
                <a:gd name="T16" fmla="*/ 83 w 90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48">
                  <a:moveTo>
                    <a:pt x="83" y="0"/>
                  </a:moveTo>
                  <a:cubicBezTo>
                    <a:pt x="17" y="46"/>
                    <a:pt x="0" y="120"/>
                    <a:pt x="0" y="174"/>
                  </a:cubicBezTo>
                  <a:cubicBezTo>
                    <a:pt x="0" y="223"/>
                    <a:pt x="14" y="299"/>
                    <a:pt x="83" y="348"/>
                  </a:cubicBezTo>
                  <a:cubicBezTo>
                    <a:pt x="86" y="348"/>
                    <a:pt x="90" y="348"/>
                    <a:pt x="90" y="344"/>
                  </a:cubicBezTo>
                  <a:cubicBezTo>
                    <a:pt x="90" y="342"/>
                    <a:pt x="89" y="341"/>
                    <a:pt x="87" y="338"/>
                  </a:cubicBezTo>
                  <a:cubicBezTo>
                    <a:pt x="40" y="297"/>
                    <a:pt x="23" y="237"/>
                    <a:pt x="23" y="174"/>
                  </a:cubicBezTo>
                  <a:cubicBezTo>
                    <a:pt x="23" y="80"/>
                    <a:pt x="59" y="34"/>
                    <a:pt x="88" y="8"/>
                  </a:cubicBezTo>
                  <a:cubicBezTo>
                    <a:pt x="89" y="7"/>
                    <a:pt x="90" y="6"/>
                    <a:pt x="90" y="4"/>
                  </a:cubicBezTo>
                  <a:cubicBezTo>
                    <a:pt x="90" y="0"/>
                    <a:pt x="86" y="0"/>
                    <a:pt x="8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Rectangle 458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8426450" y="2154238"/>
              <a:ext cx="53975" cy="635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459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8416925" y="2178050"/>
              <a:ext cx="76200" cy="103187"/>
            </a:xfrm>
            <a:custGeom>
              <a:avLst/>
              <a:gdLst>
                <a:gd name="T0" fmla="*/ 115 w 192"/>
                <a:gd name="T1" fmla="*/ 142 h 246"/>
                <a:gd name="T2" fmla="*/ 156 w 192"/>
                <a:gd name="T3" fmla="*/ 237 h 246"/>
                <a:gd name="T4" fmla="*/ 175 w 192"/>
                <a:gd name="T5" fmla="*/ 246 h 246"/>
                <a:gd name="T6" fmla="*/ 182 w 192"/>
                <a:gd name="T7" fmla="*/ 246 h 246"/>
                <a:gd name="T8" fmla="*/ 192 w 192"/>
                <a:gd name="T9" fmla="*/ 241 h 246"/>
                <a:gd name="T10" fmla="*/ 190 w 192"/>
                <a:gd name="T11" fmla="*/ 238 h 246"/>
                <a:gd name="T12" fmla="*/ 181 w 192"/>
                <a:gd name="T13" fmla="*/ 223 h 246"/>
                <a:gd name="T14" fmla="*/ 96 w 192"/>
                <a:gd name="T15" fmla="*/ 22 h 246"/>
                <a:gd name="T16" fmla="*/ 50 w 192"/>
                <a:gd name="T17" fmla="*/ 0 h 246"/>
                <a:gd name="T18" fmla="*/ 41 w 192"/>
                <a:gd name="T19" fmla="*/ 5 h 246"/>
                <a:gd name="T20" fmla="*/ 46 w 192"/>
                <a:gd name="T21" fmla="*/ 10 h 246"/>
                <a:gd name="T22" fmla="*/ 68 w 192"/>
                <a:gd name="T23" fmla="*/ 32 h 246"/>
                <a:gd name="T24" fmla="*/ 110 w 192"/>
                <a:gd name="T25" fmla="*/ 129 h 246"/>
                <a:gd name="T26" fmla="*/ 7 w 192"/>
                <a:gd name="T27" fmla="*/ 222 h 246"/>
                <a:gd name="T28" fmla="*/ 0 w 192"/>
                <a:gd name="T29" fmla="*/ 234 h 246"/>
                <a:gd name="T30" fmla="*/ 12 w 192"/>
                <a:gd name="T31" fmla="*/ 246 h 246"/>
                <a:gd name="T32" fmla="*/ 24 w 192"/>
                <a:gd name="T33" fmla="*/ 241 h 246"/>
                <a:gd name="T34" fmla="*/ 115 w 192"/>
                <a:gd name="T35" fmla="*/ 1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46">
                  <a:moveTo>
                    <a:pt x="115" y="142"/>
                  </a:moveTo>
                  <a:cubicBezTo>
                    <a:pt x="133" y="182"/>
                    <a:pt x="152" y="233"/>
                    <a:pt x="156" y="237"/>
                  </a:cubicBezTo>
                  <a:cubicBezTo>
                    <a:pt x="163" y="246"/>
                    <a:pt x="169" y="246"/>
                    <a:pt x="175" y="246"/>
                  </a:cubicBezTo>
                  <a:lnTo>
                    <a:pt x="182" y="246"/>
                  </a:lnTo>
                  <a:cubicBezTo>
                    <a:pt x="188" y="246"/>
                    <a:pt x="192" y="246"/>
                    <a:pt x="192" y="241"/>
                  </a:cubicBezTo>
                  <a:cubicBezTo>
                    <a:pt x="192" y="240"/>
                    <a:pt x="191" y="239"/>
                    <a:pt x="190" y="238"/>
                  </a:cubicBezTo>
                  <a:cubicBezTo>
                    <a:pt x="186" y="234"/>
                    <a:pt x="182" y="226"/>
                    <a:pt x="181" y="223"/>
                  </a:cubicBezTo>
                  <a:lnTo>
                    <a:pt x="96" y="22"/>
                  </a:lnTo>
                  <a:cubicBezTo>
                    <a:pt x="94" y="16"/>
                    <a:pt x="87" y="0"/>
                    <a:pt x="50" y="0"/>
                  </a:cubicBezTo>
                  <a:cubicBezTo>
                    <a:pt x="45" y="0"/>
                    <a:pt x="41" y="0"/>
                    <a:pt x="41" y="5"/>
                  </a:cubicBezTo>
                  <a:cubicBezTo>
                    <a:pt x="41" y="9"/>
                    <a:pt x="44" y="9"/>
                    <a:pt x="46" y="10"/>
                  </a:cubicBezTo>
                  <a:cubicBezTo>
                    <a:pt x="53" y="11"/>
                    <a:pt x="60" y="12"/>
                    <a:pt x="68" y="32"/>
                  </a:cubicBezTo>
                  <a:lnTo>
                    <a:pt x="110" y="129"/>
                  </a:lnTo>
                  <a:lnTo>
                    <a:pt x="7" y="222"/>
                  </a:lnTo>
                  <a:cubicBezTo>
                    <a:pt x="3" y="226"/>
                    <a:pt x="0" y="228"/>
                    <a:pt x="0" y="234"/>
                  </a:cubicBezTo>
                  <a:cubicBezTo>
                    <a:pt x="0" y="243"/>
                    <a:pt x="7" y="246"/>
                    <a:pt x="12" y="246"/>
                  </a:cubicBezTo>
                  <a:cubicBezTo>
                    <a:pt x="19" y="246"/>
                    <a:pt x="23" y="242"/>
                    <a:pt x="24" y="241"/>
                  </a:cubicBezTo>
                  <a:lnTo>
                    <a:pt x="115" y="14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460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8510588" y="2230438"/>
              <a:ext cx="44450" cy="73025"/>
            </a:xfrm>
            <a:custGeom>
              <a:avLst/>
              <a:gdLst>
                <a:gd name="T0" fmla="*/ 51 w 113"/>
                <a:gd name="T1" fmla="*/ 10 h 176"/>
                <a:gd name="T2" fmla="*/ 52 w 113"/>
                <a:gd name="T3" fmla="*/ 4 h 176"/>
                <a:gd name="T4" fmla="*/ 44 w 113"/>
                <a:gd name="T5" fmla="*/ 0 h 176"/>
                <a:gd name="T6" fmla="*/ 14 w 113"/>
                <a:gd name="T7" fmla="*/ 3 h 176"/>
                <a:gd name="T8" fmla="*/ 8 w 113"/>
                <a:gd name="T9" fmla="*/ 4 h 176"/>
                <a:gd name="T10" fmla="*/ 6 w 113"/>
                <a:gd name="T11" fmla="*/ 10 h 176"/>
                <a:gd name="T12" fmla="*/ 13 w 113"/>
                <a:gd name="T13" fmla="*/ 14 h 176"/>
                <a:gd name="T14" fmla="*/ 22 w 113"/>
                <a:gd name="T15" fmla="*/ 15 h 176"/>
                <a:gd name="T16" fmla="*/ 27 w 113"/>
                <a:gd name="T17" fmla="*/ 18 h 176"/>
                <a:gd name="T18" fmla="*/ 23 w 113"/>
                <a:gd name="T19" fmla="*/ 34 h 176"/>
                <a:gd name="T20" fmla="*/ 2 w 113"/>
                <a:gd name="T21" fmla="*/ 118 h 176"/>
                <a:gd name="T22" fmla="*/ 0 w 113"/>
                <a:gd name="T23" fmla="*/ 133 h 176"/>
                <a:gd name="T24" fmla="*/ 43 w 113"/>
                <a:gd name="T25" fmla="*/ 176 h 176"/>
                <a:gd name="T26" fmla="*/ 113 w 113"/>
                <a:gd name="T27" fmla="*/ 106 h 176"/>
                <a:gd name="T28" fmla="*/ 69 w 113"/>
                <a:gd name="T29" fmla="*/ 63 h 176"/>
                <a:gd name="T30" fmla="*/ 34 w 113"/>
                <a:gd name="T31" fmla="*/ 76 h 176"/>
                <a:gd name="T32" fmla="*/ 51 w 113"/>
                <a:gd name="T33" fmla="*/ 10 h 176"/>
                <a:gd name="T34" fmla="*/ 43 w 113"/>
                <a:gd name="T35" fmla="*/ 167 h 176"/>
                <a:gd name="T36" fmla="*/ 20 w 113"/>
                <a:gd name="T37" fmla="*/ 141 h 176"/>
                <a:gd name="T38" fmla="*/ 24 w 113"/>
                <a:gd name="T39" fmla="*/ 116 h 176"/>
                <a:gd name="T40" fmla="*/ 29 w 113"/>
                <a:gd name="T41" fmla="*/ 95 h 176"/>
                <a:gd name="T42" fmla="*/ 68 w 113"/>
                <a:gd name="T43" fmla="*/ 71 h 176"/>
                <a:gd name="T44" fmla="*/ 90 w 113"/>
                <a:gd name="T45" fmla="*/ 97 h 176"/>
                <a:gd name="T46" fmla="*/ 78 w 113"/>
                <a:gd name="T47" fmla="*/ 144 h 176"/>
                <a:gd name="T48" fmla="*/ 43 w 113"/>
                <a:gd name="T49" fmla="*/ 16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3" h="176">
                  <a:moveTo>
                    <a:pt x="51" y="10"/>
                  </a:moveTo>
                  <a:cubicBezTo>
                    <a:pt x="52" y="6"/>
                    <a:pt x="52" y="6"/>
                    <a:pt x="52" y="4"/>
                  </a:cubicBezTo>
                  <a:cubicBezTo>
                    <a:pt x="52" y="0"/>
                    <a:pt x="48" y="0"/>
                    <a:pt x="44" y="0"/>
                  </a:cubicBezTo>
                  <a:lnTo>
                    <a:pt x="14" y="3"/>
                  </a:lnTo>
                  <a:cubicBezTo>
                    <a:pt x="9" y="3"/>
                    <a:pt x="9" y="3"/>
                    <a:pt x="8" y="4"/>
                  </a:cubicBezTo>
                  <a:cubicBezTo>
                    <a:pt x="7" y="5"/>
                    <a:pt x="6" y="8"/>
                    <a:pt x="6" y="10"/>
                  </a:cubicBezTo>
                  <a:cubicBezTo>
                    <a:pt x="6" y="14"/>
                    <a:pt x="10" y="14"/>
                    <a:pt x="13" y="14"/>
                  </a:cubicBezTo>
                  <a:cubicBezTo>
                    <a:pt x="14" y="14"/>
                    <a:pt x="18" y="14"/>
                    <a:pt x="22" y="15"/>
                  </a:cubicBezTo>
                  <a:cubicBezTo>
                    <a:pt x="27" y="15"/>
                    <a:pt x="27" y="16"/>
                    <a:pt x="27" y="18"/>
                  </a:cubicBezTo>
                  <a:cubicBezTo>
                    <a:pt x="27" y="19"/>
                    <a:pt x="24" y="29"/>
                    <a:pt x="23" y="34"/>
                  </a:cubicBezTo>
                  <a:lnTo>
                    <a:pt x="2" y="118"/>
                  </a:lnTo>
                  <a:cubicBezTo>
                    <a:pt x="1" y="123"/>
                    <a:pt x="0" y="127"/>
                    <a:pt x="0" y="133"/>
                  </a:cubicBezTo>
                  <a:cubicBezTo>
                    <a:pt x="0" y="158"/>
                    <a:pt x="19" y="176"/>
                    <a:pt x="43" y="176"/>
                  </a:cubicBezTo>
                  <a:cubicBezTo>
                    <a:pt x="79" y="176"/>
                    <a:pt x="113" y="141"/>
                    <a:pt x="113" y="106"/>
                  </a:cubicBezTo>
                  <a:cubicBezTo>
                    <a:pt x="113" y="82"/>
                    <a:pt x="95" y="63"/>
                    <a:pt x="69" y="63"/>
                  </a:cubicBezTo>
                  <a:cubicBezTo>
                    <a:pt x="59" y="63"/>
                    <a:pt x="47" y="67"/>
                    <a:pt x="34" y="76"/>
                  </a:cubicBezTo>
                  <a:lnTo>
                    <a:pt x="51" y="10"/>
                  </a:lnTo>
                  <a:close/>
                  <a:moveTo>
                    <a:pt x="43" y="167"/>
                  </a:moveTo>
                  <a:cubicBezTo>
                    <a:pt x="32" y="167"/>
                    <a:pt x="20" y="161"/>
                    <a:pt x="20" y="141"/>
                  </a:cubicBezTo>
                  <a:cubicBezTo>
                    <a:pt x="20" y="133"/>
                    <a:pt x="22" y="125"/>
                    <a:pt x="24" y="116"/>
                  </a:cubicBezTo>
                  <a:cubicBezTo>
                    <a:pt x="25" y="113"/>
                    <a:pt x="29" y="97"/>
                    <a:pt x="29" y="95"/>
                  </a:cubicBezTo>
                  <a:cubicBezTo>
                    <a:pt x="30" y="93"/>
                    <a:pt x="48" y="71"/>
                    <a:pt x="68" y="71"/>
                  </a:cubicBezTo>
                  <a:cubicBezTo>
                    <a:pt x="79" y="71"/>
                    <a:pt x="90" y="78"/>
                    <a:pt x="90" y="97"/>
                  </a:cubicBezTo>
                  <a:cubicBezTo>
                    <a:pt x="90" y="106"/>
                    <a:pt x="86" y="129"/>
                    <a:pt x="78" y="144"/>
                  </a:cubicBezTo>
                  <a:cubicBezTo>
                    <a:pt x="69" y="158"/>
                    <a:pt x="55" y="167"/>
                    <a:pt x="43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Freeform 461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8572500" y="2255838"/>
              <a:ext cx="47625" cy="47625"/>
            </a:xfrm>
            <a:custGeom>
              <a:avLst/>
              <a:gdLst>
                <a:gd name="T0" fmla="*/ 102 w 122"/>
                <a:gd name="T1" fmla="*/ 14 h 113"/>
                <a:gd name="T2" fmla="*/ 90 w 122"/>
                <a:gd name="T3" fmla="*/ 29 h 113"/>
                <a:gd name="T4" fmla="*/ 101 w 122"/>
                <a:gd name="T5" fmla="*/ 39 h 113"/>
                <a:gd name="T6" fmla="*/ 116 w 122"/>
                <a:gd name="T7" fmla="*/ 22 h 113"/>
                <a:gd name="T8" fmla="*/ 79 w 122"/>
                <a:gd name="T9" fmla="*/ 0 h 113"/>
                <a:gd name="T10" fmla="*/ 0 w 122"/>
                <a:gd name="T11" fmla="*/ 67 h 113"/>
                <a:gd name="T12" fmla="*/ 53 w 122"/>
                <a:gd name="T13" fmla="*/ 113 h 113"/>
                <a:gd name="T14" fmla="*/ 95 w 122"/>
                <a:gd name="T15" fmla="*/ 106 h 113"/>
                <a:gd name="T16" fmla="*/ 122 w 122"/>
                <a:gd name="T17" fmla="*/ 86 h 113"/>
                <a:gd name="T18" fmla="*/ 116 w 122"/>
                <a:gd name="T19" fmla="*/ 80 h 113"/>
                <a:gd name="T20" fmla="*/ 111 w 122"/>
                <a:gd name="T21" fmla="*/ 84 h 113"/>
                <a:gd name="T22" fmla="*/ 54 w 122"/>
                <a:gd name="T23" fmla="*/ 104 h 113"/>
                <a:gd name="T24" fmla="*/ 23 w 122"/>
                <a:gd name="T25" fmla="*/ 75 h 113"/>
                <a:gd name="T26" fmla="*/ 79 w 122"/>
                <a:gd name="T27" fmla="*/ 8 h 113"/>
                <a:gd name="T28" fmla="*/ 102 w 122"/>
                <a:gd name="T29" fmla="*/ 1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13">
                  <a:moveTo>
                    <a:pt x="102" y="14"/>
                  </a:moveTo>
                  <a:cubicBezTo>
                    <a:pt x="97" y="15"/>
                    <a:pt x="90" y="20"/>
                    <a:pt x="90" y="29"/>
                  </a:cubicBezTo>
                  <a:cubicBezTo>
                    <a:pt x="90" y="35"/>
                    <a:pt x="95" y="39"/>
                    <a:pt x="101" y="39"/>
                  </a:cubicBezTo>
                  <a:cubicBezTo>
                    <a:pt x="107" y="39"/>
                    <a:pt x="116" y="34"/>
                    <a:pt x="116" y="22"/>
                  </a:cubicBezTo>
                  <a:cubicBezTo>
                    <a:pt x="116" y="3"/>
                    <a:pt x="92" y="0"/>
                    <a:pt x="79" y="0"/>
                  </a:cubicBezTo>
                  <a:cubicBezTo>
                    <a:pt x="37" y="0"/>
                    <a:pt x="0" y="34"/>
                    <a:pt x="0" y="67"/>
                  </a:cubicBezTo>
                  <a:cubicBezTo>
                    <a:pt x="0" y="89"/>
                    <a:pt x="16" y="113"/>
                    <a:pt x="53" y="113"/>
                  </a:cubicBezTo>
                  <a:cubicBezTo>
                    <a:pt x="58" y="113"/>
                    <a:pt x="78" y="113"/>
                    <a:pt x="95" y="106"/>
                  </a:cubicBezTo>
                  <a:cubicBezTo>
                    <a:pt x="112" y="100"/>
                    <a:pt x="122" y="88"/>
                    <a:pt x="122" y="86"/>
                  </a:cubicBezTo>
                  <a:cubicBezTo>
                    <a:pt x="122" y="84"/>
                    <a:pt x="119" y="80"/>
                    <a:pt x="116" y="80"/>
                  </a:cubicBezTo>
                  <a:cubicBezTo>
                    <a:pt x="115" y="80"/>
                    <a:pt x="115" y="80"/>
                    <a:pt x="111" y="84"/>
                  </a:cubicBezTo>
                  <a:cubicBezTo>
                    <a:pt x="100" y="97"/>
                    <a:pt x="79" y="104"/>
                    <a:pt x="54" y="104"/>
                  </a:cubicBezTo>
                  <a:cubicBezTo>
                    <a:pt x="33" y="104"/>
                    <a:pt x="23" y="92"/>
                    <a:pt x="23" y="75"/>
                  </a:cubicBezTo>
                  <a:cubicBezTo>
                    <a:pt x="23" y="50"/>
                    <a:pt x="39" y="8"/>
                    <a:pt x="79" y="8"/>
                  </a:cubicBezTo>
                  <a:cubicBezTo>
                    <a:pt x="81" y="8"/>
                    <a:pt x="94" y="8"/>
                    <a:pt x="102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Freeform 462"/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8650288" y="2170113"/>
              <a:ext cx="34925" cy="146049"/>
            </a:xfrm>
            <a:custGeom>
              <a:avLst/>
              <a:gdLst>
                <a:gd name="T0" fmla="*/ 84 w 91"/>
                <a:gd name="T1" fmla="*/ 0 h 348"/>
                <a:gd name="T2" fmla="*/ 0 w 91"/>
                <a:gd name="T3" fmla="*/ 174 h 348"/>
                <a:gd name="T4" fmla="*/ 84 w 91"/>
                <a:gd name="T5" fmla="*/ 348 h 348"/>
                <a:gd name="T6" fmla="*/ 91 w 91"/>
                <a:gd name="T7" fmla="*/ 344 h 348"/>
                <a:gd name="T8" fmla="*/ 87 w 91"/>
                <a:gd name="T9" fmla="*/ 338 h 348"/>
                <a:gd name="T10" fmla="*/ 24 w 91"/>
                <a:gd name="T11" fmla="*/ 174 h 348"/>
                <a:gd name="T12" fmla="*/ 88 w 91"/>
                <a:gd name="T13" fmla="*/ 8 h 348"/>
                <a:gd name="T14" fmla="*/ 91 w 91"/>
                <a:gd name="T15" fmla="*/ 4 h 348"/>
                <a:gd name="T16" fmla="*/ 84 w 91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348">
                  <a:moveTo>
                    <a:pt x="84" y="0"/>
                  </a:moveTo>
                  <a:cubicBezTo>
                    <a:pt x="18" y="46"/>
                    <a:pt x="0" y="120"/>
                    <a:pt x="0" y="174"/>
                  </a:cubicBezTo>
                  <a:cubicBezTo>
                    <a:pt x="0" y="223"/>
                    <a:pt x="15" y="299"/>
                    <a:pt x="84" y="348"/>
                  </a:cubicBezTo>
                  <a:cubicBezTo>
                    <a:pt x="87" y="348"/>
                    <a:pt x="91" y="348"/>
                    <a:pt x="91" y="344"/>
                  </a:cubicBezTo>
                  <a:cubicBezTo>
                    <a:pt x="91" y="342"/>
                    <a:pt x="90" y="341"/>
                    <a:pt x="87" y="338"/>
                  </a:cubicBezTo>
                  <a:cubicBezTo>
                    <a:pt x="41" y="297"/>
                    <a:pt x="24" y="237"/>
                    <a:pt x="24" y="174"/>
                  </a:cubicBezTo>
                  <a:cubicBezTo>
                    <a:pt x="24" y="80"/>
                    <a:pt x="60" y="34"/>
                    <a:pt x="88" y="8"/>
                  </a:cubicBezTo>
                  <a:cubicBezTo>
                    <a:pt x="90" y="7"/>
                    <a:pt x="91" y="6"/>
                    <a:pt x="91" y="4"/>
                  </a:cubicBezTo>
                  <a:cubicBezTo>
                    <a:pt x="91" y="0"/>
                    <a:pt x="87" y="0"/>
                    <a:pt x="8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Freeform 463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8701088" y="2187575"/>
              <a:ext cx="46038" cy="93662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8 h 222"/>
                <a:gd name="T32" fmla="*/ 55 w 118"/>
                <a:gd name="T33" fmla="*/ 222 h 222"/>
                <a:gd name="T34" fmla="*/ 116 w 118"/>
                <a:gd name="T35" fmla="*/ 168 h 222"/>
                <a:gd name="T36" fmla="*/ 110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0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3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1"/>
                    <a:pt x="18" y="184"/>
                    <a:pt x="18" y="188"/>
                  </a:cubicBezTo>
                  <a:cubicBezTo>
                    <a:pt x="18" y="209"/>
                    <a:pt x="36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2" y="164"/>
                    <a:pt x="110" y="164"/>
                  </a:cubicBezTo>
                  <a:cubicBezTo>
                    <a:pt x="106" y="164"/>
                    <a:pt x="106" y="164"/>
                    <a:pt x="103" y="170"/>
                  </a:cubicBezTo>
                  <a:cubicBezTo>
                    <a:pt x="93" y="192"/>
                    <a:pt x="76" y="212"/>
                    <a:pt x="56" y="212"/>
                  </a:cubicBezTo>
                  <a:cubicBezTo>
                    <a:pt x="49" y="212"/>
                    <a:pt x="44" y="207"/>
                    <a:pt x="44" y="195"/>
                  </a:cubicBezTo>
                  <a:cubicBezTo>
                    <a:pt x="44" y="191"/>
                    <a:pt x="46" y="184"/>
                    <a:pt x="46" y="180"/>
                  </a:cubicBezTo>
                  <a:lnTo>
                    <a:pt x="71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Freeform 464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8763000" y="2170113"/>
              <a:ext cx="36513" cy="146049"/>
            </a:xfrm>
            <a:custGeom>
              <a:avLst/>
              <a:gdLst>
                <a:gd name="T0" fmla="*/ 7 w 90"/>
                <a:gd name="T1" fmla="*/ 0 h 348"/>
                <a:gd name="T2" fmla="*/ 0 w 90"/>
                <a:gd name="T3" fmla="*/ 4 h 348"/>
                <a:gd name="T4" fmla="*/ 3 w 90"/>
                <a:gd name="T5" fmla="*/ 9 h 348"/>
                <a:gd name="T6" fmla="*/ 66 w 90"/>
                <a:gd name="T7" fmla="*/ 174 h 348"/>
                <a:gd name="T8" fmla="*/ 6 w 90"/>
                <a:gd name="T9" fmla="*/ 336 h 348"/>
                <a:gd name="T10" fmla="*/ 0 w 90"/>
                <a:gd name="T11" fmla="*/ 344 h 348"/>
                <a:gd name="T12" fmla="*/ 4 w 90"/>
                <a:gd name="T13" fmla="*/ 348 h 348"/>
                <a:gd name="T14" fmla="*/ 65 w 90"/>
                <a:gd name="T15" fmla="*/ 281 h 348"/>
                <a:gd name="T16" fmla="*/ 90 w 90"/>
                <a:gd name="T17" fmla="*/ 174 h 348"/>
                <a:gd name="T18" fmla="*/ 7 w 90"/>
                <a:gd name="T1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8">
                  <a:moveTo>
                    <a:pt x="7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9"/>
                  </a:cubicBezTo>
                  <a:cubicBezTo>
                    <a:pt x="33" y="36"/>
                    <a:pt x="66" y="84"/>
                    <a:pt x="66" y="174"/>
                  </a:cubicBezTo>
                  <a:cubicBezTo>
                    <a:pt x="66" y="246"/>
                    <a:pt x="44" y="301"/>
                    <a:pt x="6" y="336"/>
                  </a:cubicBezTo>
                  <a:cubicBezTo>
                    <a:pt x="0" y="342"/>
                    <a:pt x="0" y="342"/>
                    <a:pt x="0" y="344"/>
                  </a:cubicBezTo>
                  <a:cubicBezTo>
                    <a:pt x="0" y="345"/>
                    <a:pt x="1" y="348"/>
                    <a:pt x="4" y="348"/>
                  </a:cubicBezTo>
                  <a:cubicBezTo>
                    <a:pt x="9" y="348"/>
                    <a:pt x="42" y="325"/>
                    <a:pt x="65" y="281"/>
                  </a:cubicBezTo>
                  <a:cubicBezTo>
                    <a:pt x="80" y="252"/>
                    <a:pt x="90" y="215"/>
                    <a:pt x="90" y="174"/>
                  </a:cubicBezTo>
                  <a:cubicBezTo>
                    <a:pt x="90" y="125"/>
                    <a:pt x="76" y="48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465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8824913" y="2189163"/>
              <a:ext cx="100013" cy="107950"/>
            </a:xfrm>
            <a:custGeom>
              <a:avLst/>
              <a:gdLst>
                <a:gd name="T0" fmla="*/ 137 w 257"/>
                <a:gd name="T1" fmla="*/ 137 h 257"/>
                <a:gd name="T2" fmla="*/ 244 w 257"/>
                <a:gd name="T3" fmla="*/ 137 h 257"/>
                <a:gd name="T4" fmla="*/ 257 w 257"/>
                <a:gd name="T5" fmla="*/ 129 h 257"/>
                <a:gd name="T6" fmla="*/ 244 w 257"/>
                <a:gd name="T7" fmla="*/ 120 h 257"/>
                <a:gd name="T8" fmla="*/ 137 w 257"/>
                <a:gd name="T9" fmla="*/ 120 h 257"/>
                <a:gd name="T10" fmla="*/ 137 w 257"/>
                <a:gd name="T11" fmla="*/ 13 h 257"/>
                <a:gd name="T12" fmla="*/ 129 w 257"/>
                <a:gd name="T13" fmla="*/ 0 h 257"/>
                <a:gd name="T14" fmla="*/ 120 w 257"/>
                <a:gd name="T15" fmla="*/ 13 h 257"/>
                <a:gd name="T16" fmla="*/ 120 w 257"/>
                <a:gd name="T17" fmla="*/ 120 h 257"/>
                <a:gd name="T18" fmla="*/ 13 w 257"/>
                <a:gd name="T19" fmla="*/ 120 h 257"/>
                <a:gd name="T20" fmla="*/ 0 w 257"/>
                <a:gd name="T21" fmla="*/ 129 h 257"/>
                <a:gd name="T22" fmla="*/ 13 w 257"/>
                <a:gd name="T23" fmla="*/ 137 h 257"/>
                <a:gd name="T24" fmla="*/ 120 w 257"/>
                <a:gd name="T25" fmla="*/ 137 h 257"/>
                <a:gd name="T26" fmla="*/ 120 w 257"/>
                <a:gd name="T27" fmla="*/ 244 h 257"/>
                <a:gd name="T28" fmla="*/ 129 w 257"/>
                <a:gd name="T29" fmla="*/ 257 h 257"/>
                <a:gd name="T30" fmla="*/ 137 w 257"/>
                <a:gd name="T31" fmla="*/ 244 h 257"/>
                <a:gd name="T32" fmla="*/ 137 w 257"/>
                <a:gd name="T33" fmla="*/ 1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7" h="257">
                  <a:moveTo>
                    <a:pt x="137" y="137"/>
                  </a:moveTo>
                  <a:lnTo>
                    <a:pt x="244" y="137"/>
                  </a:lnTo>
                  <a:cubicBezTo>
                    <a:pt x="248" y="137"/>
                    <a:pt x="257" y="137"/>
                    <a:pt x="257" y="129"/>
                  </a:cubicBezTo>
                  <a:cubicBezTo>
                    <a:pt x="257" y="120"/>
                    <a:pt x="249" y="120"/>
                    <a:pt x="244" y="120"/>
                  </a:cubicBezTo>
                  <a:lnTo>
                    <a:pt x="137" y="120"/>
                  </a:lnTo>
                  <a:lnTo>
                    <a:pt x="137" y="13"/>
                  </a:lnTo>
                  <a:cubicBezTo>
                    <a:pt x="137" y="9"/>
                    <a:pt x="137" y="0"/>
                    <a:pt x="129" y="0"/>
                  </a:cubicBezTo>
                  <a:cubicBezTo>
                    <a:pt x="120" y="0"/>
                    <a:pt x="120" y="8"/>
                    <a:pt x="120" y="13"/>
                  </a:cubicBezTo>
                  <a:lnTo>
                    <a:pt x="120" y="120"/>
                  </a:lnTo>
                  <a:lnTo>
                    <a:pt x="13" y="120"/>
                  </a:lnTo>
                  <a:cubicBezTo>
                    <a:pt x="9" y="120"/>
                    <a:pt x="0" y="120"/>
                    <a:pt x="0" y="129"/>
                  </a:cubicBezTo>
                  <a:cubicBezTo>
                    <a:pt x="0" y="137"/>
                    <a:pt x="8" y="137"/>
                    <a:pt x="13" y="137"/>
                  </a:cubicBezTo>
                  <a:lnTo>
                    <a:pt x="120" y="137"/>
                  </a:lnTo>
                  <a:lnTo>
                    <a:pt x="120" y="244"/>
                  </a:lnTo>
                  <a:cubicBezTo>
                    <a:pt x="120" y="249"/>
                    <a:pt x="120" y="257"/>
                    <a:pt x="129" y="257"/>
                  </a:cubicBezTo>
                  <a:cubicBezTo>
                    <a:pt x="137" y="257"/>
                    <a:pt x="137" y="249"/>
                    <a:pt x="137" y="244"/>
                  </a:cubicBezTo>
                  <a:lnTo>
                    <a:pt x="137" y="1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Rectangle 466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8953500" y="2154238"/>
              <a:ext cx="53975" cy="635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467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8943975" y="2178050"/>
              <a:ext cx="74613" cy="103187"/>
            </a:xfrm>
            <a:custGeom>
              <a:avLst/>
              <a:gdLst>
                <a:gd name="T0" fmla="*/ 116 w 192"/>
                <a:gd name="T1" fmla="*/ 142 h 246"/>
                <a:gd name="T2" fmla="*/ 157 w 192"/>
                <a:gd name="T3" fmla="*/ 237 h 246"/>
                <a:gd name="T4" fmla="*/ 175 w 192"/>
                <a:gd name="T5" fmla="*/ 246 h 246"/>
                <a:gd name="T6" fmla="*/ 182 w 192"/>
                <a:gd name="T7" fmla="*/ 246 h 246"/>
                <a:gd name="T8" fmla="*/ 192 w 192"/>
                <a:gd name="T9" fmla="*/ 241 h 246"/>
                <a:gd name="T10" fmla="*/ 190 w 192"/>
                <a:gd name="T11" fmla="*/ 238 h 246"/>
                <a:gd name="T12" fmla="*/ 181 w 192"/>
                <a:gd name="T13" fmla="*/ 223 h 246"/>
                <a:gd name="T14" fmla="*/ 96 w 192"/>
                <a:gd name="T15" fmla="*/ 22 h 246"/>
                <a:gd name="T16" fmla="*/ 50 w 192"/>
                <a:gd name="T17" fmla="*/ 0 h 246"/>
                <a:gd name="T18" fmla="*/ 41 w 192"/>
                <a:gd name="T19" fmla="*/ 5 h 246"/>
                <a:gd name="T20" fmla="*/ 46 w 192"/>
                <a:gd name="T21" fmla="*/ 10 h 246"/>
                <a:gd name="T22" fmla="*/ 69 w 192"/>
                <a:gd name="T23" fmla="*/ 32 h 246"/>
                <a:gd name="T24" fmla="*/ 110 w 192"/>
                <a:gd name="T25" fmla="*/ 129 h 246"/>
                <a:gd name="T26" fmla="*/ 7 w 192"/>
                <a:gd name="T27" fmla="*/ 222 h 246"/>
                <a:gd name="T28" fmla="*/ 0 w 192"/>
                <a:gd name="T29" fmla="*/ 234 h 246"/>
                <a:gd name="T30" fmla="*/ 12 w 192"/>
                <a:gd name="T31" fmla="*/ 246 h 246"/>
                <a:gd name="T32" fmla="*/ 24 w 192"/>
                <a:gd name="T33" fmla="*/ 241 h 246"/>
                <a:gd name="T34" fmla="*/ 116 w 192"/>
                <a:gd name="T35" fmla="*/ 1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46">
                  <a:moveTo>
                    <a:pt x="116" y="142"/>
                  </a:moveTo>
                  <a:cubicBezTo>
                    <a:pt x="133" y="182"/>
                    <a:pt x="153" y="233"/>
                    <a:pt x="157" y="237"/>
                  </a:cubicBezTo>
                  <a:cubicBezTo>
                    <a:pt x="163" y="246"/>
                    <a:pt x="170" y="246"/>
                    <a:pt x="175" y="246"/>
                  </a:cubicBezTo>
                  <a:lnTo>
                    <a:pt x="182" y="246"/>
                  </a:lnTo>
                  <a:cubicBezTo>
                    <a:pt x="189" y="246"/>
                    <a:pt x="192" y="246"/>
                    <a:pt x="192" y="241"/>
                  </a:cubicBezTo>
                  <a:cubicBezTo>
                    <a:pt x="192" y="240"/>
                    <a:pt x="191" y="239"/>
                    <a:pt x="190" y="238"/>
                  </a:cubicBezTo>
                  <a:cubicBezTo>
                    <a:pt x="186" y="234"/>
                    <a:pt x="183" y="226"/>
                    <a:pt x="181" y="223"/>
                  </a:cubicBezTo>
                  <a:lnTo>
                    <a:pt x="96" y="22"/>
                  </a:lnTo>
                  <a:cubicBezTo>
                    <a:pt x="94" y="16"/>
                    <a:pt x="87" y="0"/>
                    <a:pt x="50" y="0"/>
                  </a:cubicBezTo>
                  <a:cubicBezTo>
                    <a:pt x="46" y="0"/>
                    <a:pt x="41" y="0"/>
                    <a:pt x="41" y="5"/>
                  </a:cubicBezTo>
                  <a:cubicBezTo>
                    <a:pt x="41" y="9"/>
                    <a:pt x="44" y="9"/>
                    <a:pt x="46" y="10"/>
                  </a:cubicBezTo>
                  <a:cubicBezTo>
                    <a:pt x="53" y="11"/>
                    <a:pt x="60" y="12"/>
                    <a:pt x="69" y="32"/>
                  </a:cubicBezTo>
                  <a:lnTo>
                    <a:pt x="110" y="129"/>
                  </a:lnTo>
                  <a:lnTo>
                    <a:pt x="7" y="222"/>
                  </a:lnTo>
                  <a:cubicBezTo>
                    <a:pt x="3" y="226"/>
                    <a:pt x="0" y="228"/>
                    <a:pt x="0" y="234"/>
                  </a:cubicBezTo>
                  <a:cubicBezTo>
                    <a:pt x="0" y="243"/>
                    <a:pt x="7" y="246"/>
                    <a:pt x="12" y="246"/>
                  </a:cubicBezTo>
                  <a:cubicBezTo>
                    <a:pt x="19" y="246"/>
                    <a:pt x="23" y="242"/>
                    <a:pt x="24" y="241"/>
                  </a:cubicBezTo>
                  <a:lnTo>
                    <a:pt x="116" y="14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468"/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9037638" y="2135188"/>
              <a:ext cx="84138" cy="76200"/>
            </a:xfrm>
            <a:custGeom>
              <a:avLst/>
              <a:gdLst>
                <a:gd name="T0" fmla="*/ 184 w 213"/>
                <a:gd name="T1" fmla="*/ 123 h 181"/>
                <a:gd name="T2" fmla="*/ 201 w 213"/>
                <a:gd name="T3" fmla="*/ 117 h 181"/>
                <a:gd name="T4" fmla="*/ 209 w 213"/>
                <a:gd name="T5" fmla="*/ 111 h 181"/>
                <a:gd name="T6" fmla="*/ 204 w 213"/>
                <a:gd name="T7" fmla="*/ 106 h 181"/>
                <a:gd name="T8" fmla="*/ 189 w 213"/>
                <a:gd name="T9" fmla="*/ 107 h 181"/>
                <a:gd name="T10" fmla="*/ 172 w 213"/>
                <a:gd name="T11" fmla="*/ 107 h 181"/>
                <a:gd name="T12" fmla="*/ 150 w 213"/>
                <a:gd name="T13" fmla="*/ 107 h 181"/>
                <a:gd name="T14" fmla="*/ 128 w 213"/>
                <a:gd name="T15" fmla="*/ 106 h 181"/>
                <a:gd name="T16" fmla="*/ 122 w 213"/>
                <a:gd name="T17" fmla="*/ 113 h 181"/>
                <a:gd name="T18" fmla="*/ 130 w 213"/>
                <a:gd name="T19" fmla="*/ 117 h 181"/>
                <a:gd name="T20" fmla="*/ 135 w 213"/>
                <a:gd name="T21" fmla="*/ 117 h 181"/>
                <a:gd name="T22" fmla="*/ 155 w 213"/>
                <a:gd name="T23" fmla="*/ 119 h 181"/>
                <a:gd name="T24" fmla="*/ 158 w 213"/>
                <a:gd name="T25" fmla="*/ 122 h 181"/>
                <a:gd name="T26" fmla="*/ 152 w 213"/>
                <a:gd name="T27" fmla="*/ 146 h 181"/>
                <a:gd name="T28" fmla="*/ 97 w 213"/>
                <a:gd name="T29" fmla="*/ 170 h 181"/>
                <a:gd name="T30" fmla="*/ 27 w 213"/>
                <a:gd name="T31" fmla="*/ 113 h 181"/>
                <a:gd name="T32" fmla="*/ 60 w 213"/>
                <a:gd name="T33" fmla="*/ 40 h 181"/>
                <a:gd name="T34" fmla="*/ 135 w 213"/>
                <a:gd name="T35" fmla="*/ 11 h 181"/>
                <a:gd name="T36" fmla="*/ 187 w 213"/>
                <a:gd name="T37" fmla="*/ 60 h 181"/>
                <a:gd name="T38" fmla="*/ 186 w 213"/>
                <a:gd name="T39" fmla="*/ 69 h 181"/>
                <a:gd name="T40" fmla="*/ 192 w 213"/>
                <a:gd name="T41" fmla="*/ 72 h 181"/>
                <a:gd name="T42" fmla="*/ 198 w 213"/>
                <a:gd name="T43" fmla="*/ 67 h 181"/>
                <a:gd name="T44" fmla="*/ 213 w 213"/>
                <a:gd name="T45" fmla="*/ 3 h 181"/>
                <a:gd name="T46" fmla="*/ 210 w 213"/>
                <a:gd name="T47" fmla="*/ 0 h 181"/>
                <a:gd name="T48" fmla="*/ 205 w 213"/>
                <a:gd name="T49" fmla="*/ 3 h 181"/>
                <a:gd name="T50" fmla="*/ 188 w 213"/>
                <a:gd name="T51" fmla="*/ 20 h 181"/>
                <a:gd name="T52" fmla="*/ 185 w 213"/>
                <a:gd name="T53" fmla="*/ 22 h 181"/>
                <a:gd name="T54" fmla="*/ 184 w 213"/>
                <a:gd name="T55" fmla="*/ 21 h 181"/>
                <a:gd name="T56" fmla="*/ 131 w 213"/>
                <a:gd name="T57" fmla="*/ 0 h 181"/>
                <a:gd name="T58" fmla="*/ 0 w 213"/>
                <a:gd name="T59" fmla="*/ 108 h 181"/>
                <a:gd name="T60" fmla="*/ 89 w 213"/>
                <a:gd name="T61" fmla="*/ 181 h 181"/>
                <a:gd name="T62" fmla="*/ 125 w 213"/>
                <a:gd name="T63" fmla="*/ 177 h 181"/>
                <a:gd name="T64" fmla="*/ 155 w 213"/>
                <a:gd name="T65" fmla="*/ 162 h 181"/>
                <a:gd name="T66" fmla="*/ 168 w 213"/>
                <a:gd name="T67" fmla="*/ 176 h 181"/>
                <a:gd name="T68" fmla="*/ 171 w 213"/>
                <a:gd name="T69" fmla="*/ 173 h 181"/>
                <a:gd name="T70" fmla="*/ 176 w 213"/>
                <a:gd name="T71" fmla="*/ 154 h 181"/>
                <a:gd name="T72" fmla="*/ 184 w 213"/>
                <a:gd name="T73" fmla="*/ 12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3" h="181">
                  <a:moveTo>
                    <a:pt x="184" y="123"/>
                  </a:moveTo>
                  <a:cubicBezTo>
                    <a:pt x="186" y="119"/>
                    <a:pt x="187" y="118"/>
                    <a:pt x="201" y="117"/>
                  </a:cubicBezTo>
                  <a:cubicBezTo>
                    <a:pt x="204" y="117"/>
                    <a:pt x="209" y="117"/>
                    <a:pt x="209" y="111"/>
                  </a:cubicBezTo>
                  <a:cubicBezTo>
                    <a:pt x="209" y="108"/>
                    <a:pt x="207" y="106"/>
                    <a:pt x="204" y="106"/>
                  </a:cubicBezTo>
                  <a:cubicBezTo>
                    <a:pt x="199" y="106"/>
                    <a:pt x="194" y="107"/>
                    <a:pt x="189" y="107"/>
                  </a:cubicBezTo>
                  <a:cubicBezTo>
                    <a:pt x="183" y="107"/>
                    <a:pt x="178" y="107"/>
                    <a:pt x="172" y="107"/>
                  </a:cubicBezTo>
                  <a:cubicBezTo>
                    <a:pt x="165" y="107"/>
                    <a:pt x="157" y="107"/>
                    <a:pt x="150" y="107"/>
                  </a:cubicBezTo>
                  <a:cubicBezTo>
                    <a:pt x="143" y="107"/>
                    <a:pt x="135" y="106"/>
                    <a:pt x="128" y="106"/>
                  </a:cubicBezTo>
                  <a:cubicBezTo>
                    <a:pt x="127" y="106"/>
                    <a:pt x="122" y="106"/>
                    <a:pt x="122" y="113"/>
                  </a:cubicBezTo>
                  <a:cubicBezTo>
                    <a:pt x="122" y="117"/>
                    <a:pt x="126" y="117"/>
                    <a:pt x="130" y="117"/>
                  </a:cubicBezTo>
                  <a:lnTo>
                    <a:pt x="135" y="117"/>
                  </a:lnTo>
                  <a:cubicBezTo>
                    <a:pt x="140" y="117"/>
                    <a:pt x="150" y="118"/>
                    <a:pt x="155" y="119"/>
                  </a:cubicBezTo>
                  <a:cubicBezTo>
                    <a:pt x="157" y="119"/>
                    <a:pt x="158" y="119"/>
                    <a:pt x="158" y="122"/>
                  </a:cubicBezTo>
                  <a:cubicBezTo>
                    <a:pt x="158" y="123"/>
                    <a:pt x="153" y="143"/>
                    <a:pt x="152" y="146"/>
                  </a:cubicBezTo>
                  <a:cubicBezTo>
                    <a:pt x="146" y="167"/>
                    <a:pt x="114" y="170"/>
                    <a:pt x="97" y="170"/>
                  </a:cubicBezTo>
                  <a:cubicBezTo>
                    <a:pt x="64" y="170"/>
                    <a:pt x="27" y="156"/>
                    <a:pt x="27" y="113"/>
                  </a:cubicBezTo>
                  <a:cubicBezTo>
                    <a:pt x="27" y="90"/>
                    <a:pt x="38" y="60"/>
                    <a:pt x="60" y="40"/>
                  </a:cubicBezTo>
                  <a:cubicBezTo>
                    <a:pt x="86" y="16"/>
                    <a:pt x="117" y="11"/>
                    <a:pt x="135" y="11"/>
                  </a:cubicBezTo>
                  <a:cubicBezTo>
                    <a:pt x="167" y="11"/>
                    <a:pt x="187" y="32"/>
                    <a:pt x="187" y="60"/>
                  </a:cubicBezTo>
                  <a:cubicBezTo>
                    <a:pt x="187" y="66"/>
                    <a:pt x="186" y="67"/>
                    <a:pt x="186" y="69"/>
                  </a:cubicBezTo>
                  <a:cubicBezTo>
                    <a:pt x="186" y="72"/>
                    <a:pt x="190" y="72"/>
                    <a:pt x="192" y="72"/>
                  </a:cubicBezTo>
                  <a:cubicBezTo>
                    <a:pt x="197" y="72"/>
                    <a:pt x="197" y="72"/>
                    <a:pt x="198" y="67"/>
                  </a:cubicBezTo>
                  <a:lnTo>
                    <a:pt x="213" y="3"/>
                  </a:lnTo>
                  <a:cubicBezTo>
                    <a:pt x="213" y="3"/>
                    <a:pt x="213" y="0"/>
                    <a:pt x="210" y="0"/>
                  </a:cubicBezTo>
                  <a:cubicBezTo>
                    <a:pt x="208" y="0"/>
                    <a:pt x="208" y="0"/>
                    <a:pt x="205" y="3"/>
                  </a:cubicBezTo>
                  <a:lnTo>
                    <a:pt x="188" y="20"/>
                  </a:lnTo>
                  <a:cubicBezTo>
                    <a:pt x="187" y="21"/>
                    <a:pt x="185" y="22"/>
                    <a:pt x="185" y="22"/>
                  </a:cubicBezTo>
                  <a:cubicBezTo>
                    <a:pt x="184" y="22"/>
                    <a:pt x="184" y="22"/>
                    <a:pt x="184" y="21"/>
                  </a:cubicBezTo>
                  <a:cubicBezTo>
                    <a:pt x="178" y="16"/>
                    <a:pt x="163" y="0"/>
                    <a:pt x="131" y="0"/>
                  </a:cubicBezTo>
                  <a:cubicBezTo>
                    <a:pt x="63" y="0"/>
                    <a:pt x="0" y="53"/>
                    <a:pt x="0" y="108"/>
                  </a:cubicBezTo>
                  <a:cubicBezTo>
                    <a:pt x="0" y="146"/>
                    <a:pt x="30" y="181"/>
                    <a:pt x="89" y="181"/>
                  </a:cubicBezTo>
                  <a:cubicBezTo>
                    <a:pt x="98" y="181"/>
                    <a:pt x="112" y="180"/>
                    <a:pt x="125" y="177"/>
                  </a:cubicBezTo>
                  <a:cubicBezTo>
                    <a:pt x="143" y="173"/>
                    <a:pt x="152" y="166"/>
                    <a:pt x="155" y="162"/>
                  </a:cubicBezTo>
                  <a:cubicBezTo>
                    <a:pt x="158" y="167"/>
                    <a:pt x="165" y="176"/>
                    <a:pt x="168" y="176"/>
                  </a:cubicBezTo>
                  <a:cubicBezTo>
                    <a:pt x="169" y="176"/>
                    <a:pt x="171" y="175"/>
                    <a:pt x="171" y="173"/>
                  </a:cubicBezTo>
                  <a:cubicBezTo>
                    <a:pt x="172" y="171"/>
                    <a:pt x="175" y="157"/>
                    <a:pt x="176" y="154"/>
                  </a:cubicBezTo>
                  <a:lnTo>
                    <a:pt x="184" y="12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469"/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9147175" y="2197100"/>
              <a:ext cx="12700" cy="33337"/>
            </a:xfrm>
            <a:custGeom>
              <a:avLst/>
              <a:gdLst>
                <a:gd name="T0" fmla="*/ 25 w 34"/>
                <a:gd name="T1" fmla="*/ 27 h 79"/>
                <a:gd name="T2" fmla="*/ 5 w 34"/>
                <a:gd name="T3" fmla="*/ 70 h 79"/>
                <a:gd name="T4" fmla="*/ 3 w 34"/>
                <a:gd name="T5" fmla="*/ 74 h 79"/>
                <a:gd name="T6" fmla="*/ 7 w 34"/>
                <a:gd name="T7" fmla="*/ 79 h 79"/>
                <a:gd name="T8" fmla="*/ 34 w 34"/>
                <a:gd name="T9" fmla="*/ 28 h 79"/>
                <a:gd name="T10" fmla="*/ 15 w 34"/>
                <a:gd name="T11" fmla="*/ 0 h 79"/>
                <a:gd name="T12" fmla="*/ 0 w 34"/>
                <a:gd name="T13" fmla="*/ 15 h 79"/>
                <a:gd name="T14" fmla="*/ 15 w 34"/>
                <a:gd name="T15" fmla="*/ 31 h 79"/>
                <a:gd name="T16" fmla="*/ 25 w 34"/>
                <a:gd name="T17" fmla="*/ 2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79">
                  <a:moveTo>
                    <a:pt x="25" y="27"/>
                  </a:moveTo>
                  <a:cubicBezTo>
                    <a:pt x="25" y="51"/>
                    <a:pt x="12" y="65"/>
                    <a:pt x="5" y="70"/>
                  </a:cubicBezTo>
                  <a:cubicBezTo>
                    <a:pt x="3" y="72"/>
                    <a:pt x="3" y="73"/>
                    <a:pt x="3" y="74"/>
                  </a:cubicBezTo>
                  <a:cubicBezTo>
                    <a:pt x="3" y="76"/>
                    <a:pt x="5" y="79"/>
                    <a:pt x="7" y="79"/>
                  </a:cubicBezTo>
                  <a:cubicBezTo>
                    <a:pt x="10" y="79"/>
                    <a:pt x="34" y="59"/>
                    <a:pt x="34" y="28"/>
                  </a:cubicBezTo>
                  <a:cubicBezTo>
                    <a:pt x="34" y="11"/>
                    <a:pt x="26" y="0"/>
                    <a:pt x="15" y="0"/>
                  </a:cubicBezTo>
                  <a:cubicBezTo>
                    <a:pt x="5" y="0"/>
                    <a:pt x="0" y="8"/>
                    <a:pt x="0" y="15"/>
                  </a:cubicBezTo>
                  <a:cubicBezTo>
                    <a:pt x="0" y="23"/>
                    <a:pt x="5" y="31"/>
                    <a:pt x="15" y="31"/>
                  </a:cubicBezTo>
                  <a:cubicBezTo>
                    <a:pt x="19" y="31"/>
                    <a:pt x="22" y="30"/>
                    <a:pt x="25" y="2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470"/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9186863" y="2138363"/>
              <a:ext cx="82550" cy="71437"/>
            </a:xfrm>
            <a:custGeom>
              <a:avLst/>
              <a:gdLst>
                <a:gd name="T0" fmla="*/ 201 w 211"/>
                <a:gd name="T1" fmla="*/ 110 h 170"/>
                <a:gd name="T2" fmla="*/ 202 w 211"/>
                <a:gd name="T3" fmla="*/ 106 h 170"/>
                <a:gd name="T4" fmla="*/ 197 w 211"/>
                <a:gd name="T5" fmla="*/ 102 h 170"/>
                <a:gd name="T6" fmla="*/ 191 w 211"/>
                <a:gd name="T7" fmla="*/ 108 h 170"/>
                <a:gd name="T8" fmla="*/ 114 w 211"/>
                <a:gd name="T9" fmla="*/ 158 h 170"/>
                <a:gd name="T10" fmla="*/ 64 w 211"/>
                <a:gd name="T11" fmla="*/ 158 h 170"/>
                <a:gd name="T12" fmla="*/ 56 w 211"/>
                <a:gd name="T13" fmla="*/ 158 h 170"/>
                <a:gd name="T14" fmla="*/ 57 w 211"/>
                <a:gd name="T15" fmla="*/ 153 h 170"/>
                <a:gd name="T16" fmla="*/ 73 w 211"/>
                <a:gd name="T17" fmla="*/ 87 h 170"/>
                <a:gd name="T18" fmla="*/ 106 w 211"/>
                <a:gd name="T19" fmla="*/ 87 h 170"/>
                <a:gd name="T20" fmla="*/ 130 w 211"/>
                <a:gd name="T21" fmla="*/ 100 h 170"/>
                <a:gd name="T22" fmla="*/ 129 w 211"/>
                <a:gd name="T23" fmla="*/ 110 h 170"/>
                <a:gd name="T24" fmla="*/ 129 w 211"/>
                <a:gd name="T25" fmla="*/ 112 h 170"/>
                <a:gd name="T26" fmla="*/ 134 w 211"/>
                <a:gd name="T27" fmla="*/ 116 h 170"/>
                <a:gd name="T28" fmla="*/ 139 w 211"/>
                <a:gd name="T29" fmla="*/ 111 h 170"/>
                <a:gd name="T30" fmla="*/ 153 w 211"/>
                <a:gd name="T31" fmla="*/ 55 h 170"/>
                <a:gd name="T32" fmla="*/ 154 w 211"/>
                <a:gd name="T33" fmla="*/ 51 h 170"/>
                <a:gd name="T34" fmla="*/ 149 w 211"/>
                <a:gd name="T35" fmla="*/ 47 h 170"/>
                <a:gd name="T36" fmla="*/ 143 w 211"/>
                <a:gd name="T37" fmla="*/ 52 h 170"/>
                <a:gd name="T38" fmla="*/ 106 w 211"/>
                <a:gd name="T39" fmla="*/ 76 h 170"/>
                <a:gd name="T40" fmla="*/ 76 w 211"/>
                <a:gd name="T41" fmla="*/ 76 h 170"/>
                <a:gd name="T42" fmla="*/ 90 w 211"/>
                <a:gd name="T43" fmla="*/ 20 h 170"/>
                <a:gd name="T44" fmla="*/ 103 w 211"/>
                <a:gd name="T45" fmla="*/ 12 h 170"/>
                <a:gd name="T46" fmla="*/ 151 w 211"/>
                <a:gd name="T47" fmla="*/ 12 h 170"/>
                <a:gd name="T48" fmla="*/ 197 w 211"/>
                <a:gd name="T49" fmla="*/ 43 h 170"/>
                <a:gd name="T50" fmla="*/ 196 w 211"/>
                <a:gd name="T51" fmla="*/ 55 h 170"/>
                <a:gd name="T52" fmla="*/ 201 w 211"/>
                <a:gd name="T53" fmla="*/ 60 h 170"/>
                <a:gd name="T54" fmla="*/ 207 w 211"/>
                <a:gd name="T55" fmla="*/ 53 h 170"/>
                <a:gd name="T56" fmla="*/ 211 w 211"/>
                <a:gd name="T57" fmla="*/ 9 h 170"/>
                <a:gd name="T58" fmla="*/ 211 w 211"/>
                <a:gd name="T59" fmla="*/ 5 h 170"/>
                <a:gd name="T60" fmla="*/ 203 w 211"/>
                <a:gd name="T61" fmla="*/ 0 h 170"/>
                <a:gd name="T62" fmla="*/ 49 w 211"/>
                <a:gd name="T63" fmla="*/ 0 h 170"/>
                <a:gd name="T64" fmla="*/ 40 w 211"/>
                <a:gd name="T65" fmla="*/ 7 h 170"/>
                <a:gd name="T66" fmla="*/ 49 w 211"/>
                <a:gd name="T67" fmla="*/ 12 h 170"/>
                <a:gd name="T68" fmla="*/ 65 w 211"/>
                <a:gd name="T69" fmla="*/ 13 h 170"/>
                <a:gd name="T70" fmla="*/ 64 w 211"/>
                <a:gd name="T71" fmla="*/ 19 h 170"/>
                <a:gd name="T72" fmla="*/ 32 w 211"/>
                <a:gd name="T73" fmla="*/ 149 h 170"/>
                <a:gd name="T74" fmla="*/ 10 w 211"/>
                <a:gd name="T75" fmla="*/ 158 h 170"/>
                <a:gd name="T76" fmla="*/ 0 w 211"/>
                <a:gd name="T77" fmla="*/ 165 h 170"/>
                <a:gd name="T78" fmla="*/ 8 w 211"/>
                <a:gd name="T79" fmla="*/ 170 h 170"/>
                <a:gd name="T80" fmla="*/ 167 w 211"/>
                <a:gd name="T81" fmla="*/ 170 h 170"/>
                <a:gd name="T82" fmla="*/ 176 w 211"/>
                <a:gd name="T83" fmla="*/ 165 h 170"/>
                <a:gd name="T84" fmla="*/ 201 w 211"/>
                <a:gd name="T85" fmla="*/ 11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1" h="170">
                  <a:moveTo>
                    <a:pt x="201" y="110"/>
                  </a:moveTo>
                  <a:cubicBezTo>
                    <a:pt x="202" y="109"/>
                    <a:pt x="202" y="107"/>
                    <a:pt x="202" y="106"/>
                  </a:cubicBezTo>
                  <a:cubicBezTo>
                    <a:pt x="202" y="105"/>
                    <a:pt x="202" y="102"/>
                    <a:pt x="197" y="102"/>
                  </a:cubicBezTo>
                  <a:cubicBezTo>
                    <a:pt x="194" y="102"/>
                    <a:pt x="193" y="102"/>
                    <a:pt x="191" y="108"/>
                  </a:cubicBezTo>
                  <a:cubicBezTo>
                    <a:pt x="173" y="147"/>
                    <a:pt x="158" y="158"/>
                    <a:pt x="114" y="158"/>
                  </a:cubicBezTo>
                  <a:lnTo>
                    <a:pt x="64" y="158"/>
                  </a:lnTo>
                  <a:cubicBezTo>
                    <a:pt x="62" y="158"/>
                    <a:pt x="59" y="158"/>
                    <a:pt x="56" y="158"/>
                  </a:cubicBezTo>
                  <a:cubicBezTo>
                    <a:pt x="56" y="156"/>
                    <a:pt x="56" y="155"/>
                    <a:pt x="57" y="153"/>
                  </a:cubicBezTo>
                  <a:lnTo>
                    <a:pt x="73" y="87"/>
                  </a:lnTo>
                  <a:lnTo>
                    <a:pt x="106" y="87"/>
                  </a:lnTo>
                  <a:cubicBezTo>
                    <a:pt x="130" y="87"/>
                    <a:pt x="130" y="92"/>
                    <a:pt x="130" y="100"/>
                  </a:cubicBezTo>
                  <a:cubicBezTo>
                    <a:pt x="130" y="101"/>
                    <a:pt x="130" y="104"/>
                    <a:pt x="129" y="110"/>
                  </a:cubicBezTo>
                  <a:cubicBezTo>
                    <a:pt x="129" y="111"/>
                    <a:pt x="129" y="112"/>
                    <a:pt x="129" y="112"/>
                  </a:cubicBezTo>
                  <a:cubicBezTo>
                    <a:pt x="129" y="112"/>
                    <a:pt x="129" y="116"/>
                    <a:pt x="134" y="116"/>
                  </a:cubicBezTo>
                  <a:cubicBezTo>
                    <a:pt x="138" y="116"/>
                    <a:pt x="138" y="115"/>
                    <a:pt x="139" y="111"/>
                  </a:cubicBezTo>
                  <a:lnTo>
                    <a:pt x="153" y="55"/>
                  </a:lnTo>
                  <a:cubicBezTo>
                    <a:pt x="154" y="54"/>
                    <a:pt x="154" y="52"/>
                    <a:pt x="154" y="51"/>
                  </a:cubicBezTo>
                  <a:cubicBezTo>
                    <a:pt x="154" y="50"/>
                    <a:pt x="153" y="47"/>
                    <a:pt x="149" y="47"/>
                  </a:cubicBezTo>
                  <a:cubicBezTo>
                    <a:pt x="145" y="47"/>
                    <a:pt x="144" y="49"/>
                    <a:pt x="143" y="52"/>
                  </a:cubicBezTo>
                  <a:cubicBezTo>
                    <a:pt x="137" y="73"/>
                    <a:pt x="130" y="76"/>
                    <a:pt x="106" y="76"/>
                  </a:cubicBezTo>
                  <a:lnTo>
                    <a:pt x="76" y="76"/>
                  </a:lnTo>
                  <a:lnTo>
                    <a:pt x="90" y="20"/>
                  </a:lnTo>
                  <a:cubicBezTo>
                    <a:pt x="92" y="12"/>
                    <a:pt x="92" y="12"/>
                    <a:pt x="103" y="12"/>
                  </a:cubicBezTo>
                  <a:lnTo>
                    <a:pt x="151" y="12"/>
                  </a:lnTo>
                  <a:cubicBezTo>
                    <a:pt x="187" y="12"/>
                    <a:pt x="197" y="18"/>
                    <a:pt x="197" y="43"/>
                  </a:cubicBezTo>
                  <a:cubicBezTo>
                    <a:pt x="197" y="47"/>
                    <a:pt x="196" y="52"/>
                    <a:pt x="196" y="55"/>
                  </a:cubicBezTo>
                  <a:cubicBezTo>
                    <a:pt x="196" y="59"/>
                    <a:pt x="199" y="60"/>
                    <a:pt x="201" y="60"/>
                  </a:cubicBezTo>
                  <a:cubicBezTo>
                    <a:pt x="206" y="60"/>
                    <a:pt x="206" y="58"/>
                    <a:pt x="207" y="53"/>
                  </a:cubicBezTo>
                  <a:lnTo>
                    <a:pt x="211" y="9"/>
                  </a:lnTo>
                  <a:lnTo>
                    <a:pt x="211" y="5"/>
                  </a:lnTo>
                  <a:cubicBezTo>
                    <a:pt x="211" y="0"/>
                    <a:pt x="207" y="0"/>
                    <a:pt x="203" y="0"/>
                  </a:cubicBezTo>
                  <a:lnTo>
                    <a:pt x="49" y="0"/>
                  </a:lnTo>
                  <a:cubicBezTo>
                    <a:pt x="44" y="0"/>
                    <a:pt x="40" y="0"/>
                    <a:pt x="40" y="7"/>
                  </a:cubicBezTo>
                  <a:cubicBezTo>
                    <a:pt x="40" y="12"/>
                    <a:pt x="43" y="12"/>
                    <a:pt x="49" y="12"/>
                  </a:cubicBezTo>
                  <a:cubicBezTo>
                    <a:pt x="52" y="12"/>
                    <a:pt x="60" y="12"/>
                    <a:pt x="65" y="13"/>
                  </a:cubicBezTo>
                  <a:cubicBezTo>
                    <a:pt x="65" y="16"/>
                    <a:pt x="65" y="17"/>
                    <a:pt x="64" y="19"/>
                  </a:cubicBezTo>
                  <a:lnTo>
                    <a:pt x="32" y="149"/>
                  </a:lnTo>
                  <a:cubicBezTo>
                    <a:pt x="30" y="156"/>
                    <a:pt x="30" y="158"/>
                    <a:pt x="10" y="158"/>
                  </a:cubicBezTo>
                  <a:cubicBezTo>
                    <a:pt x="4" y="158"/>
                    <a:pt x="0" y="158"/>
                    <a:pt x="0" y="165"/>
                  </a:cubicBezTo>
                  <a:cubicBezTo>
                    <a:pt x="0" y="170"/>
                    <a:pt x="4" y="170"/>
                    <a:pt x="8" y="170"/>
                  </a:cubicBezTo>
                  <a:lnTo>
                    <a:pt x="167" y="170"/>
                  </a:lnTo>
                  <a:cubicBezTo>
                    <a:pt x="173" y="170"/>
                    <a:pt x="174" y="170"/>
                    <a:pt x="176" y="165"/>
                  </a:cubicBezTo>
                  <a:lnTo>
                    <a:pt x="201" y="1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471"/>
            <p:cNvSpPr>
              <a:spLocks noEditPoints="1"/>
            </p:cNvSpPr>
            <p:nvPr>
              <p:custDataLst>
                <p:tags r:id="rId42"/>
              </p:custDataLst>
            </p:nvPr>
          </p:nvSpPr>
          <p:spPr bwMode="auto">
            <a:xfrm>
              <a:off x="9290050" y="2136775"/>
              <a:ext cx="84138" cy="74612"/>
            </a:xfrm>
            <a:custGeom>
              <a:avLst/>
              <a:gdLst>
                <a:gd name="T0" fmla="*/ 89 w 217"/>
                <a:gd name="T1" fmla="*/ 20 h 176"/>
                <a:gd name="T2" fmla="*/ 102 w 217"/>
                <a:gd name="T3" fmla="*/ 12 h 176"/>
                <a:gd name="T4" fmla="*/ 130 w 217"/>
                <a:gd name="T5" fmla="*/ 12 h 176"/>
                <a:gd name="T6" fmla="*/ 177 w 217"/>
                <a:gd name="T7" fmla="*/ 38 h 176"/>
                <a:gd name="T8" fmla="*/ 159 w 217"/>
                <a:gd name="T9" fmla="*/ 71 h 176"/>
                <a:gd name="T10" fmla="*/ 112 w 217"/>
                <a:gd name="T11" fmla="*/ 81 h 176"/>
                <a:gd name="T12" fmla="*/ 74 w 217"/>
                <a:gd name="T13" fmla="*/ 81 h 176"/>
                <a:gd name="T14" fmla="*/ 89 w 217"/>
                <a:gd name="T15" fmla="*/ 20 h 176"/>
                <a:gd name="T16" fmla="*/ 148 w 217"/>
                <a:gd name="T17" fmla="*/ 86 h 176"/>
                <a:gd name="T18" fmla="*/ 205 w 217"/>
                <a:gd name="T19" fmla="*/ 40 h 176"/>
                <a:gd name="T20" fmla="*/ 135 w 217"/>
                <a:gd name="T21" fmla="*/ 0 h 176"/>
                <a:gd name="T22" fmla="*/ 49 w 217"/>
                <a:gd name="T23" fmla="*/ 0 h 176"/>
                <a:gd name="T24" fmla="*/ 40 w 217"/>
                <a:gd name="T25" fmla="*/ 7 h 176"/>
                <a:gd name="T26" fmla="*/ 49 w 217"/>
                <a:gd name="T27" fmla="*/ 12 h 176"/>
                <a:gd name="T28" fmla="*/ 65 w 217"/>
                <a:gd name="T29" fmla="*/ 13 h 176"/>
                <a:gd name="T30" fmla="*/ 65 w 217"/>
                <a:gd name="T31" fmla="*/ 19 h 176"/>
                <a:gd name="T32" fmla="*/ 32 w 217"/>
                <a:gd name="T33" fmla="*/ 150 h 176"/>
                <a:gd name="T34" fmla="*/ 10 w 217"/>
                <a:gd name="T35" fmla="*/ 159 h 176"/>
                <a:gd name="T36" fmla="*/ 0 w 217"/>
                <a:gd name="T37" fmla="*/ 166 h 176"/>
                <a:gd name="T38" fmla="*/ 5 w 217"/>
                <a:gd name="T39" fmla="*/ 171 h 176"/>
                <a:gd name="T40" fmla="*/ 21 w 217"/>
                <a:gd name="T41" fmla="*/ 170 h 176"/>
                <a:gd name="T42" fmla="*/ 39 w 217"/>
                <a:gd name="T43" fmla="*/ 170 h 176"/>
                <a:gd name="T44" fmla="*/ 58 w 217"/>
                <a:gd name="T45" fmla="*/ 170 h 176"/>
                <a:gd name="T46" fmla="*/ 75 w 217"/>
                <a:gd name="T47" fmla="*/ 171 h 176"/>
                <a:gd name="T48" fmla="*/ 81 w 217"/>
                <a:gd name="T49" fmla="*/ 164 h 176"/>
                <a:gd name="T50" fmla="*/ 73 w 217"/>
                <a:gd name="T51" fmla="*/ 159 h 176"/>
                <a:gd name="T52" fmla="*/ 62 w 217"/>
                <a:gd name="T53" fmla="*/ 159 h 176"/>
                <a:gd name="T54" fmla="*/ 56 w 217"/>
                <a:gd name="T55" fmla="*/ 156 h 176"/>
                <a:gd name="T56" fmla="*/ 56 w 217"/>
                <a:gd name="T57" fmla="*/ 153 h 176"/>
                <a:gd name="T58" fmla="*/ 72 w 217"/>
                <a:gd name="T59" fmla="*/ 90 h 176"/>
                <a:gd name="T60" fmla="*/ 111 w 217"/>
                <a:gd name="T61" fmla="*/ 90 h 176"/>
                <a:gd name="T62" fmla="*/ 147 w 217"/>
                <a:gd name="T63" fmla="*/ 111 h 176"/>
                <a:gd name="T64" fmla="*/ 144 w 217"/>
                <a:gd name="T65" fmla="*/ 129 h 176"/>
                <a:gd name="T66" fmla="*/ 140 w 217"/>
                <a:gd name="T67" fmla="*/ 148 h 176"/>
                <a:gd name="T68" fmla="*/ 181 w 217"/>
                <a:gd name="T69" fmla="*/ 176 h 176"/>
                <a:gd name="T70" fmla="*/ 217 w 217"/>
                <a:gd name="T71" fmla="*/ 146 h 176"/>
                <a:gd name="T72" fmla="*/ 212 w 217"/>
                <a:gd name="T73" fmla="*/ 142 h 176"/>
                <a:gd name="T74" fmla="*/ 207 w 217"/>
                <a:gd name="T75" fmla="*/ 147 h 176"/>
                <a:gd name="T76" fmla="*/ 182 w 217"/>
                <a:gd name="T77" fmla="*/ 168 h 176"/>
                <a:gd name="T78" fmla="*/ 169 w 217"/>
                <a:gd name="T79" fmla="*/ 150 h 176"/>
                <a:gd name="T80" fmla="*/ 171 w 217"/>
                <a:gd name="T81" fmla="*/ 124 h 176"/>
                <a:gd name="T82" fmla="*/ 172 w 217"/>
                <a:gd name="T83" fmla="*/ 114 h 176"/>
                <a:gd name="T84" fmla="*/ 148 w 217"/>
                <a:gd name="T85" fmla="*/ 8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176">
                  <a:moveTo>
                    <a:pt x="89" y="20"/>
                  </a:moveTo>
                  <a:cubicBezTo>
                    <a:pt x="91" y="12"/>
                    <a:pt x="91" y="12"/>
                    <a:pt x="102" y="12"/>
                  </a:cubicBezTo>
                  <a:lnTo>
                    <a:pt x="130" y="12"/>
                  </a:lnTo>
                  <a:cubicBezTo>
                    <a:pt x="158" y="12"/>
                    <a:pt x="177" y="18"/>
                    <a:pt x="177" y="38"/>
                  </a:cubicBezTo>
                  <a:cubicBezTo>
                    <a:pt x="177" y="49"/>
                    <a:pt x="171" y="62"/>
                    <a:pt x="159" y="71"/>
                  </a:cubicBezTo>
                  <a:cubicBezTo>
                    <a:pt x="156" y="72"/>
                    <a:pt x="142" y="81"/>
                    <a:pt x="112" y="81"/>
                  </a:cubicBezTo>
                  <a:lnTo>
                    <a:pt x="74" y="81"/>
                  </a:lnTo>
                  <a:lnTo>
                    <a:pt x="89" y="20"/>
                  </a:lnTo>
                  <a:close/>
                  <a:moveTo>
                    <a:pt x="148" y="86"/>
                  </a:moveTo>
                  <a:cubicBezTo>
                    <a:pt x="176" y="79"/>
                    <a:pt x="205" y="63"/>
                    <a:pt x="205" y="40"/>
                  </a:cubicBezTo>
                  <a:cubicBezTo>
                    <a:pt x="205" y="17"/>
                    <a:pt x="174" y="0"/>
                    <a:pt x="135" y="0"/>
                  </a:cubicBezTo>
                  <a:lnTo>
                    <a:pt x="49" y="0"/>
                  </a:lnTo>
                  <a:cubicBezTo>
                    <a:pt x="44" y="0"/>
                    <a:pt x="40" y="0"/>
                    <a:pt x="40" y="7"/>
                  </a:cubicBezTo>
                  <a:cubicBezTo>
                    <a:pt x="40" y="12"/>
                    <a:pt x="43" y="12"/>
                    <a:pt x="49" y="12"/>
                  </a:cubicBezTo>
                  <a:cubicBezTo>
                    <a:pt x="52" y="12"/>
                    <a:pt x="60" y="12"/>
                    <a:pt x="65" y="13"/>
                  </a:cubicBezTo>
                  <a:cubicBezTo>
                    <a:pt x="65" y="16"/>
                    <a:pt x="65" y="17"/>
                    <a:pt x="65" y="19"/>
                  </a:cubicBezTo>
                  <a:lnTo>
                    <a:pt x="32" y="150"/>
                  </a:lnTo>
                  <a:cubicBezTo>
                    <a:pt x="30" y="157"/>
                    <a:pt x="30" y="159"/>
                    <a:pt x="10" y="159"/>
                  </a:cubicBezTo>
                  <a:cubicBezTo>
                    <a:pt x="4" y="159"/>
                    <a:pt x="0" y="159"/>
                    <a:pt x="0" y="166"/>
                  </a:cubicBezTo>
                  <a:cubicBezTo>
                    <a:pt x="0" y="168"/>
                    <a:pt x="2" y="171"/>
                    <a:pt x="5" y="171"/>
                  </a:cubicBezTo>
                  <a:cubicBezTo>
                    <a:pt x="10" y="171"/>
                    <a:pt x="16" y="170"/>
                    <a:pt x="21" y="170"/>
                  </a:cubicBezTo>
                  <a:cubicBezTo>
                    <a:pt x="27" y="170"/>
                    <a:pt x="33" y="170"/>
                    <a:pt x="39" y="170"/>
                  </a:cubicBezTo>
                  <a:cubicBezTo>
                    <a:pt x="46" y="170"/>
                    <a:pt x="52" y="170"/>
                    <a:pt x="58" y="170"/>
                  </a:cubicBezTo>
                  <a:cubicBezTo>
                    <a:pt x="63" y="170"/>
                    <a:pt x="70" y="171"/>
                    <a:pt x="75" y="171"/>
                  </a:cubicBezTo>
                  <a:cubicBezTo>
                    <a:pt x="76" y="171"/>
                    <a:pt x="81" y="171"/>
                    <a:pt x="81" y="164"/>
                  </a:cubicBezTo>
                  <a:cubicBezTo>
                    <a:pt x="81" y="159"/>
                    <a:pt x="77" y="159"/>
                    <a:pt x="73" y="159"/>
                  </a:cubicBezTo>
                  <a:cubicBezTo>
                    <a:pt x="72" y="159"/>
                    <a:pt x="66" y="159"/>
                    <a:pt x="62" y="159"/>
                  </a:cubicBezTo>
                  <a:cubicBezTo>
                    <a:pt x="56" y="158"/>
                    <a:pt x="56" y="158"/>
                    <a:pt x="56" y="156"/>
                  </a:cubicBezTo>
                  <a:cubicBezTo>
                    <a:pt x="56" y="156"/>
                    <a:pt x="56" y="155"/>
                    <a:pt x="56" y="153"/>
                  </a:cubicBezTo>
                  <a:lnTo>
                    <a:pt x="72" y="90"/>
                  </a:lnTo>
                  <a:lnTo>
                    <a:pt x="111" y="90"/>
                  </a:lnTo>
                  <a:cubicBezTo>
                    <a:pt x="130" y="90"/>
                    <a:pt x="147" y="96"/>
                    <a:pt x="147" y="111"/>
                  </a:cubicBezTo>
                  <a:cubicBezTo>
                    <a:pt x="147" y="114"/>
                    <a:pt x="145" y="123"/>
                    <a:pt x="144" y="129"/>
                  </a:cubicBezTo>
                  <a:cubicBezTo>
                    <a:pt x="142" y="135"/>
                    <a:pt x="140" y="143"/>
                    <a:pt x="140" y="148"/>
                  </a:cubicBezTo>
                  <a:cubicBezTo>
                    <a:pt x="140" y="171"/>
                    <a:pt x="165" y="176"/>
                    <a:pt x="181" y="176"/>
                  </a:cubicBezTo>
                  <a:cubicBezTo>
                    <a:pt x="206" y="176"/>
                    <a:pt x="217" y="152"/>
                    <a:pt x="217" y="146"/>
                  </a:cubicBezTo>
                  <a:cubicBezTo>
                    <a:pt x="217" y="142"/>
                    <a:pt x="214" y="142"/>
                    <a:pt x="212" y="142"/>
                  </a:cubicBezTo>
                  <a:cubicBezTo>
                    <a:pt x="208" y="142"/>
                    <a:pt x="208" y="144"/>
                    <a:pt x="207" y="147"/>
                  </a:cubicBezTo>
                  <a:cubicBezTo>
                    <a:pt x="202" y="160"/>
                    <a:pt x="191" y="168"/>
                    <a:pt x="182" y="168"/>
                  </a:cubicBezTo>
                  <a:cubicBezTo>
                    <a:pt x="176" y="168"/>
                    <a:pt x="169" y="166"/>
                    <a:pt x="169" y="150"/>
                  </a:cubicBezTo>
                  <a:cubicBezTo>
                    <a:pt x="169" y="144"/>
                    <a:pt x="171" y="130"/>
                    <a:pt x="171" y="124"/>
                  </a:cubicBezTo>
                  <a:cubicBezTo>
                    <a:pt x="172" y="117"/>
                    <a:pt x="172" y="116"/>
                    <a:pt x="172" y="114"/>
                  </a:cubicBezTo>
                  <a:cubicBezTo>
                    <a:pt x="172" y="95"/>
                    <a:pt x="155" y="88"/>
                    <a:pt x="148" y="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472"/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9037638" y="2259013"/>
              <a:ext cx="44450" cy="73025"/>
            </a:xfrm>
            <a:custGeom>
              <a:avLst/>
              <a:gdLst>
                <a:gd name="T0" fmla="*/ 50 w 112"/>
                <a:gd name="T1" fmla="*/ 9 h 175"/>
                <a:gd name="T2" fmla="*/ 51 w 112"/>
                <a:gd name="T3" fmla="*/ 4 h 175"/>
                <a:gd name="T4" fmla="*/ 44 w 112"/>
                <a:gd name="T5" fmla="*/ 0 h 175"/>
                <a:gd name="T6" fmla="*/ 13 w 112"/>
                <a:gd name="T7" fmla="*/ 2 h 175"/>
                <a:gd name="T8" fmla="*/ 7 w 112"/>
                <a:gd name="T9" fmla="*/ 4 h 175"/>
                <a:gd name="T10" fmla="*/ 5 w 112"/>
                <a:gd name="T11" fmla="*/ 10 h 175"/>
                <a:gd name="T12" fmla="*/ 13 w 112"/>
                <a:gd name="T13" fmla="*/ 14 h 175"/>
                <a:gd name="T14" fmla="*/ 21 w 112"/>
                <a:gd name="T15" fmla="*/ 14 h 175"/>
                <a:gd name="T16" fmla="*/ 26 w 112"/>
                <a:gd name="T17" fmla="*/ 17 h 175"/>
                <a:gd name="T18" fmla="*/ 22 w 112"/>
                <a:gd name="T19" fmla="*/ 34 h 175"/>
                <a:gd name="T20" fmla="*/ 2 w 112"/>
                <a:gd name="T21" fmla="*/ 118 h 175"/>
                <a:gd name="T22" fmla="*/ 0 w 112"/>
                <a:gd name="T23" fmla="*/ 132 h 175"/>
                <a:gd name="T24" fmla="*/ 42 w 112"/>
                <a:gd name="T25" fmla="*/ 175 h 175"/>
                <a:gd name="T26" fmla="*/ 112 w 112"/>
                <a:gd name="T27" fmla="*/ 106 h 175"/>
                <a:gd name="T28" fmla="*/ 69 w 112"/>
                <a:gd name="T29" fmla="*/ 63 h 175"/>
                <a:gd name="T30" fmla="*/ 34 w 112"/>
                <a:gd name="T31" fmla="*/ 76 h 175"/>
                <a:gd name="T32" fmla="*/ 50 w 112"/>
                <a:gd name="T33" fmla="*/ 9 h 175"/>
                <a:gd name="T34" fmla="*/ 42 w 112"/>
                <a:gd name="T35" fmla="*/ 167 h 175"/>
                <a:gd name="T36" fmla="*/ 19 w 112"/>
                <a:gd name="T37" fmla="*/ 140 h 175"/>
                <a:gd name="T38" fmla="*/ 23 w 112"/>
                <a:gd name="T39" fmla="*/ 116 h 175"/>
                <a:gd name="T40" fmla="*/ 29 w 112"/>
                <a:gd name="T41" fmla="*/ 95 h 175"/>
                <a:gd name="T42" fmla="*/ 68 w 112"/>
                <a:gd name="T43" fmla="*/ 71 h 175"/>
                <a:gd name="T44" fmla="*/ 90 w 112"/>
                <a:gd name="T45" fmla="*/ 96 h 175"/>
                <a:gd name="T46" fmla="*/ 77 w 112"/>
                <a:gd name="T47" fmla="*/ 144 h 175"/>
                <a:gd name="T48" fmla="*/ 42 w 112"/>
                <a:gd name="T49" fmla="*/ 1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2" h="175">
                  <a:moveTo>
                    <a:pt x="50" y="9"/>
                  </a:moveTo>
                  <a:cubicBezTo>
                    <a:pt x="51" y="6"/>
                    <a:pt x="51" y="5"/>
                    <a:pt x="51" y="4"/>
                  </a:cubicBezTo>
                  <a:cubicBezTo>
                    <a:pt x="51" y="0"/>
                    <a:pt x="48" y="0"/>
                    <a:pt x="44" y="0"/>
                  </a:cubicBezTo>
                  <a:lnTo>
                    <a:pt x="13" y="2"/>
                  </a:lnTo>
                  <a:cubicBezTo>
                    <a:pt x="9" y="3"/>
                    <a:pt x="8" y="3"/>
                    <a:pt x="7" y="4"/>
                  </a:cubicBezTo>
                  <a:cubicBezTo>
                    <a:pt x="6" y="5"/>
                    <a:pt x="5" y="8"/>
                    <a:pt x="5" y="10"/>
                  </a:cubicBezTo>
                  <a:cubicBezTo>
                    <a:pt x="5" y="14"/>
                    <a:pt x="9" y="14"/>
                    <a:pt x="13" y="14"/>
                  </a:cubicBezTo>
                  <a:cubicBezTo>
                    <a:pt x="13" y="14"/>
                    <a:pt x="18" y="14"/>
                    <a:pt x="21" y="14"/>
                  </a:cubicBezTo>
                  <a:cubicBezTo>
                    <a:pt x="26" y="15"/>
                    <a:pt x="26" y="15"/>
                    <a:pt x="26" y="17"/>
                  </a:cubicBezTo>
                  <a:cubicBezTo>
                    <a:pt x="26" y="19"/>
                    <a:pt x="24" y="29"/>
                    <a:pt x="22" y="34"/>
                  </a:cubicBezTo>
                  <a:lnTo>
                    <a:pt x="2" y="118"/>
                  </a:lnTo>
                  <a:cubicBezTo>
                    <a:pt x="0" y="123"/>
                    <a:pt x="0" y="127"/>
                    <a:pt x="0" y="132"/>
                  </a:cubicBezTo>
                  <a:cubicBezTo>
                    <a:pt x="0" y="158"/>
                    <a:pt x="18" y="175"/>
                    <a:pt x="42" y="175"/>
                  </a:cubicBezTo>
                  <a:cubicBezTo>
                    <a:pt x="78" y="175"/>
                    <a:pt x="112" y="141"/>
                    <a:pt x="112" y="106"/>
                  </a:cubicBezTo>
                  <a:cubicBezTo>
                    <a:pt x="112" y="81"/>
                    <a:pt x="94" y="63"/>
                    <a:pt x="69" y="63"/>
                  </a:cubicBezTo>
                  <a:cubicBezTo>
                    <a:pt x="58" y="63"/>
                    <a:pt x="46" y="67"/>
                    <a:pt x="34" y="76"/>
                  </a:cubicBezTo>
                  <a:lnTo>
                    <a:pt x="50" y="9"/>
                  </a:lnTo>
                  <a:close/>
                  <a:moveTo>
                    <a:pt x="42" y="167"/>
                  </a:moveTo>
                  <a:cubicBezTo>
                    <a:pt x="32" y="167"/>
                    <a:pt x="19" y="160"/>
                    <a:pt x="19" y="140"/>
                  </a:cubicBezTo>
                  <a:cubicBezTo>
                    <a:pt x="19" y="132"/>
                    <a:pt x="21" y="124"/>
                    <a:pt x="23" y="116"/>
                  </a:cubicBezTo>
                  <a:cubicBezTo>
                    <a:pt x="24" y="113"/>
                    <a:pt x="28" y="97"/>
                    <a:pt x="29" y="95"/>
                  </a:cubicBezTo>
                  <a:cubicBezTo>
                    <a:pt x="29" y="93"/>
                    <a:pt x="47" y="71"/>
                    <a:pt x="68" y="71"/>
                  </a:cubicBezTo>
                  <a:cubicBezTo>
                    <a:pt x="79" y="71"/>
                    <a:pt x="90" y="77"/>
                    <a:pt x="90" y="96"/>
                  </a:cubicBezTo>
                  <a:cubicBezTo>
                    <a:pt x="90" y="106"/>
                    <a:pt x="85" y="129"/>
                    <a:pt x="77" y="144"/>
                  </a:cubicBezTo>
                  <a:cubicBezTo>
                    <a:pt x="69" y="158"/>
                    <a:pt x="55" y="167"/>
                    <a:pt x="42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473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9097963" y="2284412"/>
              <a:ext cx="47625" cy="47625"/>
            </a:xfrm>
            <a:custGeom>
              <a:avLst/>
              <a:gdLst>
                <a:gd name="T0" fmla="*/ 102 w 122"/>
                <a:gd name="T1" fmla="*/ 14 h 112"/>
                <a:gd name="T2" fmla="*/ 90 w 122"/>
                <a:gd name="T3" fmla="*/ 28 h 112"/>
                <a:gd name="T4" fmla="*/ 101 w 122"/>
                <a:gd name="T5" fmla="*/ 39 h 112"/>
                <a:gd name="T6" fmla="*/ 117 w 122"/>
                <a:gd name="T7" fmla="*/ 21 h 112"/>
                <a:gd name="T8" fmla="*/ 79 w 122"/>
                <a:gd name="T9" fmla="*/ 0 h 112"/>
                <a:gd name="T10" fmla="*/ 0 w 122"/>
                <a:gd name="T11" fmla="*/ 67 h 112"/>
                <a:gd name="T12" fmla="*/ 54 w 122"/>
                <a:gd name="T13" fmla="*/ 112 h 112"/>
                <a:gd name="T14" fmla="*/ 95 w 122"/>
                <a:gd name="T15" fmla="*/ 106 h 112"/>
                <a:gd name="T16" fmla="*/ 122 w 122"/>
                <a:gd name="T17" fmla="*/ 85 h 112"/>
                <a:gd name="T18" fmla="*/ 117 w 122"/>
                <a:gd name="T19" fmla="*/ 79 h 112"/>
                <a:gd name="T20" fmla="*/ 111 w 122"/>
                <a:gd name="T21" fmla="*/ 84 h 112"/>
                <a:gd name="T22" fmla="*/ 54 w 122"/>
                <a:gd name="T23" fmla="*/ 104 h 112"/>
                <a:gd name="T24" fmla="*/ 23 w 122"/>
                <a:gd name="T25" fmla="*/ 75 h 112"/>
                <a:gd name="T26" fmla="*/ 79 w 122"/>
                <a:gd name="T27" fmla="*/ 8 h 112"/>
                <a:gd name="T28" fmla="*/ 102 w 122"/>
                <a:gd name="T29" fmla="*/ 1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12">
                  <a:moveTo>
                    <a:pt x="102" y="14"/>
                  </a:moveTo>
                  <a:cubicBezTo>
                    <a:pt x="97" y="15"/>
                    <a:pt x="90" y="20"/>
                    <a:pt x="90" y="28"/>
                  </a:cubicBezTo>
                  <a:cubicBezTo>
                    <a:pt x="90" y="35"/>
                    <a:pt x="95" y="39"/>
                    <a:pt x="101" y="39"/>
                  </a:cubicBezTo>
                  <a:cubicBezTo>
                    <a:pt x="107" y="39"/>
                    <a:pt x="117" y="34"/>
                    <a:pt x="117" y="21"/>
                  </a:cubicBezTo>
                  <a:cubicBezTo>
                    <a:pt x="117" y="3"/>
                    <a:pt x="93" y="0"/>
                    <a:pt x="79" y="0"/>
                  </a:cubicBezTo>
                  <a:cubicBezTo>
                    <a:pt x="37" y="0"/>
                    <a:pt x="0" y="34"/>
                    <a:pt x="0" y="67"/>
                  </a:cubicBezTo>
                  <a:cubicBezTo>
                    <a:pt x="0" y="89"/>
                    <a:pt x="16" y="112"/>
                    <a:pt x="54" y="112"/>
                  </a:cubicBezTo>
                  <a:cubicBezTo>
                    <a:pt x="59" y="112"/>
                    <a:pt x="78" y="112"/>
                    <a:pt x="95" y="106"/>
                  </a:cubicBezTo>
                  <a:cubicBezTo>
                    <a:pt x="112" y="99"/>
                    <a:pt x="122" y="88"/>
                    <a:pt x="122" y="85"/>
                  </a:cubicBezTo>
                  <a:cubicBezTo>
                    <a:pt x="122" y="83"/>
                    <a:pt x="119" y="79"/>
                    <a:pt x="117" y="79"/>
                  </a:cubicBezTo>
                  <a:cubicBezTo>
                    <a:pt x="115" y="79"/>
                    <a:pt x="115" y="80"/>
                    <a:pt x="111" y="84"/>
                  </a:cubicBezTo>
                  <a:cubicBezTo>
                    <a:pt x="100" y="96"/>
                    <a:pt x="79" y="104"/>
                    <a:pt x="54" y="104"/>
                  </a:cubicBezTo>
                  <a:cubicBezTo>
                    <a:pt x="33" y="104"/>
                    <a:pt x="23" y="92"/>
                    <a:pt x="23" y="75"/>
                  </a:cubicBezTo>
                  <a:cubicBezTo>
                    <a:pt x="23" y="50"/>
                    <a:pt x="40" y="8"/>
                    <a:pt x="79" y="8"/>
                  </a:cubicBezTo>
                  <a:cubicBezTo>
                    <a:pt x="82" y="8"/>
                    <a:pt x="94" y="8"/>
                    <a:pt x="102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474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9404350" y="2170113"/>
              <a:ext cx="34925" cy="146049"/>
            </a:xfrm>
            <a:custGeom>
              <a:avLst/>
              <a:gdLst>
                <a:gd name="T0" fmla="*/ 83 w 90"/>
                <a:gd name="T1" fmla="*/ 0 h 348"/>
                <a:gd name="T2" fmla="*/ 0 w 90"/>
                <a:gd name="T3" fmla="*/ 174 h 348"/>
                <a:gd name="T4" fmla="*/ 83 w 90"/>
                <a:gd name="T5" fmla="*/ 348 h 348"/>
                <a:gd name="T6" fmla="*/ 90 w 90"/>
                <a:gd name="T7" fmla="*/ 344 h 348"/>
                <a:gd name="T8" fmla="*/ 87 w 90"/>
                <a:gd name="T9" fmla="*/ 338 h 348"/>
                <a:gd name="T10" fmla="*/ 23 w 90"/>
                <a:gd name="T11" fmla="*/ 174 h 348"/>
                <a:gd name="T12" fmla="*/ 88 w 90"/>
                <a:gd name="T13" fmla="*/ 8 h 348"/>
                <a:gd name="T14" fmla="*/ 90 w 90"/>
                <a:gd name="T15" fmla="*/ 4 h 348"/>
                <a:gd name="T16" fmla="*/ 83 w 90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48">
                  <a:moveTo>
                    <a:pt x="83" y="0"/>
                  </a:moveTo>
                  <a:cubicBezTo>
                    <a:pt x="17" y="46"/>
                    <a:pt x="0" y="120"/>
                    <a:pt x="0" y="174"/>
                  </a:cubicBezTo>
                  <a:cubicBezTo>
                    <a:pt x="0" y="223"/>
                    <a:pt x="14" y="299"/>
                    <a:pt x="83" y="348"/>
                  </a:cubicBezTo>
                  <a:cubicBezTo>
                    <a:pt x="86" y="348"/>
                    <a:pt x="90" y="348"/>
                    <a:pt x="90" y="344"/>
                  </a:cubicBezTo>
                  <a:cubicBezTo>
                    <a:pt x="90" y="342"/>
                    <a:pt x="89" y="341"/>
                    <a:pt x="87" y="338"/>
                  </a:cubicBezTo>
                  <a:cubicBezTo>
                    <a:pt x="40" y="297"/>
                    <a:pt x="23" y="237"/>
                    <a:pt x="23" y="174"/>
                  </a:cubicBezTo>
                  <a:cubicBezTo>
                    <a:pt x="23" y="80"/>
                    <a:pt x="59" y="34"/>
                    <a:pt x="88" y="8"/>
                  </a:cubicBezTo>
                  <a:cubicBezTo>
                    <a:pt x="89" y="7"/>
                    <a:pt x="90" y="6"/>
                    <a:pt x="90" y="4"/>
                  </a:cubicBezTo>
                  <a:cubicBezTo>
                    <a:pt x="90" y="0"/>
                    <a:pt x="86" y="0"/>
                    <a:pt x="83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475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9455150" y="2187575"/>
              <a:ext cx="46038" cy="93662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7 w 118"/>
                <a:gd name="T7" fmla="*/ 68 h 222"/>
                <a:gd name="T8" fmla="*/ 74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6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0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8 h 222"/>
                <a:gd name="T32" fmla="*/ 55 w 118"/>
                <a:gd name="T33" fmla="*/ 222 h 222"/>
                <a:gd name="T34" fmla="*/ 116 w 118"/>
                <a:gd name="T35" fmla="*/ 168 h 222"/>
                <a:gd name="T36" fmla="*/ 110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0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3" y="80"/>
                    <a:pt x="118" y="80"/>
                    <a:pt x="118" y="73"/>
                  </a:cubicBezTo>
                  <a:cubicBezTo>
                    <a:pt x="118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6"/>
                  </a:lnTo>
                  <a:cubicBezTo>
                    <a:pt x="87" y="14"/>
                    <a:pt x="88" y="13"/>
                    <a:pt x="88" y="11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8" y="0"/>
                    <a:pt x="62" y="6"/>
                    <a:pt x="60" y="15"/>
                  </a:cubicBezTo>
                  <a:cubicBezTo>
                    <a:pt x="57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5"/>
                  </a:cubicBezTo>
                  <a:cubicBezTo>
                    <a:pt x="0" y="80"/>
                    <a:pt x="4" y="80"/>
                    <a:pt x="10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1"/>
                    <a:pt x="18" y="184"/>
                    <a:pt x="18" y="188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6" y="164"/>
                    <a:pt x="103" y="170"/>
                  </a:cubicBezTo>
                  <a:cubicBezTo>
                    <a:pt x="93" y="192"/>
                    <a:pt x="75" y="212"/>
                    <a:pt x="56" y="212"/>
                  </a:cubicBezTo>
                  <a:cubicBezTo>
                    <a:pt x="49" y="212"/>
                    <a:pt x="44" y="207"/>
                    <a:pt x="44" y="195"/>
                  </a:cubicBezTo>
                  <a:cubicBezTo>
                    <a:pt x="44" y="191"/>
                    <a:pt x="45" y="184"/>
                    <a:pt x="46" y="180"/>
                  </a:cubicBezTo>
                  <a:lnTo>
                    <a:pt x="71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476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9517063" y="2170113"/>
              <a:ext cx="34925" cy="146049"/>
            </a:xfrm>
            <a:custGeom>
              <a:avLst/>
              <a:gdLst>
                <a:gd name="T0" fmla="*/ 6 w 90"/>
                <a:gd name="T1" fmla="*/ 0 h 348"/>
                <a:gd name="T2" fmla="*/ 0 w 90"/>
                <a:gd name="T3" fmla="*/ 4 h 348"/>
                <a:gd name="T4" fmla="*/ 3 w 90"/>
                <a:gd name="T5" fmla="*/ 9 h 348"/>
                <a:gd name="T6" fmla="*/ 66 w 90"/>
                <a:gd name="T7" fmla="*/ 174 h 348"/>
                <a:gd name="T8" fmla="*/ 6 w 90"/>
                <a:gd name="T9" fmla="*/ 336 h 348"/>
                <a:gd name="T10" fmla="*/ 0 w 90"/>
                <a:gd name="T11" fmla="*/ 344 h 348"/>
                <a:gd name="T12" fmla="*/ 4 w 90"/>
                <a:gd name="T13" fmla="*/ 348 h 348"/>
                <a:gd name="T14" fmla="*/ 64 w 90"/>
                <a:gd name="T15" fmla="*/ 281 h 348"/>
                <a:gd name="T16" fmla="*/ 90 w 90"/>
                <a:gd name="T17" fmla="*/ 174 h 348"/>
                <a:gd name="T18" fmla="*/ 6 w 90"/>
                <a:gd name="T1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8">
                  <a:moveTo>
                    <a:pt x="6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9"/>
                  </a:cubicBezTo>
                  <a:cubicBezTo>
                    <a:pt x="33" y="36"/>
                    <a:pt x="66" y="84"/>
                    <a:pt x="66" y="174"/>
                  </a:cubicBezTo>
                  <a:cubicBezTo>
                    <a:pt x="66" y="246"/>
                    <a:pt x="43" y="301"/>
                    <a:pt x="6" y="336"/>
                  </a:cubicBezTo>
                  <a:cubicBezTo>
                    <a:pt x="0" y="342"/>
                    <a:pt x="0" y="342"/>
                    <a:pt x="0" y="344"/>
                  </a:cubicBezTo>
                  <a:cubicBezTo>
                    <a:pt x="0" y="345"/>
                    <a:pt x="1" y="348"/>
                    <a:pt x="4" y="348"/>
                  </a:cubicBezTo>
                  <a:cubicBezTo>
                    <a:pt x="8" y="348"/>
                    <a:pt x="41" y="325"/>
                    <a:pt x="64" y="281"/>
                  </a:cubicBezTo>
                  <a:cubicBezTo>
                    <a:pt x="80" y="252"/>
                    <a:pt x="90" y="215"/>
                    <a:pt x="90" y="174"/>
                  </a:cubicBezTo>
                  <a:cubicBezTo>
                    <a:pt x="90" y="125"/>
                    <a:pt x="75" y="48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477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9577388" y="2170113"/>
              <a:ext cx="36513" cy="146049"/>
            </a:xfrm>
            <a:custGeom>
              <a:avLst/>
              <a:gdLst>
                <a:gd name="T0" fmla="*/ 7 w 91"/>
                <a:gd name="T1" fmla="*/ 0 h 348"/>
                <a:gd name="T2" fmla="*/ 0 w 91"/>
                <a:gd name="T3" fmla="*/ 4 h 348"/>
                <a:gd name="T4" fmla="*/ 3 w 91"/>
                <a:gd name="T5" fmla="*/ 9 h 348"/>
                <a:gd name="T6" fmla="*/ 67 w 91"/>
                <a:gd name="T7" fmla="*/ 174 h 348"/>
                <a:gd name="T8" fmla="*/ 6 w 91"/>
                <a:gd name="T9" fmla="*/ 336 h 348"/>
                <a:gd name="T10" fmla="*/ 0 w 91"/>
                <a:gd name="T11" fmla="*/ 344 h 348"/>
                <a:gd name="T12" fmla="*/ 5 w 91"/>
                <a:gd name="T13" fmla="*/ 348 h 348"/>
                <a:gd name="T14" fmla="*/ 65 w 91"/>
                <a:gd name="T15" fmla="*/ 281 h 348"/>
                <a:gd name="T16" fmla="*/ 91 w 91"/>
                <a:gd name="T17" fmla="*/ 174 h 348"/>
                <a:gd name="T18" fmla="*/ 7 w 91"/>
                <a:gd name="T1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348">
                  <a:moveTo>
                    <a:pt x="7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9"/>
                  </a:cubicBezTo>
                  <a:cubicBezTo>
                    <a:pt x="33" y="36"/>
                    <a:pt x="67" y="84"/>
                    <a:pt x="67" y="174"/>
                  </a:cubicBezTo>
                  <a:cubicBezTo>
                    <a:pt x="67" y="246"/>
                    <a:pt x="44" y="301"/>
                    <a:pt x="6" y="336"/>
                  </a:cubicBezTo>
                  <a:cubicBezTo>
                    <a:pt x="1" y="342"/>
                    <a:pt x="0" y="342"/>
                    <a:pt x="0" y="344"/>
                  </a:cubicBezTo>
                  <a:cubicBezTo>
                    <a:pt x="0" y="345"/>
                    <a:pt x="1" y="348"/>
                    <a:pt x="5" y="348"/>
                  </a:cubicBezTo>
                  <a:cubicBezTo>
                    <a:pt x="9" y="348"/>
                    <a:pt x="42" y="325"/>
                    <a:pt x="65" y="281"/>
                  </a:cubicBezTo>
                  <a:cubicBezTo>
                    <a:pt x="80" y="252"/>
                    <a:pt x="91" y="215"/>
                    <a:pt x="91" y="174"/>
                  </a:cubicBezTo>
                  <a:cubicBezTo>
                    <a:pt x="91" y="125"/>
                    <a:pt x="76" y="48"/>
                    <a:pt x="7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478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9650413" y="2198688"/>
              <a:ext cx="44450" cy="209549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7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8" name="Rectangle 917"/>
          <p:cNvSpPr/>
          <p:nvPr/>
        </p:nvSpPr>
        <p:spPr>
          <a:xfrm>
            <a:off x="6701593" y="1504449"/>
            <a:ext cx="2290007" cy="28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Survival odds ratio at time 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</a:p>
        </p:txBody>
      </p:sp>
      <p:cxnSp>
        <p:nvCxnSpPr>
          <p:cNvPr id="919" name="Straight Connector 918"/>
          <p:cNvCxnSpPr/>
          <p:nvPr/>
        </p:nvCxnSpPr>
        <p:spPr>
          <a:xfrm>
            <a:off x="1076227" y="2619491"/>
            <a:ext cx="0" cy="266700"/>
          </a:xfrm>
          <a:prstGeom prst="line">
            <a:avLst/>
          </a:prstGeom>
          <a:ln w="28575">
            <a:solidFill>
              <a:srgbClr val="F8084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0" name="Group 919"/>
          <p:cNvGrpSpPr/>
          <p:nvPr/>
        </p:nvGrpSpPr>
        <p:grpSpPr>
          <a:xfrm>
            <a:off x="873849" y="3077308"/>
            <a:ext cx="454364" cy="641978"/>
            <a:chOff x="826141" y="3003194"/>
            <a:chExt cx="549780" cy="776794"/>
          </a:xfrm>
        </p:grpSpPr>
        <p:pic>
          <p:nvPicPr>
            <p:cNvPr id="921" name="Picture 920"/>
            <p:cNvPicPr>
              <a:picLocks noChangeAspect="1"/>
            </p:cNvPicPr>
            <p:nvPr/>
          </p:nvPicPr>
          <p:blipFill>
            <a:blip r:embed="rId18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90" y="3003194"/>
              <a:ext cx="496409" cy="765888"/>
            </a:xfrm>
            <a:prstGeom prst="rect">
              <a:avLst/>
            </a:prstGeom>
          </p:spPr>
        </p:pic>
        <p:sp>
          <p:nvSpPr>
            <p:cNvPr id="922" name="Rectangle 921"/>
            <p:cNvSpPr/>
            <p:nvPr/>
          </p:nvSpPr>
          <p:spPr>
            <a:xfrm>
              <a:off x="826141" y="3719511"/>
              <a:ext cx="549780" cy="60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3" name="Rectangle 922"/>
          <p:cNvSpPr/>
          <p:nvPr/>
        </p:nvSpPr>
        <p:spPr>
          <a:xfrm>
            <a:off x="304800" y="4076700"/>
            <a:ext cx="2290007" cy="286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Individual patient variables</a:t>
            </a:r>
            <a:endParaRPr lang="en-US" sz="14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4" name="Rectangle 923"/>
          <p:cNvSpPr/>
          <p:nvPr/>
        </p:nvSpPr>
        <p:spPr>
          <a:xfrm>
            <a:off x="6961900" y="3247640"/>
            <a:ext cx="53771" cy="136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5" name="Straight Arrow Connector 924"/>
          <p:cNvCxnSpPr/>
          <p:nvPr/>
        </p:nvCxnSpPr>
        <p:spPr>
          <a:xfrm flipV="1">
            <a:off x="7015671" y="3062694"/>
            <a:ext cx="0" cy="11395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0229"/>
  <p:tag name="ORIGINALWIDTH" val="6.459263"/>
  <p:tag name="LATEXADDIN" val="\documentclass{article}&#10;\usepackage{amsmath}&#10;\pagestyle{empty}&#10;\begin{document}&#10;$X_1$&#10;\end{document}"/>
  <p:tag name="IGUANATEXSIZE" val="3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5433"/>
  <p:tag name="ORIGINALWIDTH" val="58.63253"/>
  <p:tag name="LATEXADDIN" val="\documentclass{article}&#10;\usepackage{amsmath}&#10;\pagestyle{empty}&#10;\begin{document}&#10;$\alpha_3(t) X_1 X_6 + \alpha_4(t) X_2 X_3 +$&#10;\end{document}"/>
  <p:tag name="IGUANATEXSIZE" val="3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5706"/>
  <p:tag name="ORIGINALWIDTH" val="4.212546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8995"/>
  <p:tag name="ORIGINALWIDTH" val="1.310573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5706"/>
  <p:tag name="ORIGINALWIDTH" val="4.212546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52358"/>
  <p:tag name="ORIGINALWIDTH" val="1.653808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2084"/>
  <p:tag name="ORIGINALWIDTH" val="3.401239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6328"/>
  <p:tag name="ORIGINALWIDTH" val="2.870779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1145"/>
  <p:tag name="ORIGINALWIDTH" val="1.747431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5433"/>
  <p:tag name="ORIGINALWIDTH" val="1.185757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6073"/>
  <p:tag name="ORIGINALWIDTH" val="1.560206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5433"/>
  <p:tag name="ORIGINALWIDTH" val="1.185757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54331"/>
  <p:tag name="ORIGINALWIDTH" val="54.57602"/>
  <p:tag name="LATEXADDIN" val="\documentclass{article}&#10;\usepackage{amsmath}&#10;\pagestyle{empty}&#10;\begin{document}&#10;$\alpha_5(t) X_3 X_6 + \alpha_6(t) X_2 X_6$&#10;\end{document}"/>
  <p:tag name="IGUANATEXSIZE" val="3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5706"/>
  <p:tag name="ORIGINALWIDTH" val="4.212546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8995"/>
  <p:tag name="ORIGINALWIDTH" val="1.5914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5706"/>
  <p:tag name="ORIGINALWIDTH" val="4.212546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52358"/>
  <p:tag name="ORIGINALWIDTH" val="1.653808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2084"/>
  <p:tag name="ORIGINALWIDTH" val="3.401239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560304"/>
  <p:tag name="ORIGINALWIDTH" val="1.841033"/>
  <p:tag name="LATEXADDIN" val="\documentclass{article}&#10;\usepackage{amsmath}&#10;\pagestyle{empty}&#10;\begin{document}&#10;$\bar{\lambda}_{bc}(t) =  \alpha_1(t) X^2_1 + \alpha_2(t) X^2_2 +$&#10;\end{document}"/>
  <p:tag name="IGUANATEXSIZE" val="3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00523"/>
  <p:tag name="ORIGINALWIDTH" val="2.527524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14767"/>
  <p:tag name="ORIGINALWIDTH" val="1.466584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6236"/>
  <p:tag name="ORIGINALWIDTH" val="1.528992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23137"/>
  <p:tag name="ORIGINALWIDTH" val="1.154543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35938"/>
  <p:tag name="ORIGINALWIDTH" val="60.13936"/>
  <p:tag name="LATEXADDIN" val="\documentclass{article}&#10;\usepackage{amsmath}&#10;\pagestyle{empty}&#10;\begin{document}&#10;$ \bar{\lambda}^{G, ER}_{bc}(t) = \sum^7_i \alpha_i^{G, ER}(t) X_i$&#10;\end{document}"/>
  <p:tag name="IGUANATEXSIZE" val="3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6074"/>
  <p:tag name="ORIGINALWIDTH" val="1.560206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23137"/>
  <p:tag name="ORIGINALWIDTH" val="1.185757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79378"/>
  <p:tag name="ORIGINALWIDTH" val="3.401239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6328"/>
  <p:tag name="ORIGINALWIDTH" val="2.870779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8737"/>
  <p:tag name="ORIGINALWIDTH" val="1.310573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23137"/>
  <p:tag name="ORIGINALWIDTH" val="1.154543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6074"/>
  <p:tag name="ORIGINALWIDTH" val="1.560206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23137"/>
  <p:tag name="ORIGINALWIDTH" val="1.185757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5707"/>
  <p:tag name="ORIGINALWIDTH" val="4.212546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27542"/>
  <p:tag name="ORIGINALWIDTH" val="1.5914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43589"/>
  <p:tag name="ORIGINALWIDTH" val="76.2125"/>
  <p:tag name="LATEXADDIN" val="\documentclass{article}&#10;\usepackage{amsmath}&#10;\pagestyle{empty}&#10;\begin{document}&#10;$P_{bc}(t) = 1/(1 + e^{-(\bar{\lambda}_{bc}(t) + \bar{\lambda}^{G, ER}_{bc}(t))})$&#10;\end{document}"/>
  <p:tag name="IGUANATEXSIZE" val="3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8737"/>
  <p:tag name="ORIGINALWIDTH" val="1.310573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089"/>
  <p:tag name="ORIGINALWIDTH" val="3.401239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6328"/>
  <p:tag name="ORIGINALWIDTH" val="2.870779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8737"/>
  <p:tag name="ORIGINALWIDTH" val="1.560206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23137"/>
  <p:tag name="ORIGINALWIDTH" val="1.185757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6074"/>
  <p:tag name="ORIGINALWIDTH" val="1.560206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23137"/>
  <p:tag name="ORIGINALWIDTH" val="1.185757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5707"/>
  <p:tag name="ORIGINALWIDTH" val="4.212546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27542"/>
  <p:tag name="ORIGINALWIDTH" val="1.5914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8737"/>
  <p:tag name="ORIGINALWIDTH" val="1.560206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37912"/>
  <p:tag name="ORIGINALWIDTH" val="3.654877"/>
  <p:tag name="LATEXADDIN" val="\documentclass{article}&#10;\usepackage{amsmath}&#10;\pagestyle{empty}&#10;\begin{document}&#10;$P_{bc}(t) = 1/(1 + e^{-(\bar{\lambda}_{bc}(t) + \bar{\lambda}^{G, ER}_{bc}(t))})$&#10;\end{document}"/>
  <p:tag name="IGUANATEXSIZE" val="3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089"/>
  <p:tag name="ORIGINALWIDTH" val="3.401239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8115"/>
  <p:tag name="ORIGINALWIDTH" val="2.527544"/>
  <p:tag name="LATEXADDIN" val="\documentclass{article}&#10;\usepackage{amsmath}&#10;\pagestyle{empty}&#10;\begin{document}&#10;$\lambda_{bc}(t) = \bar{\lambda}_{bc}(t) + \bar{\lambda}^{G, ER}_{bc}(t)$&#10;\end{document}"/>
  <p:tag name="IGUANATEXSIZE" val="3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52359"/>
  <p:tag name="ORIGINALWIDTH" val="1.466604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85022"/>
  <p:tag name="ORIGINALWIDTH" val="1.560206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67126"/>
  <p:tag name="ORIGINALWIDTH" val="1.185757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2451"/>
  <p:tag name="ORIGINALWIDTH" val="1.560206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67126"/>
  <p:tag name="ORIGINALWIDTH" val="1.216971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48164"/>
  <p:tag name="ORIGINALWIDTH" val="3.401259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72246"/>
  <p:tag name="ORIGINALWIDTH" val="1.841053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8115"/>
  <p:tag name="ORIGINALWIDTH" val="2.527544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99609"/>
  <p:tag name="ORIGINALWIDTH" val="1.453657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52359"/>
  <p:tag name="ORIGINALWIDTH" val="1.43539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685022"/>
  <p:tag name="ORIGINALWIDTH" val="1.529012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67126"/>
  <p:tag name="ORIGINALWIDTH" val="1.185757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2451"/>
  <p:tag name="ORIGINALWIDTH" val="1.59142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67126"/>
  <p:tag name="ORIGINALWIDTH" val="1.185757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19696"/>
  <p:tag name="ORIGINALWIDTH" val="3.370045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872246"/>
  <p:tag name="ORIGINALWIDTH" val="1.841053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38115"/>
  <p:tag name="ORIGINALWIDTH" val="2.527544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14767"/>
  <p:tag name="ORIGINALWIDTH" val="2.777176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5756"/>
  <p:tag name="ORIGINALWIDTH" val="0.4368577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44371"/>
  <p:tag name="ORIGINALWIDTH" val="1.536723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58737"/>
  <p:tag name="ORIGINALWIDTH" val="2.745963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52359"/>
  <p:tag name="ORIGINALWIDTH" val="2.777176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3553"/>
  <p:tag name="ORIGINALWIDTH" val="1.43539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16236"/>
  <p:tag name="ORIGINALWIDTH" val="1.560206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67126"/>
  <p:tag name="ORIGINALWIDTH" val="1.154562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32451"/>
  <p:tag name="ORIGINALWIDTH" val="1.560206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67126"/>
  <p:tag name="ORIGINALWIDTH" val="1.185757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8942"/>
  <p:tag name="ORIGINALWIDTH" val="4.462199"/>
  <p:tag name="LATEXADDIN" val="\documentclass{article}&#10;\usepackage{amsmath}&#10;\pagestyle{empty}&#10;\begin{document}&#10;$X_7$&#10;\end{document}"/>
  <p:tag name="IGUANATEXSIZE" val="3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33186"/>
  <p:tag name="ORIGINALWIDTH" val="1.778645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8942"/>
  <p:tag name="ORIGINALWIDTH" val="4.368577"/>
  <p:tag name="LATEXADDIN" val="\documentclass{article}&#10;\usepackage{amsmath}&#10;\pagestyle{empty}&#10;\begin{document}&#10;$X_6$&#10;\end{document}"/>
  <p:tag name="IGUANATEXSIZE" val="3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2283"/>
  <p:tag name="ORIGINALWIDTH" val="1.204461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1992"/>
  <p:tag name="ORIGINALWIDTH" val="1.685022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8942"/>
  <p:tag name="ORIGINALWIDTH" val="4.337383"/>
  <p:tag name="LATEXADDIN" val="\documentclass{article}&#10;\usepackage{amsmath}&#10;\pagestyle{empty}&#10;\begin{document}&#10;$X_5$&#10;\end{document}"/>
  <p:tag name="IGUANATEXSIZE" val="3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1992"/>
  <p:tag name="ORIGINALWIDTH" val="1.653828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534"/>
  <p:tag name="ORIGINALWIDTH" val="4.430985"/>
  <p:tag name="LATEXADDIN" val="\documentclass{article}&#10;\usepackage{amsmath}&#10;\pagestyle{empty}&#10;\begin{document}&#10;$X_4$&#10;\end{document}"/>
  <p:tag name="IGUANATEXSIZE" val="3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77175"/>
  <p:tag name="ORIGINALWIDTH" val="1.841033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18942"/>
  <p:tag name="ORIGINALWIDTH" val="4.368577"/>
  <p:tag name="LATEXADDIN" val="\documentclass{article}&#10;\usepackage{amsmath}&#10;\pagestyle{empty}&#10;\begin{document}&#10;$X_3$&#10;\end{document}"/>
  <p:tag name="IGUANATEXSIZE" val="3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01992"/>
  <p:tag name="ORIGINALWIDTH" val="1.685022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534"/>
  <p:tag name="ORIGINALWIDTH" val="4.337383"/>
  <p:tag name="LATEXADDIN" val="\documentclass{article}&#10;\usepackage{amsmath}&#10;\pagestyle{empty}&#10;\begin{document}&#10;$X_2$&#10;\end{document}"/>
  <p:tag name="IGUANATEXSIZE" val="3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14767"/>
  <p:tag name="ORIGINALWIDTH" val="1.653828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6514"/>
  <p:tag name="ORIGINALWIDTH" val="4.680618"/>
  <p:tag name="LATEXADDIN" val="\documentclass{article}&#10;\usepackage{amsmath}&#10;\pagestyle{empty}&#10;\begin{document}&#10;$X_1$&#10;\end{document}"/>
  <p:tag name="IGUANATEXSIZE" val="3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88742"/>
  <p:tag name="ORIGINALWIDTH" val="1.536723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45941"/>
  <p:tag name="ORIGINALWIDTH" val="1.466604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2283"/>
  <p:tag name="ORIGINALWIDTH" val="1.162915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99055"/>
  <p:tag name="ORIGINALWIDTH" val="6.116027"/>
  <p:tag name="LATEXADDIN" val="\documentclass{article}&#10;\usepackage{amsmath}&#10;\pagestyle{empty}&#10;\begin{document}&#10;$X_2$&#10;\end{document}"/>
  <p:tag name="IGUANATEXSIZE" val="3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87499"/>
  <p:tag name="ORIGINALWIDTH" val="3.364161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4846"/>
  <p:tag name="ORIGINALWIDTH" val="1.702853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2283"/>
  <p:tag name="ORIGINALWIDTH" val="1.993569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2283"/>
  <p:tag name="ORIGINALWIDTH" val="1.204461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4846"/>
  <p:tag name="ORIGINALWIDTH" val="1.661308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4846"/>
  <p:tag name="ORIGINALWIDTH" val="3.405681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1959"/>
  <p:tag name="ORIGINALWIDTH" val="1.993569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661306"/>
  <p:tag name="ORIGINALWIDTH" val="2.408896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0977"/>
  <p:tag name="ORIGINALWIDTH" val="0.9137192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661306"/>
  <p:tag name="ORIGINALWIDTH" val="1.412112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17493"/>
  <p:tag name="ORIGINALWIDTH" val="6.147202"/>
  <p:tag name="LATEXADDIN" val="\documentclass{article}&#10;\usepackage{amsmath}&#10;\pagestyle{empty}&#10;\begin{document}&#10;$X_3$&#10;\end{document}"/>
  <p:tag name="IGUANATEXSIZE" val="3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99609"/>
  <p:tag name="ORIGINALWIDTH" val="1.993569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10502"/>
  <p:tag name="ORIGINALWIDTH" val="1.162915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45979"/>
  <p:tag name="ORIGINALWIDTH" val="1.245981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0977"/>
  <p:tag name="ORIGINALWIDTH" val="0.9137192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50413"/>
  <p:tag name="ORIGINALWIDTH" val="1.204461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0977"/>
  <p:tag name="ORIGINALWIDTH" val="0.9552649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2422"/>
  <p:tag name="ORIGINALWIDTH" val="2.616573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661306"/>
  <p:tag name="ORIGINALWIDTH" val="1.412112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99609"/>
  <p:tag name="ORIGINALWIDTH" val="1.95205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93567"/>
  <p:tag name="ORIGINALWIDTH" val="2.201246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99055"/>
  <p:tag name="ORIGINALWIDTH" val="6.272018"/>
  <p:tag name="LATEXADDIN" val="\documentclass{article}&#10;\usepackage{amsmath}&#10;\pagestyle{empty}&#10;\begin{document}&#10;$X_4$&#10;\end{document}"/>
  <p:tag name="IGUANATEXSIZE" val="3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21725"/>
  <p:tag name="ORIGINALWIDTH" val="0.3322615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868956"/>
  <p:tag name="ORIGINALWIDTH" val="2.1597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52021"/>
  <p:tag name="ORIGINALWIDTH" val="2.201246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910502"/>
  <p:tag name="ORIGINALWIDTH" val="1.162915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45979"/>
  <p:tag name="ORIGINALWIDTH" val="1.245981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0977"/>
  <p:tag name="ORIGINALWIDTH" val="0.9137192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50413"/>
  <p:tag name="ORIGINALWIDTH" val="1.204461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0977"/>
  <p:tag name="ORIGINALWIDTH" val="0.9137192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0977"/>
  <p:tag name="ORIGINALWIDTH" val="0.9552649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82283"/>
  <p:tag name="ORIGINALWIDTH" val="1.162915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17493"/>
  <p:tag name="ORIGINALWIDTH" val="6.116027"/>
  <p:tag name="LATEXADDIN" val="\documentclass{article}&#10;\usepackage{amsmath}&#10;\pagestyle{empty}&#10;\begin{document}&#10;$X_5$&#10;\end{document}"/>
  <p:tag name="IGUANATEXSIZE" val="3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1661306"/>
  <p:tag name="ORIGINALWIDTH" val="1.827438"/>
  <p:tag name="LATEXADDIN" val="\documentclass{article}&#10;\usepackage{amsmath}&#10;\pagestyle{empty}&#10;\begin{document}&#10;$ \bar{\lambda}^{G, ER}_{bc}(t) = \sum^7_i \alpha_i^{G, ER}(t) X_i$&#10;\end{document}"/>
  <p:tag name="IGUANATEXSIZE" val="3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1003"/>
  <p:tag name="ORIGINALWIDTH" val="2.533507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41154"/>
  <p:tag name="ORIGINALWIDTH" val="2.741158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62914"/>
  <p:tag name="ORIGINALWIDTH" val="0.4568727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5024"/>
  <p:tag name="ORIGINALWIDTH" val="2.782703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58089"/>
  <p:tag name="ORIGINALWIDTH" val="2.782703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58089"/>
  <p:tag name="ORIGINALWIDTH" val="1.453657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702825"/>
  <p:tag name="ORIGINALWIDTH" val="1.578242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99244"/>
  <p:tag name="ORIGINALWIDTH" val="1.162915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47196"/>
  <p:tag name="ORIGINALWIDTH" val="1.578242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17493"/>
  <p:tag name="ORIGINALWIDTH" val="6.147222"/>
  <p:tag name="LATEXADDIN" val="\documentclass{article}&#10;\usepackage{amsmath}&#10;\pagestyle{empty}&#10;\begin{document}&#10;$X_6$&#10;\end{document}"/>
  <p:tag name="IGUANATEXSIZE" val="3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99244"/>
  <p:tag name="ORIGINALWIDTH" val="1.162915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245979"/>
  <p:tag name="ORIGINALWIDTH" val="3.405681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99244"/>
  <p:tag name="ORIGINALWIDTH" val="4.776272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16544"/>
  <p:tag name="ORIGINALWIDTH" val="1.702853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3478"/>
  <p:tag name="ORIGINALWIDTH" val="1.07985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50413"/>
  <p:tag name="ORIGINALWIDTH" val="2.824223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41154"/>
  <p:tag name="ORIGINALWIDTH" val="2.782703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62914"/>
  <p:tag name="ORIGINALWIDTH" val="0.4568727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5024"/>
  <p:tag name="ORIGINALWIDTH" val="2.741158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58089"/>
  <p:tag name="ORIGINALWIDTH" val="2.741158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17473"/>
  <p:tag name="ORIGINALWIDTH" val="6.396854"/>
  <p:tag name="LATEXADDIN" val="\documentclass{article}&#10;\usepackage{amsmath}&#10;\pagestyle{empty}&#10;\begin{document}&#10;$X_7$&#10;\end{document}"/>
  <p:tag name="IGUANATEXSIZE" val="3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3478"/>
  <p:tag name="ORIGINALWIDTH" val="1.07985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99244"/>
  <p:tag name="ORIGINALWIDTH" val="1.204461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47196"/>
  <p:tag name="ORIGINALWIDTH" val="1.536723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99244"/>
  <p:tag name="ORIGINALWIDTH" val="1.204461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96392"/>
  <p:tag name="ORIGINALWIDTH" val="4.194815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33478"/>
  <p:tag name="ORIGINALWIDTH" val="1.07985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6328"/>
  <p:tag name="ORIGINALWIDTH" val="2.901993"/>
  <p:tag name="LATEXADDIN" val="\documentclass{article}&#10;\usepackage{amsmath}&#10;\pagestyle{empty}&#10;\begin{document}&#10;$\alpha_5(t) X_3 X_6 + \alpha_6(t) X_2 X_6$&#10;\end{document}"/>
  <p:tag name="IGUANATEXSIZE" val="3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52359"/>
  <p:tag name="ORIGINALWIDTH" val="1.59142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54331"/>
  <p:tag name="ORIGINALWIDTH" val="1.185757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6074"/>
  <p:tag name="ORIGINALWIDTH" val="1.560206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27331"/>
  <p:tag name="ORIGINALWIDTH" val="57.25957"/>
  <p:tag name="LATEXADDIN" val="\documentclass{article}&#10;\usepackage{amsmath}&#10;\pagestyle{empty}&#10;\begin{document}&#10;$\lambda_{bc}(t) = \bar{\lambda}_{bc}(t) + \bar{\lambda}^{G, ER}_{bc}(t)$&#10;\end{document}"/>
  <p:tag name="IGUANATEXSIZE" val="3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54331"/>
  <p:tag name="ORIGINALWIDTH" val="1.185757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5707"/>
  <p:tag name="ORIGINALWIDTH" val="4.212566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52359"/>
  <p:tag name="ORIGINALWIDTH" val="1.653828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5707"/>
  <p:tag name="ORIGINALWIDTH" val="4.212566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52359"/>
  <p:tag name="ORIGINALWIDTH" val="1.653828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82084"/>
  <p:tag name="ORIGINALWIDTH" val="3.401259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6328"/>
  <p:tag name="ORIGINALWIDTH" val="2.870779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52359"/>
  <p:tag name="ORIGINALWIDTH" val="1.653828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54331"/>
  <p:tag name="ORIGINALWIDTH" val="1.154562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6074"/>
  <p:tag name="ORIGINALWIDTH" val="1.560206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8481"/>
  <p:tag name="ORIGINALWIDTH" val="65.77826"/>
  <p:tag name="LATEXADDIN" val="\documentclass{article}&#10;\usepackage{amsmath}&#10;\pagestyle{empty}&#10;\begin{document}&#10;$\bar{\lambda}_{bc}(t) =  \alpha_1(t) X^2_1 + \alpha_2(t) X^2_2 +$&#10;\end{document}"/>
  <p:tag name="IGUANATEXSIZE" val="3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54331"/>
  <p:tag name="ORIGINALWIDTH" val="1.185757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5707"/>
  <p:tag name="ORIGINALWIDTH" val="4.24376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89951"/>
  <p:tag name="ORIGINALWIDTH" val="1.59142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775707"/>
  <p:tag name="ORIGINALWIDTH" val="4.212566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52359"/>
  <p:tag name="ORIGINALWIDTH" val="1.653828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496328"/>
  <p:tag name="ORIGINALWIDTH" val="2.870779"/>
  <p:tag name="LATEXADDIN" val="\documentclass{article}&#10;\usepackage{amsmath}&#10;\pagestyle{empty}&#10;\begin{document}&#10;$\alpha_3(t) X_1 X_6 + \alpha_4(t) X_2 X_3 +$&#10;\end{document}"/>
  <p:tag name="IGUANATEXSIZE" val="3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52358"/>
  <p:tag name="ORIGINALWIDTH" val="1.653808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5433"/>
  <p:tag name="ORIGINALWIDTH" val="1.185757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526073"/>
  <p:tag name="ORIGINALWIDTH" val="1.5914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55433"/>
  <p:tag name="ORIGINALWIDTH" val="1.185757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53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ahmedmalaa</dc:creator>
  <cp:lastModifiedBy>ahmedmalaa</cp:lastModifiedBy>
  <cp:revision>98</cp:revision>
  <dcterms:created xsi:type="dcterms:W3CDTF">2019-08-28T06:36:51Z</dcterms:created>
  <dcterms:modified xsi:type="dcterms:W3CDTF">2019-11-20T02:18:17Z</dcterms:modified>
</cp:coreProperties>
</file>