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716000" cy="3429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8" y="-922"/>
      </p:cViewPr>
      <p:guideLst>
        <p:guide orient="horz" pos="10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C8C55-081C-4AFB-923E-28688B4ECF26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0" y="685800"/>
            <a:ext cx="1371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B268-07F1-40A1-9B37-48C06D20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1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B268-07F1-40A1-9B37-48C06D20E9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065215"/>
            <a:ext cx="11658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943100"/>
            <a:ext cx="96012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137320"/>
            <a:ext cx="3086100" cy="2925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37320"/>
            <a:ext cx="9029700" cy="2925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203451"/>
            <a:ext cx="11658600" cy="6810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453358"/>
            <a:ext cx="11658600" cy="7500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800101"/>
            <a:ext cx="60579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800101"/>
            <a:ext cx="6057900" cy="22629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6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67557"/>
            <a:ext cx="6060282" cy="3198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087439"/>
            <a:ext cx="6060282" cy="19756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2" y="767557"/>
            <a:ext cx="6062663" cy="3198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2" y="1087439"/>
            <a:ext cx="6062663" cy="19756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2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4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6525"/>
            <a:ext cx="4512470" cy="58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9" y="136528"/>
            <a:ext cx="7667625" cy="29265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717552"/>
            <a:ext cx="4512470" cy="23455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2400300"/>
            <a:ext cx="8229600" cy="283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306387"/>
            <a:ext cx="8229600" cy="2057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683669"/>
            <a:ext cx="8229600" cy="4024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37318"/>
            <a:ext cx="123444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00101"/>
            <a:ext cx="123444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3178176"/>
            <a:ext cx="32004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70E9-EC38-4AF7-AAA0-B80E27AAFC8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3178176"/>
            <a:ext cx="43434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3178176"/>
            <a:ext cx="32004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C91B-3845-4B48-AE79-1FAE488A6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50665" y="357577"/>
            <a:ext cx="3211735" cy="1509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Modeling Choices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85878" y="357577"/>
            <a:ext cx="3532909" cy="1509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Modeling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742265" y="357577"/>
            <a:ext cx="3211735" cy="1509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 Interpretation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962400" y="835632"/>
            <a:ext cx="1123478" cy="55321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618787" y="835632"/>
            <a:ext cx="1123478" cy="55321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5" idx="2"/>
          </p:cNvCxnSpPr>
          <p:nvPr/>
        </p:nvCxnSpPr>
        <p:spPr>
          <a:xfrm flipH="1">
            <a:off x="5867400" y="1866900"/>
            <a:ext cx="984933" cy="6096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</p:cNvCxnSpPr>
          <p:nvPr/>
        </p:nvCxnSpPr>
        <p:spPr>
          <a:xfrm>
            <a:off x="6852333" y="1866900"/>
            <a:ext cx="1224867" cy="60960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639245" y="2605227"/>
            <a:ext cx="3211735" cy="3284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Predictive Modeling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340576" y="2605227"/>
            <a:ext cx="2413024" cy="3284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Causal Modeling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3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12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ahmedmalaa</dc:creator>
  <cp:lastModifiedBy>ahmedmalaa</cp:lastModifiedBy>
  <cp:revision>7</cp:revision>
  <dcterms:created xsi:type="dcterms:W3CDTF">2019-11-09T06:39:10Z</dcterms:created>
  <dcterms:modified xsi:type="dcterms:W3CDTF">2019-11-09T17:47:40Z</dcterms:modified>
</cp:coreProperties>
</file>