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7"/>
      <p:bold r:id="rId8"/>
      <p:italic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We note that the artist Ahmed sold his songs for a total price of </a:t>
            </a:r>
            <a:r>
              <a:rPr lang="en-US" dirty="0" smtClean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19404</a:t>
            </a:r>
            <a:r>
              <a:rPr lang="ar-EG" dirty="0" smtClean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</a:p>
          <a:p>
            <a:pPr marL="0" lvl="0" indent="0">
              <a:spcAft>
                <a:spcPts val="1600"/>
              </a:spcAft>
              <a:buNone/>
            </a:pP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" name="Shape 55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&lt;visualization&gt;</a:t>
            </a:r>
            <a:endParaRPr dirty="0"/>
          </a:p>
        </p:txBody>
      </p:sp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spcAft>
                <a:spcPts val="1600"/>
              </a:spcAft>
            </a:pPr>
            <a:r>
              <a:rPr lang="en" dirty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r>
              <a:rPr lang="en" dirty="0" smtClean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T</a:t>
            </a:r>
            <a:r>
              <a:rPr lang="en-US" dirty="0" smtClean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op </a:t>
            </a:r>
            <a:r>
              <a:rPr lang="en-US" dirty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10 </a:t>
            </a:r>
            <a:r>
              <a:rPr lang="en-US" dirty="0" smtClean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Price </a:t>
            </a:r>
            <a:r>
              <a:rPr lang="en-US" dirty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Tracks is </a:t>
            </a:r>
            <a:r>
              <a:rPr lang="en-US" dirty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S</a:t>
            </a:r>
            <a:r>
              <a:rPr lang="en-US" dirty="0" smtClean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old</a:t>
            </a:r>
            <a:endParaRPr lang="en-US"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00" y="1418450"/>
            <a:ext cx="4550700" cy="3072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The type of best-selling songs, with a very big difference, is the type of rock, at a price of 7720</a:t>
            </a:r>
            <a:endParaRPr dirty="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" name="Shape 62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&lt;visualization&gt;</a:t>
            </a:r>
            <a:endParaRPr dirty="0"/>
          </a:p>
        </p:txBody>
      </p:sp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r>
              <a:rPr lang="en-US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Top </a:t>
            </a:r>
            <a:r>
              <a:rPr lang="en-US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10  </a:t>
            </a:r>
            <a:r>
              <a:rPr lang="en-US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Popular Songs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00" y="1418450"/>
            <a:ext cx="4550700" cy="3072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The most famous city in the </a:t>
            </a:r>
            <a:r>
              <a:rPr lang="en-US" dirty="0" smtClean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world</a:t>
            </a:r>
            <a:r>
              <a:rPr lang="ar-EG" dirty="0" smtClean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r>
              <a:rPr lang="en-US" dirty="0" smtClean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Paris) was </a:t>
            </a:r>
            <a:r>
              <a:rPr lang="en-US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not the first to buy songs, but the city of Prague was the first to buy at a price of 90.24</a:t>
            </a:r>
            <a:endParaRPr dirty="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" name="Shape 69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&lt;visualization&gt;</a:t>
            </a:r>
            <a:endParaRPr dirty="0"/>
          </a:p>
        </p:txBody>
      </p:sp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ar-EG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Top </a:t>
            </a:r>
            <a:r>
              <a:rPr lang="en-US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10 </a:t>
            </a:r>
            <a:r>
              <a:rPr lang="en-US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Buying Cities  </a:t>
            </a:r>
            <a:r>
              <a:rPr lang="en-US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for </a:t>
            </a:r>
            <a:r>
              <a:rPr lang="en-US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Music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00" y="1418450"/>
            <a:ext cx="4550700" cy="3072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-US" dirty="0" smtClean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The </a:t>
            </a:r>
            <a:r>
              <a:rPr lang="en-US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artist Iron </a:t>
            </a:r>
            <a:r>
              <a:rPr lang="en-US" dirty="0" smtClean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Maiden </a:t>
            </a:r>
            <a:r>
              <a:rPr lang="en-US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is the most famous in terms of the number of albums with 21 albums</a:t>
            </a:r>
            <a:endParaRPr dirty="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" name="Shape 76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&lt;visualization&gt;</a:t>
            </a:r>
            <a:endParaRPr dirty="0"/>
          </a:p>
        </p:txBody>
      </p:sp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Top </a:t>
            </a:r>
            <a:r>
              <a:rPr lang="en-US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10 </a:t>
            </a:r>
            <a:r>
              <a:rPr lang="en-US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Popular </a:t>
            </a:r>
            <a:r>
              <a:rPr lang="en-US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Artist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00" y="1418450"/>
            <a:ext cx="4550700" cy="3072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126</Words>
  <Application>Microsoft Office PowerPoint</Application>
  <PresentationFormat>On-screen Show (16:9)</PresentationFormat>
  <Paragraphs>12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Open Sans</vt:lpstr>
      <vt:lpstr>Arial</vt:lpstr>
      <vt:lpstr>Simple Light</vt:lpstr>
      <vt:lpstr>  Top 10 Price Tracks is Sold</vt:lpstr>
      <vt:lpstr>  Top 10  Popular Songs</vt:lpstr>
      <vt:lpstr> Top 10 Buying Cities  for Music</vt:lpstr>
      <vt:lpstr>  Top 10 Popular Artist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 10 quantity and price Tracks is sold</dc:title>
  <dc:creator>BLACK</dc:creator>
  <cp:lastModifiedBy>dell</cp:lastModifiedBy>
  <cp:revision>4</cp:revision>
  <dcterms:modified xsi:type="dcterms:W3CDTF">2022-10-23T22:41:29Z</dcterms:modified>
</cp:coreProperties>
</file>