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7" r:id="rId5"/>
    <p:sldId id="274" r:id="rId6"/>
    <p:sldId id="275" r:id="rId7"/>
    <p:sldId id="258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61" r:id="rId16"/>
    <p:sldId id="270" r:id="rId17"/>
    <p:sldId id="271" r:id="rId18"/>
    <p:sldId id="262" r:id="rId19"/>
    <p:sldId id="272" r:id="rId20"/>
    <p:sldId id="273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90" y="84"/>
      </p:cViewPr>
      <p:guideLst/>
    </p:cSldViewPr>
  </p:slideViewPr>
  <p:outlineViewPr>
    <p:cViewPr>
      <p:scale>
        <a:sx n="33" d="100"/>
        <a:sy n="33" d="100"/>
      </p:scale>
      <p:origin x="0" y="-19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file_project\Debug\file_project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super-Market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45" y="733200"/>
            <a:ext cx="8610600" cy="1293028"/>
          </a:xfrm>
        </p:spPr>
        <p:txBody>
          <a:bodyPr/>
          <a:lstStyle/>
          <a:p>
            <a:r>
              <a:rPr lang="en-US" dirty="0"/>
              <a:t>The process of </a:t>
            </a:r>
            <a:r>
              <a:rPr lang="en-US" dirty="0" smtClean="0"/>
              <a:t>search about  </a:t>
            </a:r>
            <a:r>
              <a:rPr lang="en-US" dirty="0"/>
              <a:t>supplier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70" y="2193925"/>
            <a:ext cx="7643860" cy="4024313"/>
          </a:xfrm>
        </p:spPr>
      </p:pic>
    </p:spTree>
    <p:extLst>
      <p:ext uri="{BB962C8B-B14F-4D97-AF65-F5344CB8AC3E}">
        <p14:creationId xmlns:p14="http://schemas.microsoft.com/office/powerpoint/2010/main" val="2913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764373"/>
            <a:ext cx="9428018" cy="1293028"/>
          </a:xfrm>
        </p:spPr>
        <p:txBody>
          <a:bodyPr/>
          <a:lstStyle/>
          <a:p>
            <a:r>
              <a:rPr lang="en-US" dirty="0"/>
              <a:t>The process of </a:t>
            </a:r>
            <a:r>
              <a:rPr lang="en-US" dirty="0" smtClean="0"/>
              <a:t>update and delete any   </a:t>
            </a:r>
            <a:r>
              <a:rPr lang="en-US" dirty="0"/>
              <a:t>supplier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2" y="1899560"/>
            <a:ext cx="5092620" cy="489653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2" y="1899560"/>
            <a:ext cx="536063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743591"/>
            <a:ext cx="8610600" cy="1293028"/>
          </a:xfrm>
        </p:spPr>
        <p:txBody>
          <a:bodyPr/>
          <a:lstStyle/>
          <a:p>
            <a:r>
              <a:rPr lang="en-US" dirty="0"/>
              <a:t>S-Market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 Products : An entry for the file that has all the data of the market’s products, name ,price ,quantity ,department ID ,supplier ID for each product.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 that can be preformed on the products</a:t>
            </a:r>
          </a:p>
          <a:p>
            <a:pPr marL="0" indent="0">
              <a:buNone/>
            </a:pPr>
            <a:r>
              <a:rPr lang="en-US" dirty="0"/>
              <a:t> -adding anew products </a:t>
            </a:r>
            <a:r>
              <a:rPr lang="en-US" dirty="0" smtClean="0"/>
              <a:t>                    -</a:t>
            </a:r>
            <a:r>
              <a:rPr lang="en-US" dirty="0"/>
              <a:t>display all products</a:t>
            </a:r>
          </a:p>
          <a:p>
            <a:pPr marL="0" indent="0">
              <a:buNone/>
            </a:pPr>
            <a:r>
              <a:rPr lang="en-US" dirty="0"/>
              <a:t>-delete products </a:t>
            </a:r>
            <a:r>
              <a:rPr lang="en-US" dirty="0" smtClean="0"/>
              <a:t>                                    - </a:t>
            </a:r>
            <a:r>
              <a:rPr lang="en-US" dirty="0"/>
              <a:t>search about an products </a:t>
            </a:r>
            <a:r>
              <a:rPr lang="en-US" dirty="0" smtClean="0"/>
              <a:t>via </a:t>
            </a: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-update the information  of products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809" y="495959"/>
            <a:ext cx="8610600" cy="1293028"/>
          </a:xfrm>
        </p:spPr>
        <p:txBody>
          <a:bodyPr/>
          <a:lstStyle/>
          <a:p>
            <a:r>
              <a:rPr lang="en-US" dirty="0"/>
              <a:t>The process of adding </a:t>
            </a:r>
            <a:r>
              <a:rPr lang="en-US" dirty="0" smtClean="0"/>
              <a:t>anew and display all </a:t>
            </a:r>
            <a:r>
              <a:rPr lang="en-US" dirty="0"/>
              <a:t>Products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6" y="1851333"/>
            <a:ext cx="5647155" cy="48965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51" y="1851333"/>
            <a:ext cx="620445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64" y="764373"/>
            <a:ext cx="10435936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process of search about </a:t>
            </a:r>
            <a:r>
              <a:rPr lang="en-US" dirty="0" smtClean="0"/>
              <a:t>Product and</a:t>
            </a:r>
            <a:r>
              <a:rPr lang="en-US" dirty="0"/>
              <a:t> update and delete</a:t>
            </a:r>
            <a:r>
              <a:rPr lang="en-US" dirty="0" smtClean="0"/>
              <a:t> </a:t>
            </a:r>
            <a:r>
              <a:rPr lang="en-US" dirty="0"/>
              <a:t>Product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" y="1880755"/>
            <a:ext cx="4395355" cy="4800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4" y="1870364"/>
            <a:ext cx="4667901" cy="486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95" y="1951214"/>
            <a:ext cx="4254561" cy="49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729344"/>
            <a:ext cx="8610600" cy="1338944"/>
          </a:xfrm>
        </p:spPr>
        <p:txBody>
          <a:bodyPr/>
          <a:lstStyle/>
          <a:p>
            <a:pPr algn="l"/>
            <a:r>
              <a:rPr lang="en-US" dirty="0"/>
              <a:t>S-Market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Department : An entry for the file that has all the data of the market-product’s Department Name, Identity ID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 that can be preformed on the Department </a:t>
            </a:r>
          </a:p>
          <a:p>
            <a:pPr marL="0" indent="0">
              <a:buNone/>
            </a:pPr>
            <a:r>
              <a:rPr lang="en-US" dirty="0"/>
              <a:t> -adding anew Department </a:t>
            </a:r>
            <a:r>
              <a:rPr lang="en-US" dirty="0" smtClean="0"/>
              <a:t>                    -</a:t>
            </a:r>
            <a:r>
              <a:rPr lang="en-US" dirty="0"/>
              <a:t>display all Department </a:t>
            </a:r>
          </a:p>
          <a:p>
            <a:pPr marL="0" indent="0">
              <a:buNone/>
            </a:pPr>
            <a:r>
              <a:rPr lang="en-US" dirty="0"/>
              <a:t>-delete Department </a:t>
            </a:r>
            <a:r>
              <a:rPr lang="en-US" dirty="0" smtClean="0"/>
              <a:t>                               - </a:t>
            </a:r>
            <a:r>
              <a:rPr lang="en-US" dirty="0"/>
              <a:t>search about an Department </a:t>
            </a:r>
            <a:r>
              <a:rPr lang="en-US" dirty="0" smtClean="0"/>
              <a:t>via </a:t>
            </a: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-update the information  of Department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9944"/>
            <a:ext cx="9677400" cy="1293028"/>
          </a:xfrm>
        </p:spPr>
        <p:txBody>
          <a:bodyPr/>
          <a:lstStyle/>
          <a:p>
            <a:r>
              <a:rPr lang="en-US" dirty="0"/>
              <a:t>The process of adding anew and display all Department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" y="2002972"/>
            <a:ext cx="5788352" cy="47352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90046"/>
            <a:ext cx="5856513" cy="47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71" y="764373"/>
            <a:ext cx="10646229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process of search about Department </a:t>
            </a:r>
            <a:r>
              <a:rPr lang="en-US" dirty="0" smtClean="0"/>
              <a:t>and </a:t>
            </a:r>
            <a:r>
              <a:rPr lang="en-US" dirty="0"/>
              <a:t>update and delete Department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8" y="1910897"/>
            <a:ext cx="4402039" cy="46640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1" y="1909083"/>
            <a:ext cx="6477002" cy="4665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09083"/>
            <a:ext cx="495300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743" y="901532"/>
            <a:ext cx="8610600" cy="1293028"/>
          </a:xfrm>
        </p:spPr>
        <p:txBody>
          <a:bodyPr/>
          <a:lstStyle/>
          <a:p>
            <a:r>
              <a:rPr lang="en-US" dirty="0"/>
              <a:t>S-Market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4- Employees : An entry for the file that has all the data of the market’s Employees Name( First &amp; Last ), Age , Identity ID , Address, SSN, Department ID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 that can be preformed on the Employees </a:t>
            </a:r>
          </a:p>
          <a:p>
            <a:pPr marL="0" indent="0">
              <a:buNone/>
            </a:pPr>
            <a:r>
              <a:rPr lang="en-US" dirty="0"/>
              <a:t> -adding anew Employees </a:t>
            </a:r>
            <a:r>
              <a:rPr lang="en-US" dirty="0" smtClean="0"/>
              <a:t>                    -</a:t>
            </a:r>
            <a:r>
              <a:rPr lang="en-US" dirty="0"/>
              <a:t>display all Employees </a:t>
            </a:r>
          </a:p>
          <a:p>
            <a:pPr marL="0" indent="0">
              <a:buNone/>
            </a:pPr>
            <a:r>
              <a:rPr lang="en-US" dirty="0"/>
              <a:t>-delete Employees </a:t>
            </a:r>
            <a:r>
              <a:rPr lang="en-US" dirty="0" smtClean="0"/>
              <a:t>                            - </a:t>
            </a:r>
            <a:r>
              <a:rPr lang="en-US" dirty="0"/>
              <a:t>search about an Employees </a:t>
            </a:r>
            <a:r>
              <a:rPr lang="en-US" dirty="0" smtClean="0"/>
              <a:t>via </a:t>
            </a: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-update the information  of Employees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57" y="666401"/>
            <a:ext cx="8610600" cy="1293028"/>
          </a:xfrm>
        </p:spPr>
        <p:txBody>
          <a:bodyPr/>
          <a:lstStyle/>
          <a:p>
            <a:r>
              <a:rPr lang="en-US" dirty="0"/>
              <a:t>The process of adding anew and display all Employees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5" y="1903126"/>
            <a:ext cx="4765129" cy="4874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89" y="1843423"/>
            <a:ext cx="695118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765800" cy="1293028"/>
          </a:xfrm>
        </p:spPr>
        <p:txBody>
          <a:bodyPr/>
          <a:lstStyle/>
          <a:p>
            <a:r>
              <a:rPr lang="en-US" dirty="0" smtClean="0"/>
              <a:t>Team members 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rabea adel 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/>
              <a:t>mansour </a:t>
            </a:r>
          </a:p>
        </p:txBody>
      </p:sp>
    </p:spTree>
    <p:extLst>
      <p:ext uri="{BB962C8B-B14F-4D97-AF65-F5344CB8AC3E}">
        <p14:creationId xmlns:p14="http://schemas.microsoft.com/office/powerpoint/2010/main" val="2366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394259"/>
            <a:ext cx="10907486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process of search about Employees </a:t>
            </a:r>
            <a:r>
              <a:rPr lang="en-US" dirty="0" smtClean="0"/>
              <a:t>and </a:t>
            </a:r>
            <a:r>
              <a:rPr lang="en-US" dirty="0"/>
              <a:t>update and delete Employees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" y="1687287"/>
            <a:ext cx="5320398" cy="5072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72" y="1687287"/>
            <a:ext cx="4069335" cy="5072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07" y="1687287"/>
            <a:ext cx="4950439" cy="50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hlinkClick r:id="rId2" action="ppaction://hlinkfile"/>
          </p:cNvPr>
          <p:cNvSpPr/>
          <p:nvPr/>
        </p:nvSpPr>
        <p:spPr>
          <a:xfrm>
            <a:off x="4603173" y="3595255"/>
            <a:ext cx="2971800" cy="11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RUN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73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Types &amp;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of our inputs will be brought from user as ( Integers &amp; Strings )</a:t>
            </a:r>
          </a:p>
          <a:p>
            <a:pPr marL="0" indent="0">
              <a:buNone/>
            </a:pPr>
            <a:r>
              <a:rPr lang="en-US" dirty="0" smtClean="0"/>
              <a:t>The output will be console printed from the binary files</a:t>
            </a:r>
          </a:p>
          <a:p>
            <a:pPr marL="0" indent="0">
              <a:buNone/>
            </a:pPr>
            <a:r>
              <a:rPr lang="en-US" dirty="0" smtClean="0"/>
              <a:t>Process :</a:t>
            </a:r>
          </a:p>
          <a:p>
            <a:pPr marL="0" indent="0">
              <a:buNone/>
            </a:pPr>
            <a:r>
              <a:rPr lang="en-US" dirty="0" smtClean="0"/>
              <a:t>The user will be asked to enter the password to proceed with the program.</a:t>
            </a:r>
          </a:p>
          <a:p>
            <a:pPr marL="0" indent="0">
              <a:buNone/>
            </a:pPr>
            <a:r>
              <a:rPr lang="en-US" dirty="0" smtClean="0"/>
              <a:t>The user will then get into one of the four following entries</a:t>
            </a:r>
          </a:p>
          <a:p>
            <a:pPr marL="0" indent="0">
              <a:buNone/>
            </a:pPr>
            <a:r>
              <a:rPr lang="en-US" dirty="0" smtClean="0"/>
              <a:t>1-</a:t>
            </a:r>
            <a:r>
              <a:rPr lang="en-US" dirty="0"/>
              <a:t> </a:t>
            </a:r>
            <a:r>
              <a:rPr lang="en-US" dirty="0" smtClean="0"/>
              <a:t>Suppliers				2-</a:t>
            </a:r>
            <a:r>
              <a:rPr lang="en-US" dirty="0"/>
              <a:t>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r>
              <a:rPr lang="en-US" dirty="0" smtClean="0"/>
              <a:t>3-</a:t>
            </a:r>
            <a:r>
              <a:rPr lang="en-US" dirty="0"/>
              <a:t> </a:t>
            </a:r>
            <a:r>
              <a:rPr lang="en-US" dirty="0" smtClean="0"/>
              <a:t>Department			3-</a:t>
            </a:r>
            <a:r>
              <a:rPr lang="en-US" dirty="0"/>
              <a:t> </a:t>
            </a:r>
            <a:r>
              <a:rPr lang="en-US" dirty="0" smtClean="0"/>
              <a:t>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user has the ability of adding, deleting, updating the data in the data base Binary-Files.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cap="none" dirty="0">
                <a:latin typeface="inherit"/>
              </a:rPr>
              <a:t>Some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Security in storage via data Encryption </a:t>
            </a:r>
          </a:p>
          <a:p>
            <a:r>
              <a:rPr lang="en-US" dirty="0"/>
              <a:t>2-APPly relationships between tables like(one –to-many and many-to-many)</a:t>
            </a:r>
          </a:p>
          <a:p>
            <a:r>
              <a:rPr lang="en-US" dirty="0"/>
              <a:t>3-Identity id for all tables </a:t>
            </a:r>
          </a:p>
          <a:p>
            <a:r>
              <a:rPr lang="en-US" dirty="0"/>
              <a:t>4- Apply a lot of functions like insert and update and delete and search</a:t>
            </a:r>
          </a:p>
          <a:p>
            <a:r>
              <a:rPr lang="en-US" dirty="0"/>
              <a:t>5-our project take less time because we interested with COMPLEXITY( time and space)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3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818802"/>
            <a:ext cx="8610600" cy="1293028"/>
          </a:xfrm>
        </p:spPr>
        <p:txBody>
          <a:bodyPr/>
          <a:lstStyle/>
          <a:p>
            <a:r>
              <a:rPr lang="en-US" dirty="0"/>
              <a:t>ER schema diagram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2193925"/>
            <a:ext cx="10831285" cy="4413704"/>
          </a:xfrm>
        </p:spPr>
      </p:pic>
    </p:spTree>
    <p:extLst>
      <p:ext uri="{BB962C8B-B14F-4D97-AF65-F5344CB8AC3E}">
        <p14:creationId xmlns:p14="http://schemas.microsoft.com/office/powerpoint/2010/main" val="30456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1" y="368132"/>
            <a:ext cx="9144001" cy="1293028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/>
              <a:t>relational </a:t>
            </a:r>
            <a:r>
              <a:rPr lang="en-US" dirty="0" smtClean="0"/>
              <a:t>database</a:t>
            </a:r>
            <a:r>
              <a:rPr lang="en-US" dirty="0"/>
              <a:t> schema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1661160"/>
            <a:ext cx="9851572" cy="5120641"/>
          </a:xfrm>
        </p:spPr>
      </p:pic>
    </p:spTree>
    <p:extLst>
      <p:ext uri="{BB962C8B-B14F-4D97-AF65-F5344CB8AC3E}">
        <p14:creationId xmlns:p14="http://schemas.microsoft.com/office/powerpoint/2010/main" val="29471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S-Market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application has 4-main entries </a:t>
            </a:r>
          </a:p>
          <a:p>
            <a:pPr marL="0" indent="0">
              <a:buNone/>
            </a:pPr>
            <a:r>
              <a:rPr lang="en-US" dirty="0" smtClean="0"/>
              <a:t>1- Suppliers :  An entry for the file that has all the data of the market’s suppliers, name ,company name and the type of product that he offers.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operation that can be preformed on the supplier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-adding anew supplier                        -display all supplier</a:t>
            </a:r>
          </a:p>
          <a:p>
            <a:pPr marL="0" indent="0">
              <a:buNone/>
            </a:pPr>
            <a:r>
              <a:rPr lang="en-US" dirty="0" smtClean="0"/>
              <a:t>-delete supplier                                    - search about an supplier via id</a:t>
            </a:r>
          </a:p>
          <a:p>
            <a:pPr marL="0" indent="0">
              <a:buNone/>
            </a:pPr>
            <a:r>
              <a:rPr lang="en-US" dirty="0" smtClean="0"/>
              <a:t>-update the information  of supplier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3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0" y="901532"/>
            <a:ext cx="9739745" cy="1293028"/>
          </a:xfrm>
        </p:spPr>
        <p:txBody>
          <a:bodyPr/>
          <a:lstStyle/>
          <a:p>
            <a:r>
              <a:rPr lang="en-US" dirty="0" smtClean="0"/>
              <a:t>The process of adding anew</a:t>
            </a:r>
            <a:r>
              <a:rPr lang="en-US" dirty="0"/>
              <a:t> supplier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04" y="2193925"/>
            <a:ext cx="7714591" cy="4024313"/>
          </a:xfrm>
        </p:spPr>
      </p:pic>
    </p:spTree>
    <p:extLst>
      <p:ext uri="{BB962C8B-B14F-4D97-AF65-F5344CB8AC3E}">
        <p14:creationId xmlns:p14="http://schemas.microsoft.com/office/powerpoint/2010/main" val="5819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</a:t>
            </a:r>
            <a:r>
              <a:rPr lang="en-US" dirty="0" smtClean="0"/>
              <a:t>display all supplier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17" y="2193925"/>
            <a:ext cx="7628766" cy="4024313"/>
          </a:xfrm>
        </p:spPr>
      </p:pic>
    </p:spTree>
    <p:extLst>
      <p:ext uri="{BB962C8B-B14F-4D97-AF65-F5344CB8AC3E}">
        <p14:creationId xmlns:p14="http://schemas.microsoft.com/office/powerpoint/2010/main" val="1508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</TotalTime>
  <Words>488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inherit</vt:lpstr>
      <vt:lpstr>Wingdings</vt:lpstr>
      <vt:lpstr>Vapor Trail</vt:lpstr>
      <vt:lpstr>super-Market management system</vt:lpstr>
      <vt:lpstr>Team members :- </vt:lpstr>
      <vt:lpstr>I/O Types &amp; Process</vt:lpstr>
      <vt:lpstr>Some Advantages</vt:lpstr>
      <vt:lpstr>ER schema diagram </vt:lpstr>
      <vt:lpstr> relational database schema</vt:lpstr>
      <vt:lpstr>S-Market management system</vt:lpstr>
      <vt:lpstr>The process of adding anew supplier</vt:lpstr>
      <vt:lpstr>The process of display all supplier</vt:lpstr>
      <vt:lpstr>The process of search about  supplier</vt:lpstr>
      <vt:lpstr>The process of update and delete any   supplier</vt:lpstr>
      <vt:lpstr>S-Market management system</vt:lpstr>
      <vt:lpstr>The process of adding anew and display all Products </vt:lpstr>
      <vt:lpstr>The process of search about Product and update and delete Product </vt:lpstr>
      <vt:lpstr>S-Market management system</vt:lpstr>
      <vt:lpstr>The process of adding anew and display all Department </vt:lpstr>
      <vt:lpstr>The process of search about Department and update and delete Department </vt:lpstr>
      <vt:lpstr>S-Market management system</vt:lpstr>
      <vt:lpstr>The process of adding anew and display all Employees </vt:lpstr>
      <vt:lpstr>The process of search about Employees and update and delete Employees </vt:lpstr>
      <vt:lpstr>PROGRAMM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management system</dc:title>
  <dc:creator>Hassan Hosny</dc:creator>
  <cp:lastModifiedBy>Rabeaadel</cp:lastModifiedBy>
  <cp:revision>23</cp:revision>
  <dcterms:created xsi:type="dcterms:W3CDTF">2019-05-13T12:06:44Z</dcterms:created>
  <dcterms:modified xsi:type="dcterms:W3CDTF">2019-05-13T22:47:44Z</dcterms:modified>
</cp:coreProperties>
</file>