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571" r:id="rId3"/>
    <p:sldId id="576" r:id="rId4"/>
    <p:sldId id="606" r:id="rId5"/>
    <p:sldId id="612" r:id="rId6"/>
    <p:sldId id="613" r:id="rId7"/>
    <p:sldId id="614" r:id="rId8"/>
    <p:sldId id="59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7" d="100"/>
          <a:sy n="87" d="100"/>
        </p:scale>
        <p:origin x="461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12/8/2023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15A3FA-B056-4F5C-A5A5-6E1C92941E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29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F7DA4-75DD-4CEE-A100-771893E34C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94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56B649-FC04-49B7-8AD4-26331A048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228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90EC90C-F699-471B-AD00-07904D14A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122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57400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стек?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4047C6D-FB49-4A16-90C7-B2F4E4C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4161039-AC18-4BD0-2D26-D0D9C5C6DD6D}"/>
              </a:ext>
            </a:extLst>
          </p:cNvPr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Стекът </a:t>
            </a:r>
            <a:r>
              <a:rPr lang="bg-BG" sz="3600" dirty="0"/>
              <a:t>е структура от данни, </a:t>
            </a:r>
            <a:br>
              <a:rPr lang="bg-BG" sz="3600" dirty="0"/>
            </a:br>
            <a:r>
              <a:rPr lang="bg-BG" sz="3600" dirty="0"/>
              <a:t>която има поведение от тип</a:t>
            </a:r>
            <a:br>
              <a:rPr lang="bg-BG" sz="3600" dirty="0"/>
            </a:br>
            <a:r>
              <a:rPr lang="bg-BG" sz="3600" dirty="0"/>
              <a:t>„последен влязъл, първи излиза“</a:t>
            </a:r>
          </a:p>
          <a:p>
            <a:pPr lvl="1"/>
            <a:r>
              <a:rPr lang="bg-BG" sz="3400" dirty="0"/>
              <a:t>Т.е. можем да добавяме и</a:t>
            </a:r>
            <a:br>
              <a:rPr lang="bg-BG" sz="3400" dirty="0"/>
            </a:br>
            <a:r>
              <a:rPr lang="bg-BG" sz="3400" dirty="0"/>
              <a:t>извличаме елемент само</a:t>
            </a:r>
            <a:br>
              <a:rPr lang="bg-BG" sz="3400" dirty="0"/>
            </a:br>
            <a:r>
              <a:rPr lang="bg-BG" sz="3400" dirty="0"/>
              <a:t>от “най-горния“ край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стек?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156683"/>
            <a:ext cx="4713651" cy="34665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6F8AAAD-3EE9-4493-B24D-6395C936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3600" dirty="0"/>
              <a:t> – добавя елемент най-горе</a:t>
            </a:r>
            <a:br>
              <a:rPr lang="bg-BG" sz="3600" dirty="0"/>
            </a:br>
            <a:r>
              <a:rPr lang="bg-BG" sz="3600" dirty="0"/>
              <a:t>в стека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3600" dirty="0"/>
              <a:t> – </a:t>
            </a:r>
            <a:r>
              <a:rPr lang="bg-BG" sz="3600" dirty="0"/>
              <a:t>премахва най-горния</a:t>
            </a:r>
            <a:br>
              <a:rPr lang="bg-BG" sz="3600" dirty="0"/>
            </a:br>
            <a:r>
              <a:rPr lang="bg-BG" sz="3600" dirty="0"/>
              <a:t>елемент в стека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 </a:t>
            </a:r>
            <a:r>
              <a:rPr lang="en-US" sz="3600" dirty="0"/>
              <a:t>– </a:t>
            </a:r>
            <a:r>
              <a:rPr lang="bg-BG" sz="3600" dirty="0"/>
              <a:t>връща най-горния</a:t>
            </a:r>
            <a:br>
              <a:rPr lang="bg-BG" sz="3600" dirty="0"/>
            </a:br>
            <a:r>
              <a:rPr lang="bg-BG" sz="3600" dirty="0"/>
              <a:t>елемент в стека, без да го премахва</a:t>
            </a:r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при стек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47CF893-44DB-4D40-B23C-9D3118B1E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Реализиран посредством масив</a:t>
            </a:r>
            <a:endParaRPr lang="en-US" dirty="0"/>
          </a:p>
          <a:p>
            <a:pPr lvl="1"/>
            <a:r>
              <a:rPr lang="bg-BG" dirty="0"/>
              <a:t>Елементите са от един и същ тип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всякакъв тип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Stack&lt;Customer&gt;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Размерът се увеличава автоматично при растене на стека</a:t>
            </a:r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 Class </a:t>
            </a:r>
            <a:r>
              <a:rPr lang="bg-BG" dirty="0"/>
              <a:t>в </a:t>
            </a:r>
            <a:r>
              <a:rPr lang="en-US" dirty="0"/>
              <a:t>.NET Framework</a:t>
            </a:r>
            <a:endParaRPr lang="bg-BG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5995CC5-BA07-42DB-BDB8-793015975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Push(T)</a:t>
            </a:r>
            <a:r>
              <a:rPr lang="en-US" dirty="0"/>
              <a:t> – </a:t>
            </a:r>
            <a:r>
              <a:rPr lang="bg-BG" dirty="0"/>
              <a:t>добавя елемент към стека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– </a:t>
            </a:r>
            <a:r>
              <a:rPr lang="bg-BG" dirty="0"/>
              <a:t>премахва и връща елемента най-горе в стека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най-горе в стека без да го маха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стека</a:t>
            </a:r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5A439C2-3C72-42C0-9B06-ACED9E8B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стека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стека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747FB3B-E66B-4EDE-8083-942B42B49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Стек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1226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7184</TotalTime>
  <Words>378</Words>
  <Application>Microsoft Office PowerPoint</Application>
  <PresentationFormat>По избор</PresentationFormat>
  <Paragraphs>58</Paragraphs>
  <Slides>7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Какво е стек?</vt:lpstr>
      <vt:lpstr>Операции при стек</vt:lpstr>
      <vt:lpstr>Stack&lt;T&gt; Class в .NET Framework</vt:lpstr>
      <vt:lpstr>Stack&lt;T&gt;: базова функционалност</vt:lpstr>
      <vt:lpstr>Stack&lt;T&gt;: базова функционалност (2)</vt:lpstr>
      <vt:lpstr>Стек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Ahmed Ahmed</cp:lastModifiedBy>
  <cp:revision>298</cp:revision>
  <dcterms:created xsi:type="dcterms:W3CDTF">2014-01-02T17:00:34Z</dcterms:created>
  <dcterms:modified xsi:type="dcterms:W3CDTF">2023-12-08T07:45:10Z</dcterms:modified>
  <cp:category>programming;software engineering;C#;OOP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