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4FF8C-2B8B-40B8-B1BE-D9049C6A22C5}" v="63" dt="2023-12-10T19:11:03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E854FF8C-2B8B-40B8-B1BE-D9049C6A22C5}"/>
    <pc:docChg chg="undo custSel addSld modSld sldOrd">
      <pc:chgData name="Ahmed Ahmed" userId="9d421c32c632e8c8" providerId="LiveId" clId="{E854FF8C-2B8B-40B8-B1BE-D9049C6A22C5}" dt="2023-12-10T19:12:10.809" v="670" actId="20577"/>
      <pc:docMkLst>
        <pc:docMk/>
      </pc:docMkLst>
      <pc:sldChg chg="modSp mod modAnim">
        <pc:chgData name="Ahmed Ahmed" userId="9d421c32c632e8c8" providerId="LiveId" clId="{E854FF8C-2B8B-40B8-B1BE-D9049C6A22C5}" dt="2023-12-10T18:01:22.150" v="282"/>
        <pc:sldMkLst>
          <pc:docMk/>
          <pc:sldMk cId="15280508" sldId="260"/>
        </pc:sldMkLst>
        <pc:spChg chg="mod">
          <ac:chgData name="Ahmed Ahmed" userId="9d421c32c632e8c8" providerId="LiveId" clId="{E854FF8C-2B8B-40B8-B1BE-D9049C6A22C5}" dt="2023-12-10T17:30:26.517" v="200" actId="1076"/>
          <ac:spMkLst>
            <pc:docMk/>
            <pc:sldMk cId="15280508" sldId="260"/>
            <ac:spMk id="2" creationId="{03C6C372-77E6-6A27-1130-56A22B2BC72E}"/>
          </ac:spMkLst>
        </pc:spChg>
        <pc:spChg chg="mod">
          <ac:chgData name="Ahmed Ahmed" userId="9d421c32c632e8c8" providerId="LiveId" clId="{E854FF8C-2B8B-40B8-B1BE-D9049C6A22C5}" dt="2023-12-10T17:34:08.365" v="276" actId="1076"/>
          <ac:spMkLst>
            <pc:docMk/>
            <pc:sldMk cId="15280508" sldId="260"/>
            <ac:spMk id="16" creationId="{3E348C78-D6D9-A728-1765-3F7A272B9A4E}"/>
          </ac:spMkLst>
        </pc:spChg>
        <pc:spChg chg="mod">
          <ac:chgData name="Ahmed Ahmed" userId="9d421c32c632e8c8" providerId="LiveId" clId="{E854FF8C-2B8B-40B8-B1BE-D9049C6A22C5}" dt="2023-12-10T17:31:07.667" v="204" actId="1076"/>
          <ac:spMkLst>
            <pc:docMk/>
            <pc:sldMk cId="15280508" sldId="260"/>
            <ac:spMk id="18" creationId="{B4215654-4C80-39F9-B1F5-7E22E9065B5B}"/>
          </ac:spMkLst>
        </pc:spChg>
        <pc:spChg chg="mod">
          <ac:chgData name="Ahmed Ahmed" userId="9d421c32c632e8c8" providerId="LiveId" clId="{E854FF8C-2B8B-40B8-B1BE-D9049C6A22C5}" dt="2023-12-10T17:30:40.559" v="202" actId="1076"/>
          <ac:spMkLst>
            <pc:docMk/>
            <pc:sldMk cId="15280508" sldId="260"/>
            <ac:spMk id="19" creationId="{FAD7281B-E4DB-1528-30DA-5F18CA6079D3}"/>
          </ac:spMkLst>
        </pc:spChg>
        <pc:spChg chg="mod">
          <ac:chgData name="Ahmed Ahmed" userId="9d421c32c632e8c8" providerId="LiveId" clId="{E854FF8C-2B8B-40B8-B1BE-D9049C6A22C5}" dt="2023-12-10T17:31:07.667" v="204" actId="1076"/>
          <ac:spMkLst>
            <pc:docMk/>
            <pc:sldMk cId="15280508" sldId="260"/>
            <ac:spMk id="45" creationId="{9AAABD3F-600C-5566-9567-9020356C1EC8}"/>
          </ac:spMkLst>
        </pc:spChg>
        <pc:spChg chg="mod">
          <ac:chgData name="Ahmed Ahmed" userId="9d421c32c632e8c8" providerId="LiveId" clId="{E854FF8C-2B8B-40B8-B1BE-D9049C6A22C5}" dt="2023-12-10T17:32:16.118" v="275" actId="20577"/>
          <ac:spMkLst>
            <pc:docMk/>
            <pc:sldMk cId="15280508" sldId="260"/>
            <ac:spMk id="46" creationId="{402D6581-947C-44AB-DDE8-BC894D110D99}"/>
          </ac:spMkLst>
        </pc:spChg>
        <pc:grpChg chg="mod">
          <ac:chgData name="Ahmed Ahmed" userId="9d421c32c632e8c8" providerId="LiveId" clId="{E854FF8C-2B8B-40B8-B1BE-D9049C6A22C5}" dt="2023-12-10T17:30:57.372" v="203" actId="1076"/>
          <ac:grpSpMkLst>
            <pc:docMk/>
            <pc:sldMk cId="15280508" sldId="260"/>
            <ac:grpSpMk id="44" creationId="{0F1473FE-70CE-7F77-7E76-E1FDBC50AF44}"/>
          </ac:grpSpMkLst>
        </pc:grpChg>
        <pc:picChg chg="mod">
          <ac:chgData name="Ahmed Ahmed" userId="9d421c32c632e8c8" providerId="LiveId" clId="{E854FF8C-2B8B-40B8-B1BE-D9049C6A22C5}" dt="2023-12-10T17:30:30.944" v="201" actId="1076"/>
          <ac:picMkLst>
            <pc:docMk/>
            <pc:sldMk cId="15280508" sldId="260"/>
            <ac:picMk id="11" creationId="{63389BED-3532-89C0-18AC-9540E029CB6E}"/>
          </ac:picMkLst>
        </pc:picChg>
      </pc:sldChg>
      <pc:sldChg chg="addSp delSp modSp add mod delAnim modAnim">
        <pc:chgData name="Ahmed Ahmed" userId="9d421c32c632e8c8" providerId="LiveId" clId="{E854FF8C-2B8B-40B8-B1BE-D9049C6A22C5}" dt="2023-12-10T18:38:54.168" v="340" actId="1037"/>
        <pc:sldMkLst>
          <pc:docMk/>
          <pc:sldMk cId="452881840" sldId="261"/>
        </pc:sldMkLst>
        <pc:spChg chg="del">
          <ac:chgData name="Ahmed Ahmed" userId="9d421c32c632e8c8" providerId="LiveId" clId="{E854FF8C-2B8B-40B8-B1BE-D9049C6A22C5}" dt="2023-12-10T18:05:01.123" v="287" actId="478"/>
          <ac:spMkLst>
            <pc:docMk/>
            <pc:sldMk cId="452881840" sldId="261"/>
            <ac:spMk id="2" creationId="{03C6C372-77E6-6A27-1130-56A22B2BC72E}"/>
          </ac:spMkLst>
        </pc:spChg>
        <pc:spChg chg="del">
          <ac:chgData name="Ahmed Ahmed" userId="9d421c32c632e8c8" providerId="LiveId" clId="{E854FF8C-2B8B-40B8-B1BE-D9049C6A22C5}" dt="2023-12-10T18:05:04.382" v="288" actId="478"/>
          <ac:spMkLst>
            <pc:docMk/>
            <pc:sldMk cId="452881840" sldId="261"/>
            <ac:spMk id="18" creationId="{B4215654-4C80-39F9-B1F5-7E22E9065B5B}"/>
          </ac:spMkLst>
        </pc:spChg>
        <pc:spChg chg="del">
          <ac:chgData name="Ahmed Ahmed" userId="9d421c32c632e8c8" providerId="LiveId" clId="{E854FF8C-2B8B-40B8-B1BE-D9049C6A22C5}" dt="2023-12-10T18:05:04.382" v="288" actId="478"/>
          <ac:spMkLst>
            <pc:docMk/>
            <pc:sldMk cId="452881840" sldId="261"/>
            <ac:spMk id="45" creationId="{9AAABD3F-600C-5566-9567-9020356C1EC8}"/>
          </ac:spMkLst>
        </pc:spChg>
        <pc:spChg chg="mod">
          <ac:chgData name="Ahmed Ahmed" userId="9d421c32c632e8c8" providerId="LiveId" clId="{E854FF8C-2B8B-40B8-B1BE-D9049C6A22C5}" dt="2023-12-10T18:27:26.955" v="316" actId="113"/>
          <ac:spMkLst>
            <pc:docMk/>
            <pc:sldMk cId="452881840" sldId="261"/>
            <ac:spMk id="46" creationId="{402D6581-947C-44AB-DDE8-BC894D110D99}"/>
          </ac:spMkLst>
        </pc:spChg>
        <pc:grpChg chg="del">
          <ac:chgData name="Ahmed Ahmed" userId="9d421c32c632e8c8" providerId="LiveId" clId="{E854FF8C-2B8B-40B8-B1BE-D9049C6A22C5}" dt="2023-12-10T18:05:04.382" v="288" actId="478"/>
          <ac:grpSpMkLst>
            <pc:docMk/>
            <pc:sldMk cId="452881840" sldId="261"/>
            <ac:grpSpMk id="44" creationId="{0F1473FE-70CE-7F77-7E76-E1FDBC50AF44}"/>
          </ac:grpSpMkLst>
        </pc:grpChg>
        <pc:picChg chg="add mod">
          <ac:chgData name="Ahmed Ahmed" userId="9d421c32c632e8c8" providerId="LiveId" clId="{E854FF8C-2B8B-40B8-B1BE-D9049C6A22C5}" dt="2023-12-10T18:38:54.168" v="340" actId="1037"/>
          <ac:picMkLst>
            <pc:docMk/>
            <pc:sldMk cId="452881840" sldId="261"/>
            <ac:picMk id="7" creationId="{C5C952CE-FD50-204B-AC39-C926057C7A5C}"/>
          </ac:picMkLst>
        </pc:picChg>
        <pc:picChg chg="add del mod">
          <ac:chgData name="Ahmed Ahmed" userId="9d421c32c632e8c8" providerId="LiveId" clId="{E854FF8C-2B8B-40B8-B1BE-D9049C6A22C5}" dt="2023-12-10T18:37:39.135" v="328" actId="478"/>
          <ac:picMkLst>
            <pc:docMk/>
            <pc:sldMk cId="452881840" sldId="261"/>
            <ac:picMk id="9" creationId="{39D4FE4A-D7E5-2775-FD7F-87E768D1D973}"/>
          </ac:picMkLst>
        </pc:picChg>
        <pc:picChg chg="del">
          <ac:chgData name="Ahmed Ahmed" userId="9d421c32c632e8c8" providerId="LiveId" clId="{E854FF8C-2B8B-40B8-B1BE-D9049C6A22C5}" dt="2023-12-10T18:04:54.585" v="284" actId="478"/>
          <ac:picMkLst>
            <pc:docMk/>
            <pc:sldMk cId="452881840" sldId="261"/>
            <ac:picMk id="11" creationId="{63389BED-3532-89C0-18AC-9540E029CB6E}"/>
          </ac:picMkLst>
        </pc:picChg>
        <pc:picChg chg="add mod">
          <ac:chgData name="Ahmed Ahmed" userId="9d421c32c632e8c8" providerId="LiveId" clId="{E854FF8C-2B8B-40B8-B1BE-D9049C6A22C5}" dt="2023-12-10T18:38:15.407" v="335" actId="1076"/>
          <ac:picMkLst>
            <pc:docMk/>
            <pc:sldMk cId="452881840" sldId="261"/>
            <ac:picMk id="12" creationId="{CAAA1CCD-6E39-2A55-30F1-44DA2CDB91B6}"/>
          </ac:picMkLst>
        </pc:picChg>
        <pc:picChg chg="add mod">
          <ac:chgData name="Ahmed Ahmed" userId="9d421c32c632e8c8" providerId="LiveId" clId="{E854FF8C-2B8B-40B8-B1BE-D9049C6A22C5}" dt="2023-12-10T18:38:04.795" v="334" actId="1076"/>
          <ac:picMkLst>
            <pc:docMk/>
            <pc:sldMk cId="452881840" sldId="261"/>
            <ac:picMk id="14" creationId="{870AD06E-8082-BF70-8D5C-50C459368B92}"/>
          </ac:picMkLst>
        </pc:picChg>
      </pc:sldChg>
      <pc:sldChg chg="addSp delSp modSp add mod delAnim modAnim">
        <pc:chgData name="Ahmed Ahmed" userId="9d421c32c632e8c8" providerId="LiveId" clId="{E854FF8C-2B8B-40B8-B1BE-D9049C6A22C5}" dt="2023-12-10T18:51:41.492" v="398" actId="1076"/>
        <pc:sldMkLst>
          <pc:docMk/>
          <pc:sldMk cId="1698525487" sldId="262"/>
        </pc:sldMkLst>
        <pc:spChg chg="mod">
          <ac:chgData name="Ahmed Ahmed" userId="9d421c32c632e8c8" providerId="LiveId" clId="{E854FF8C-2B8B-40B8-B1BE-D9049C6A22C5}" dt="2023-12-10T18:41:05.883" v="379" actId="20577"/>
          <ac:spMkLst>
            <pc:docMk/>
            <pc:sldMk cId="1698525487" sldId="262"/>
            <ac:spMk id="46" creationId="{402D6581-947C-44AB-DDE8-BC894D110D99}"/>
          </ac:spMkLst>
        </pc:spChg>
        <pc:picChg chg="add mod">
          <ac:chgData name="Ahmed Ahmed" userId="9d421c32c632e8c8" providerId="LiveId" clId="{E854FF8C-2B8B-40B8-B1BE-D9049C6A22C5}" dt="2023-12-10T18:51:37.969" v="397" actId="1076"/>
          <ac:picMkLst>
            <pc:docMk/>
            <pc:sldMk cId="1698525487" sldId="262"/>
            <ac:picMk id="5" creationId="{B0D3FF02-9D47-E25E-BB1E-4D4C9FC279D6}"/>
          </ac:picMkLst>
        </pc:picChg>
        <pc:picChg chg="del">
          <ac:chgData name="Ahmed Ahmed" userId="9d421c32c632e8c8" providerId="LiveId" clId="{E854FF8C-2B8B-40B8-B1BE-D9049C6A22C5}" dt="2023-12-10T18:41:14.279" v="380" actId="478"/>
          <ac:picMkLst>
            <pc:docMk/>
            <pc:sldMk cId="1698525487" sldId="262"/>
            <ac:picMk id="7" creationId="{C5C952CE-FD50-204B-AC39-C926057C7A5C}"/>
          </ac:picMkLst>
        </pc:picChg>
        <pc:picChg chg="add del mod">
          <ac:chgData name="Ahmed Ahmed" userId="9d421c32c632e8c8" providerId="LiveId" clId="{E854FF8C-2B8B-40B8-B1BE-D9049C6A22C5}" dt="2023-12-10T18:49:38.065" v="387" actId="478"/>
          <ac:picMkLst>
            <pc:docMk/>
            <pc:sldMk cId="1698525487" sldId="262"/>
            <ac:picMk id="9" creationId="{666F24D6-BFD1-16F2-77C4-3272A8CB649D}"/>
          </ac:picMkLst>
        </pc:picChg>
        <pc:picChg chg="add del mod">
          <ac:chgData name="Ahmed Ahmed" userId="9d421c32c632e8c8" providerId="LiveId" clId="{E854FF8C-2B8B-40B8-B1BE-D9049C6A22C5}" dt="2023-12-10T18:50:45.236" v="393" actId="478"/>
          <ac:picMkLst>
            <pc:docMk/>
            <pc:sldMk cId="1698525487" sldId="262"/>
            <ac:picMk id="11" creationId="{C97E1BFD-C21A-567F-0162-C64D2EDE88CE}"/>
          </ac:picMkLst>
        </pc:picChg>
        <pc:picChg chg="del">
          <ac:chgData name="Ahmed Ahmed" userId="9d421c32c632e8c8" providerId="LiveId" clId="{E854FF8C-2B8B-40B8-B1BE-D9049C6A22C5}" dt="2023-12-10T18:43:05.995" v="384" actId="21"/>
          <ac:picMkLst>
            <pc:docMk/>
            <pc:sldMk cId="1698525487" sldId="262"/>
            <ac:picMk id="12" creationId="{CAAA1CCD-6E39-2A55-30F1-44DA2CDB91B6}"/>
          </ac:picMkLst>
        </pc:picChg>
        <pc:picChg chg="del">
          <ac:chgData name="Ahmed Ahmed" userId="9d421c32c632e8c8" providerId="LiveId" clId="{E854FF8C-2B8B-40B8-B1BE-D9049C6A22C5}" dt="2023-12-10T18:41:15.928" v="381" actId="478"/>
          <ac:picMkLst>
            <pc:docMk/>
            <pc:sldMk cId="1698525487" sldId="262"/>
            <ac:picMk id="14" creationId="{870AD06E-8082-BF70-8D5C-50C459368B92}"/>
          </ac:picMkLst>
        </pc:picChg>
        <pc:picChg chg="add mod">
          <ac:chgData name="Ahmed Ahmed" userId="9d421c32c632e8c8" providerId="LiveId" clId="{E854FF8C-2B8B-40B8-B1BE-D9049C6A22C5}" dt="2023-12-10T18:51:41.492" v="398" actId="1076"/>
          <ac:picMkLst>
            <pc:docMk/>
            <pc:sldMk cId="1698525487" sldId="262"/>
            <ac:picMk id="15" creationId="{DFAD96A4-558F-0C7B-09FC-AE863D840223}"/>
          </ac:picMkLst>
        </pc:picChg>
      </pc:sldChg>
      <pc:sldChg chg="addSp delSp modSp add mod ord">
        <pc:chgData name="Ahmed Ahmed" userId="9d421c32c632e8c8" providerId="LiveId" clId="{E854FF8C-2B8B-40B8-B1BE-D9049C6A22C5}" dt="2023-12-10T19:04:38.857" v="430" actId="339"/>
        <pc:sldMkLst>
          <pc:docMk/>
          <pc:sldMk cId="1470058676" sldId="263"/>
        </pc:sldMkLst>
        <pc:spChg chg="mod">
          <ac:chgData name="Ahmed Ahmed" userId="9d421c32c632e8c8" providerId="LiveId" clId="{E854FF8C-2B8B-40B8-B1BE-D9049C6A22C5}" dt="2023-12-10T18:52:18.609" v="409" actId="20577"/>
          <ac:spMkLst>
            <pc:docMk/>
            <pc:sldMk cId="1470058676" sldId="263"/>
            <ac:spMk id="10" creationId="{2175E865-0397-6998-2F36-8A4A62C9C43F}"/>
          </ac:spMkLst>
        </pc:spChg>
        <pc:picChg chg="add mod">
          <ac:chgData name="Ahmed Ahmed" userId="9d421c32c632e8c8" providerId="LiveId" clId="{E854FF8C-2B8B-40B8-B1BE-D9049C6A22C5}" dt="2023-12-10T19:04:38.857" v="430" actId="339"/>
          <ac:picMkLst>
            <pc:docMk/>
            <pc:sldMk cId="1470058676" sldId="263"/>
            <ac:picMk id="3" creationId="{E04BFF97-365E-A47E-F74D-B78279CDED8C}"/>
          </ac:picMkLst>
        </pc:picChg>
        <pc:picChg chg="del">
          <ac:chgData name="Ahmed Ahmed" userId="9d421c32c632e8c8" providerId="LiveId" clId="{E854FF8C-2B8B-40B8-B1BE-D9049C6A22C5}" dt="2023-12-10T19:03:52.768" v="411" actId="478"/>
          <ac:picMkLst>
            <pc:docMk/>
            <pc:sldMk cId="1470058676" sldId="263"/>
            <ac:picMk id="16" creationId="{8F50E6FC-1944-B789-E923-C3985251B019}"/>
          </ac:picMkLst>
        </pc:picChg>
      </pc:sldChg>
      <pc:sldChg chg="addSp delSp modSp add mod ord delAnim">
        <pc:chgData name="Ahmed Ahmed" userId="9d421c32c632e8c8" providerId="LiveId" clId="{E854FF8C-2B8B-40B8-B1BE-D9049C6A22C5}" dt="2023-12-10T19:12:10.809" v="670" actId="20577"/>
        <pc:sldMkLst>
          <pc:docMk/>
          <pc:sldMk cId="67830105" sldId="264"/>
        </pc:sldMkLst>
        <pc:spChg chg="add mod">
          <ac:chgData name="Ahmed Ahmed" userId="9d421c32c632e8c8" providerId="LiveId" clId="{E854FF8C-2B8B-40B8-B1BE-D9049C6A22C5}" dt="2023-12-10T19:12:10.809" v="670" actId="20577"/>
          <ac:spMkLst>
            <pc:docMk/>
            <pc:sldMk cId="67830105" sldId="264"/>
            <ac:spMk id="2" creationId="{EB088E68-6C7B-B93E-168B-3FA95C29B117}"/>
          </ac:spMkLst>
        </pc:spChg>
        <pc:spChg chg="mod">
          <ac:chgData name="Ahmed Ahmed" userId="9d421c32c632e8c8" providerId="LiveId" clId="{E854FF8C-2B8B-40B8-B1BE-D9049C6A22C5}" dt="2023-12-10T19:06:47.431" v="463" actId="20577"/>
          <ac:spMkLst>
            <pc:docMk/>
            <pc:sldMk cId="67830105" sldId="264"/>
            <ac:spMk id="4" creationId="{D8C042C9-D12F-A349-AB33-E6A49C5CAAD8}"/>
          </ac:spMkLst>
        </pc:spChg>
        <pc:spChg chg="mod">
          <ac:chgData name="Ahmed Ahmed" userId="9d421c32c632e8c8" providerId="LiveId" clId="{E854FF8C-2B8B-40B8-B1BE-D9049C6A22C5}" dt="2023-12-10T19:06:40.082" v="455" actId="1076"/>
          <ac:spMkLst>
            <pc:docMk/>
            <pc:sldMk cId="67830105" sldId="264"/>
            <ac:spMk id="16" creationId="{3E348C78-D6D9-A728-1765-3F7A272B9A4E}"/>
          </ac:spMkLst>
        </pc:spChg>
        <pc:spChg chg="mod">
          <ac:chgData name="Ahmed Ahmed" userId="9d421c32c632e8c8" providerId="LiveId" clId="{E854FF8C-2B8B-40B8-B1BE-D9049C6A22C5}" dt="2023-12-10T19:09:01.586" v="554" actId="20577"/>
          <ac:spMkLst>
            <pc:docMk/>
            <pc:sldMk cId="67830105" sldId="264"/>
            <ac:spMk id="46" creationId="{402D6581-947C-44AB-DDE8-BC894D110D99}"/>
          </ac:spMkLst>
        </pc:spChg>
        <pc:picChg chg="del">
          <ac:chgData name="Ahmed Ahmed" userId="9d421c32c632e8c8" providerId="LiveId" clId="{E854FF8C-2B8B-40B8-B1BE-D9049C6A22C5}" dt="2023-12-10T19:09:05.970" v="555" actId="478"/>
          <ac:picMkLst>
            <pc:docMk/>
            <pc:sldMk cId="67830105" sldId="264"/>
            <ac:picMk id="5" creationId="{B0D3FF02-9D47-E25E-BB1E-4D4C9FC279D6}"/>
          </ac:picMkLst>
        </pc:picChg>
        <pc:picChg chg="del">
          <ac:chgData name="Ahmed Ahmed" userId="9d421c32c632e8c8" providerId="LiveId" clId="{E854FF8C-2B8B-40B8-B1BE-D9049C6A22C5}" dt="2023-12-10T19:09:07.667" v="556" actId="478"/>
          <ac:picMkLst>
            <pc:docMk/>
            <pc:sldMk cId="67830105" sldId="264"/>
            <ac:picMk id="15" creationId="{DFAD96A4-558F-0C7B-09FC-AE863D840223}"/>
          </ac:picMkLst>
        </pc:picChg>
        <pc:cxnChg chg="add mod">
          <ac:chgData name="Ahmed Ahmed" userId="9d421c32c632e8c8" providerId="LiveId" clId="{E854FF8C-2B8B-40B8-B1BE-D9049C6A22C5}" dt="2023-12-10T19:11:14.282" v="610" actId="1037"/>
          <ac:cxnSpMkLst>
            <pc:docMk/>
            <pc:sldMk cId="67830105" sldId="264"/>
            <ac:cxnSpMk id="7" creationId="{9D190F6F-0B8A-9DDB-7AE7-7B3BEF5F13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4FB315-4B41-E4B6-6D39-CCB50047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F4ACD27-A7B6-D23D-7E85-1CCD7E6EF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C612A01-862A-4460-952C-6AFD567C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FEEF8CC-7D32-F6FD-C007-660CAF2D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3FDD7F9-740B-A4AA-2CFC-B4C674D3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80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09358C-23EA-258C-9045-3B2CBC8E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602A1C41-3BBD-8245-C77C-EE43D44F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15F29A0-2876-F45E-2A24-BAF9C60E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89E1A7C-0172-0EAF-5A29-42DE5C64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BC20537-3039-34E3-8F74-815B4B72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27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98524B47-2526-3B9A-53B6-38C5CF663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985BC05-E517-10FB-BE9C-3E08255F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D080823-A927-0A1A-7165-93F76D7A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512B4A-A14A-5243-741B-04576E83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1FD8899-058E-7887-CB3E-0A6359C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8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705E97-2AB5-3B1C-C59E-3C2AED2B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BF1E02-2C4B-949E-E27F-A7EA58BD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279BE35-239C-DF81-11CE-29C05B8D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DC4F43C-E52D-70E5-898C-854DDB17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2244E94-44A3-1BC6-3095-CAC4CFE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09814C-8EB6-2844-85F9-0CC545D5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D016F86-211E-6B73-2F6E-FD566CA9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31AC8BA-567C-FBA0-4D1D-2EBD7181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000ED16-D585-AEEE-19A1-C7ECA3C9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AD9CE4E-4B62-F18E-6DE8-C5D070A8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7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32D0FD-E588-6331-E1BB-19B226E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0FCFEC5-704F-C1C0-F2C0-E9028CF45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A314414-C5EF-2528-AB46-122EA13C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7C7627F-D087-A65C-DDE0-0AB8581D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C96547E-A362-9778-FEDC-E3230210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70BCE9EC-91CD-BB0E-1199-160E6076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E3D6C6-3412-87A1-9C14-A12B1856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DE904F4-0223-D2CE-ECB4-56874DDA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49840AA-1428-4F2C-4CE0-28180C0A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D423B31-7869-5D48-EAE3-1115F3D4D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A28A2925-696D-1E78-F5CB-203488BA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06333107-223B-D2C0-4A65-696EABF4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590AB48-82FD-4B43-9921-E89063CF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8661D7F-0A8D-6350-3067-BA84EDEB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2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A97CBD-2409-DC7E-9CE2-5DC185FE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8B5FFAAA-432C-AE71-6C03-3BBB30E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AA2831DE-1A74-4D91-A1D1-85A40C63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942C17B-AEDA-E550-B165-17A5B649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4275A42-F234-F11C-A8FD-D912BCAA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2E05B4E-5D67-FE58-44D3-9865973D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1731C12-A64D-59F3-270C-1540962E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A29BB6-F1E2-7DB3-F463-D313FD98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FAC7A8-847A-9873-0071-E6CD17B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F483575-F9FA-9070-15F9-D3A293295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F084916-FBCB-EDD4-E44F-DF6357BB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E10A947-64D1-092F-AAFD-F5E2FBA8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144C43E-19D0-E7C8-373B-32A4F9E4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0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794214-EA1D-840B-937A-6A4AA95C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9924236-BD5C-A94D-FEE3-8EF6944DC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186D28C-E91E-1A04-7B0E-41F1A8EED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CF6FF0C-1F24-BF29-4A93-FECDD05B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49CD9D5-D52C-FADF-F5EE-4AECD61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B04E17B-BBE9-B069-5023-7E9606F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850DE507-7358-41A2-A299-E20FB74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5712D15-A3A4-D97D-A765-8B4B4BD2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C9240F3-284A-837D-A1F0-256805B12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CD2D-AB90-46C2-A783-80396CF1CFF5}" type="datetimeFigureOut">
              <a:rPr lang="en-GB" smtClean="0"/>
              <a:t>10/12/2023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2241DCF-F529-7D11-B64A-7075BCA16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E9EA943-08B4-BE30-B6F7-932C6AFB0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8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70DA0589-A2EC-ED7C-542A-E23D8EB171F3}"/>
              </a:ext>
            </a:extLst>
          </p:cNvPr>
          <p:cNvSpPr txBox="1"/>
          <p:nvPr/>
        </p:nvSpPr>
        <p:spPr>
          <a:xfrm>
            <a:off x="0" y="8792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Consolas" panose="020B0609020204030204" pitchFamily="49" charset="0"/>
              </a:rPr>
              <a:t>Масиви и колекции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F7F0DE40-C23B-C216-A328-3CCB3DE46303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C634FB13-6922-87D0-2A2F-AB4E7E66C8C2}"/>
              </a:ext>
            </a:extLst>
          </p:cNvPr>
          <p:cNvSpPr txBox="1"/>
          <p:nvPr/>
        </p:nvSpPr>
        <p:spPr>
          <a:xfrm>
            <a:off x="3084634" y="90070"/>
            <a:ext cx="6022729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АГРЕГАТНИ ТИПОВЕ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Картина 10" descr="Картина, която съдържа текст, екранна снимка, Шрифт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3E587316-EBC1-2B93-2EE2-6062E77BA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99" y="2012730"/>
            <a:ext cx="6972402" cy="28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6172999-6AD5-A95A-5179-501DB172745D}"/>
              </a:ext>
            </a:extLst>
          </p:cNvPr>
          <p:cNvSpPr txBox="1"/>
          <p:nvPr/>
        </p:nvSpPr>
        <p:spPr>
          <a:xfrm>
            <a:off x="334107" y="13847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48D390C-C9B4-3C85-B29A-E53D6575FE82}"/>
              </a:ext>
            </a:extLst>
          </p:cNvPr>
          <p:cNvSpPr txBox="1"/>
          <p:nvPr/>
        </p:nvSpPr>
        <p:spPr>
          <a:xfrm>
            <a:off x="334107" y="190793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2.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Колекции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0D88E41-CB83-47B0-60DF-DA644AB9936F}"/>
              </a:ext>
            </a:extLst>
          </p:cNvPr>
          <p:cNvSpPr txBox="1"/>
          <p:nvPr/>
        </p:nvSpPr>
        <p:spPr>
          <a:xfrm>
            <a:off x="334108" y="243115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3.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Компонента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ta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ListBox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21B9E20-80AF-5966-3262-974CCBEB0325}"/>
              </a:ext>
            </a:extLst>
          </p:cNvPr>
          <p:cNvSpPr txBox="1"/>
          <p:nvPr/>
        </p:nvSpPr>
        <p:spPr>
          <a:xfrm>
            <a:off x="334107" y="294542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4.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Упражнения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43B0F17-6CAE-A783-AC4C-1CDA074D145F}"/>
              </a:ext>
            </a:extLst>
          </p:cNvPr>
          <p:cNvSpPr txBox="1"/>
          <p:nvPr/>
        </p:nvSpPr>
        <p:spPr>
          <a:xfrm>
            <a:off x="6000332" y="15562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5AB9E119-5EEC-9720-CD01-B18538B8B2B3}"/>
              </a:ext>
            </a:extLst>
          </p:cNvPr>
          <p:cNvSpPr txBox="1"/>
          <p:nvPr/>
        </p:nvSpPr>
        <p:spPr>
          <a:xfrm>
            <a:off x="4554415" y="3059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8F50E6FC-1944-B789-E923-C3985251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68" y="918548"/>
            <a:ext cx="5797464" cy="340886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254000" dir="2700000" algn="tl" rotWithShape="0">
              <a:prstClr val="black">
                <a:alpha val="40000"/>
              </a:prstClr>
            </a:outerShdw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85136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6" y="844061"/>
            <a:ext cx="10902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Масивът е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структура от данни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съставена от полета с еднакъв размер, в която могат да се съхраняват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еднотипни данни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bg-BG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83021" y="659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Масиви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63389BED-3532-89C0-18AC-9540E029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44" y="1778328"/>
            <a:ext cx="10599868" cy="1787498"/>
          </a:xfrm>
          <a:prstGeom prst="rect">
            <a:avLst/>
          </a:prstGeom>
        </p:spPr>
      </p:pic>
      <p:sp>
        <p:nvSpPr>
          <p:cNvPr id="18" name="Балонче за говор: правоъгълник със заоблени ъгли 17">
            <a:extLst>
              <a:ext uri="{FF2B5EF4-FFF2-40B4-BE49-F238E27FC236}">
                <a16:creationId xmlns:a16="http://schemas.microsoft.com/office/drawing/2014/main" id="{B4215654-4C80-39F9-B1F5-7E22E9065B5B}"/>
              </a:ext>
            </a:extLst>
          </p:cNvPr>
          <p:cNvSpPr/>
          <p:nvPr/>
        </p:nvSpPr>
        <p:spPr>
          <a:xfrm>
            <a:off x="2989916" y="3575148"/>
            <a:ext cx="914400" cy="612648"/>
          </a:xfrm>
          <a:prstGeom prst="wedgeRoundRectCallout">
            <a:avLst>
              <a:gd name="adj1" fmla="val -144363"/>
              <a:gd name="adj2" fmla="val -22195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име</a:t>
            </a:r>
            <a:endParaRPr lang="en-GB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Групиране 43">
            <a:extLst>
              <a:ext uri="{FF2B5EF4-FFF2-40B4-BE49-F238E27FC236}">
                <a16:creationId xmlns:a16="http://schemas.microsoft.com/office/drawing/2014/main" id="{0F1473FE-70CE-7F77-7E76-E1FDBC50AF44}"/>
              </a:ext>
            </a:extLst>
          </p:cNvPr>
          <p:cNvGrpSpPr/>
          <p:nvPr/>
        </p:nvGrpSpPr>
        <p:grpSpPr>
          <a:xfrm>
            <a:off x="3195022" y="2352839"/>
            <a:ext cx="7313410" cy="2152322"/>
            <a:chOff x="3151991" y="2521504"/>
            <a:chExt cx="7313410" cy="2152322"/>
          </a:xfrm>
        </p:grpSpPr>
        <p:cxnSp>
          <p:nvCxnSpPr>
            <p:cNvPr id="21" name="Съединител &quot;права стрелка&quot; 20">
              <a:extLst>
                <a:ext uri="{FF2B5EF4-FFF2-40B4-BE49-F238E27FC236}">
                  <a16:creationId xmlns:a16="http://schemas.microsoft.com/office/drawing/2014/main" id="{B9C1ED4C-18D7-2E27-F7B3-63441EBC50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1991" y="2614108"/>
              <a:ext cx="4044875" cy="129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авоъгълник: със заоблени ъгли 18">
              <a:extLst>
                <a:ext uri="{FF2B5EF4-FFF2-40B4-BE49-F238E27FC236}">
                  <a16:creationId xmlns:a16="http://schemas.microsoft.com/office/drawing/2014/main" id="{FAD7281B-E4DB-1528-30DA-5F18CA6079D3}"/>
                </a:ext>
              </a:extLst>
            </p:cNvPr>
            <p:cNvSpPr/>
            <p:nvPr/>
          </p:nvSpPr>
          <p:spPr>
            <a:xfrm>
              <a:off x="6336539" y="3941138"/>
              <a:ext cx="3463962" cy="732688"/>
            </a:xfrm>
            <a:prstGeom prst="roundRect">
              <a:avLst>
                <a:gd name="adj" fmla="val 2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Елементи</a:t>
              </a:r>
              <a:r>
                <a:rPr lang="bg-BG" sz="2000" dirty="0">
                  <a:latin typeface="Consolas" panose="020B0609020204030204" pitchFamily="49" charset="0"/>
                </a:rPr>
                <a:t> на масива</a:t>
              </a:r>
            </a:p>
            <a:p>
              <a:pPr algn="ctr"/>
              <a:r>
                <a:rPr lang="bg-BG" sz="2000" dirty="0">
                  <a:latin typeface="Consolas" panose="020B0609020204030204" pitchFamily="49" charset="0"/>
                </a:rPr>
                <a:t>от един и същ </a:t>
              </a:r>
              <a:r>
                <a:rPr lang="bg-BG" sz="20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тип</a:t>
              </a:r>
            </a:p>
          </p:txBody>
        </p:sp>
        <p:cxnSp>
          <p:nvCxnSpPr>
            <p:cNvPr id="22" name="Съединител &quot;права стрелка&quot; 21">
              <a:extLst>
                <a:ext uri="{FF2B5EF4-FFF2-40B4-BE49-F238E27FC236}">
                  <a16:creationId xmlns:a16="http://schemas.microsoft.com/office/drawing/2014/main" id="{B8C208EC-FF49-F3E7-52AC-CE3F28852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6984" y="2584651"/>
              <a:ext cx="3019882" cy="1325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ъединител &quot;права стрелка&quot; 23">
              <a:extLst>
                <a:ext uri="{FF2B5EF4-FFF2-40B4-BE49-F238E27FC236}">
                  <a16:creationId xmlns:a16="http://schemas.microsoft.com/office/drawing/2014/main" id="{D3F87734-8C33-2BBF-1396-03EF83469C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6213" y="2652029"/>
              <a:ext cx="1720653" cy="125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ъединител &quot;права стрелка&quot; 26">
              <a:extLst>
                <a:ext uri="{FF2B5EF4-FFF2-40B4-BE49-F238E27FC236}">
                  <a16:creationId xmlns:a16="http://schemas.microsoft.com/office/drawing/2014/main" id="{66C42C18-76AA-19E6-3CD6-2437F7C2AC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8580" y="2595147"/>
              <a:ext cx="638286" cy="1352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Съединител &quot;права стрелка&quot; 28">
              <a:extLst>
                <a:ext uri="{FF2B5EF4-FFF2-40B4-BE49-F238E27FC236}">
                  <a16:creationId xmlns:a16="http://schemas.microsoft.com/office/drawing/2014/main" id="{8D29AE39-2BB6-6051-5058-A23FFD75F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66" y="2557226"/>
              <a:ext cx="557605" cy="1352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Съединител &quot;права стрелка&quot; 30">
              <a:extLst>
                <a:ext uri="{FF2B5EF4-FFF2-40B4-BE49-F238E27FC236}">
                  <a16:creationId xmlns:a16="http://schemas.microsoft.com/office/drawing/2014/main" id="{9AF6258B-3B74-BF73-D9FD-C22B581EA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66" y="2557226"/>
              <a:ext cx="1184482" cy="1352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ъединител &quot;права стрелка&quot; 32">
              <a:extLst>
                <a:ext uri="{FF2B5EF4-FFF2-40B4-BE49-F238E27FC236}">
                  <a16:creationId xmlns:a16="http://schemas.microsoft.com/office/drawing/2014/main" id="{94563C77-818B-AE7B-39CB-DDA698050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66" y="2521504"/>
              <a:ext cx="2220803" cy="1388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Съединител &quot;права стрелка&quot; 34">
              <a:extLst>
                <a:ext uri="{FF2B5EF4-FFF2-40B4-BE49-F238E27FC236}">
                  <a16:creationId xmlns:a16="http://schemas.microsoft.com/office/drawing/2014/main" id="{84821B8F-F393-7FB1-3CFE-324EDC3A2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66" y="2625585"/>
              <a:ext cx="3268535" cy="1284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Балонче за говор: правоъгълник със заоблени ъгли 44">
            <a:extLst>
              <a:ext uri="{FF2B5EF4-FFF2-40B4-BE49-F238E27FC236}">
                <a16:creationId xmlns:a16="http://schemas.microsoft.com/office/drawing/2014/main" id="{9AAABD3F-600C-5566-9567-9020356C1EC8}"/>
              </a:ext>
            </a:extLst>
          </p:cNvPr>
          <p:cNvSpPr/>
          <p:nvPr/>
        </p:nvSpPr>
        <p:spPr>
          <a:xfrm>
            <a:off x="1959343" y="3575148"/>
            <a:ext cx="914400" cy="612648"/>
          </a:xfrm>
          <a:prstGeom prst="wedgeRoundRectCallout">
            <a:avLst>
              <a:gd name="adj1" fmla="val -74951"/>
              <a:gd name="adj2" fmla="val -22195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тип</a:t>
            </a:r>
            <a:endParaRPr lang="en-GB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Текстово поле 45">
            <a:extLst>
              <a:ext uri="{FF2B5EF4-FFF2-40B4-BE49-F238E27FC236}">
                <a16:creationId xmlns:a16="http://schemas.microsoft.com/office/drawing/2014/main" id="{402D6581-947C-44AB-DDE8-BC894D110D99}"/>
              </a:ext>
            </a:extLst>
          </p:cNvPr>
          <p:cNvSpPr txBox="1"/>
          <p:nvPr/>
        </p:nvSpPr>
        <p:spPr>
          <a:xfrm>
            <a:off x="1150378" y="4536612"/>
            <a:ext cx="10902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Деклариране на масив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bg-BG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тип</a:t>
            </a:r>
            <a:r>
              <a:rPr lang="bg-BG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 &lt;</a:t>
            </a:r>
            <a:r>
              <a:rPr lang="bg-BG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име на масива</a:t>
            </a:r>
            <a:r>
              <a:rPr lang="en-GB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bg-BG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Например: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int[] a; double[] point; string[] names;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Оператор за заделяне на памет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bg-BG" sz="2400" i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GB" sz="2400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bg-BG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име на масива</a:t>
            </a:r>
            <a:r>
              <a:rPr lang="en-GB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&gt; </a:t>
            </a:r>
            <a:r>
              <a:rPr lang="en-GB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GB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bg-BG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тип</a:t>
            </a:r>
            <a:r>
              <a:rPr lang="en-GB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bg-BG" sz="2400" dirty="0">
                <a:solidFill>
                  <a:srgbClr val="FFC000"/>
                </a:solidFill>
                <a:latin typeface="Consolas" panose="020B0609020204030204" pitchFamily="49" charset="0"/>
              </a:rPr>
              <a:t>&lt;размер&gt;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endParaRPr lang="bg-BG" sz="24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Например: 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 = new int[8]; point = new double[2];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83021" y="659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Масиви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Текстово поле 45">
            <a:extLst>
              <a:ext uri="{FF2B5EF4-FFF2-40B4-BE49-F238E27FC236}">
                <a16:creationId xmlns:a16="http://schemas.microsoft.com/office/drawing/2014/main" id="{402D6581-947C-44AB-DDE8-BC894D110D99}"/>
              </a:ext>
            </a:extLst>
          </p:cNvPr>
          <p:cNvSpPr txBox="1"/>
          <p:nvPr/>
        </p:nvSpPr>
        <p:spPr>
          <a:xfrm>
            <a:off x="1119551" y="844061"/>
            <a:ext cx="10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Инициализиране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на масив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5C952CE-FD50-204B-AC39-C926057C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35" y="1305726"/>
            <a:ext cx="10067925" cy="39052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CAAA1CCD-6E39-2A55-30F1-44DA2CDB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5" y="4020351"/>
            <a:ext cx="8315325" cy="2571750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870AD06E-8082-BF70-8D5C-50C45936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04" y="1696251"/>
            <a:ext cx="7439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83021" y="659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Масиви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Текстово поле 45">
            <a:extLst>
              <a:ext uri="{FF2B5EF4-FFF2-40B4-BE49-F238E27FC236}">
                <a16:creationId xmlns:a16="http://schemas.microsoft.com/office/drawing/2014/main" id="{402D6581-947C-44AB-DDE8-BC894D110D99}"/>
              </a:ext>
            </a:extLst>
          </p:cNvPr>
          <p:cNvSpPr txBox="1"/>
          <p:nvPr/>
        </p:nvSpPr>
        <p:spPr>
          <a:xfrm>
            <a:off x="1119551" y="844061"/>
            <a:ext cx="10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Извеждане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на елементите на масив (на конзолата)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0D3FF02-9D47-E25E-BB1E-4D4C9FC2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96" y="1807551"/>
            <a:ext cx="4905375" cy="1990725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DFAD96A4-558F-0C7B-09FC-AE863D84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631" y="4300101"/>
            <a:ext cx="8601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Колекции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43B0F17-6CAE-A783-AC4C-1CDA074D145F}"/>
              </a:ext>
            </a:extLst>
          </p:cNvPr>
          <p:cNvSpPr txBox="1"/>
          <p:nvPr/>
        </p:nvSpPr>
        <p:spPr>
          <a:xfrm>
            <a:off x="6000332" y="15562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5AB9E119-5EEC-9720-CD01-B18538B8B2B3}"/>
              </a:ext>
            </a:extLst>
          </p:cNvPr>
          <p:cNvSpPr txBox="1"/>
          <p:nvPr/>
        </p:nvSpPr>
        <p:spPr>
          <a:xfrm>
            <a:off x="4554415" y="3059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04BFF97-365E-A47E-F74D-B78279CD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30" y="755697"/>
            <a:ext cx="6315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КОЛЕКЦИИ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309658" y="83404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 Колекции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Текстово поле 45">
            <a:extLst>
              <a:ext uri="{FF2B5EF4-FFF2-40B4-BE49-F238E27FC236}">
                <a16:creationId xmlns:a16="http://schemas.microsoft.com/office/drawing/2014/main" id="{402D6581-947C-44AB-DDE8-BC894D110D99}"/>
              </a:ext>
            </a:extLst>
          </p:cNvPr>
          <p:cNvSpPr txBox="1"/>
          <p:nvPr/>
        </p:nvSpPr>
        <p:spPr>
          <a:xfrm>
            <a:off x="1119551" y="844061"/>
            <a:ext cx="10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Списък – динамична структура от данни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B088E68-6C7B-B93E-168B-3FA95C29B117}"/>
              </a:ext>
            </a:extLst>
          </p:cNvPr>
          <p:cNvSpPr txBox="1"/>
          <p:nvPr/>
        </p:nvSpPr>
        <p:spPr>
          <a:xfrm>
            <a:off x="1110761" y="1891030"/>
            <a:ext cx="8547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КОМПОНЕНТАТА 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ListBox – </a:t>
            </a:r>
            <a:r>
              <a:rPr lang="bg-BG" sz="3200" b="1">
                <a:solidFill>
                  <a:srgbClr val="0070C0"/>
                </a:solidFill>
                <a:latin typeface="Consolas" panose="020B0609020204030204" pitchFamily="49" charset="0"/>
              </a:rPr>
              <a:t>Списъчна кутия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Право съединение 6">
            <a:extLst>
              <a:ext uri="{FF2B5EF4-FFF2-40B4-BE49-F238E27FC236}">
                <a16:creationId xmlns:a16="http://schemas.microsoft.com/office/drawing/2014/main" id="{9D190F6F-0B8A-9DDB-7AE7-7B3BEF5F1343}"/>
              </a:ext>
            </a:extLst>
          </p:cNvPr>
          <p:cNvCxnSpPr/>
          <p:nvPr/>
        </p:nvCxnSpPr>
        <p:spPr>
          <a:xfrm>
            <a:off x="952505" y="2473566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0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158</Words>
  <Application>Microsoft Office PowerPoint</Application>
  <PresentationFormat>Широк екран</PresentationFormat>
  <Paragraphs>38</Paragraphs>
  <Slides>8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1</cp:revision>
  <dcterms:created xsi:type="dcterms:W3CDTF">2023-12-10T16:40:44Z</dcterms:created>
  <dcterms:modified xsi:type="dcterms:W3CDTF">2023-12-10T19:12:15Z</dcterms:modified>
</cp:coreProperties>
</file>