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DE3113B-AB4E-99CD-0226-07087BB0A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40D3309-08DD-10D2-894A-789EE029E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63748FF-B752-C557-5C30-14777E43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C0A1C86-DA55-4265-D677-73AE6572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2B76939-FCB0-AD9C-29E6-47A434BA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5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051C8B-C0B2-89CB-37EC-FCF95CB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3627B06-E85A-7FD1-84F5-0A02914D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560A3BD-2B25-6D14-70C9-2B825E9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65A4AB7-A738-8918-2559-9F3FB5B4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73742E1-C165-3A11-3B51-58A556C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3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A33B939D-8076-999F-A1DD-B2253B211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A16058BA-644C-9109-4073-07EA89DB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2C4728D-3604-7263-E31F-1A2E28A2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318ACC4-7B3F-442B-5F77-F2F895CE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5E19F081-DA9B-CAB7-20AB-79127975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59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FE7981-0514-EC26-C627-81183DFB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9285FE5-54FF-D475-801B-ED71A60A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61ED9FB-E06C-152D-935D-DADFDCF0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9156D64-BA4E-956E-DEB9-2434D862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4F25D10-43A5-A118-F10F-E81C6090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7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3629DD8-BCB4-FE6D-7195-16E4EEC9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F2E879B-6F7C-28F6-A826-2103C2B86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2ABAD8F-B739-7A3E-8BB7-1766B61D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5EE21CC-1F4A-4A17-5A21-128C810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BCD0B8D-86F6-6CD5-D15E-62C8BCA1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96B995-E0E0-E7BE-F7B3-59735D67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4AF1766-4D6D-EAD4-5B0D-C71D4FE2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AA640899-3E01-BE13-1FDF-A94BB9471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FA6DBF5-2716-D9EE-FAEC-439860E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A27E7FF-3FA3-0D22-A631-16E9F68E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5723E2F-54DF-2B37-2002-DA16DBE0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BC482A-FDE7-539B-02AD-15E64311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B82D2B4-A262-6C70-6C66-9B56B4E3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4021CB13-2D61-550C-C2EB-93F01E758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316B922D-195E-6414-139B-CADC55B4E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DF8056E-7DA8-0794-A837-1E9917799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18D49396-5E7F-2486-1B38-2557C731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58D92AAD-0A74-2E4D-3893-BAB519D7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8B120877-EE36-539A-0ACE-F389C254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6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E7EF4A-5C3D-5E14-1F31-62086E7E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E99AA2FA-D4C5-F8AE-8FAD-06EF812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FC13C777-2CFF-33C3-FE9D-E666BCEC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2E518B7-DD61-3AFD-BBED-B4775525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85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21F9ECB-B0AD-5E77-1A8B-97AF07A1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2C38579-8590-89C4-32F9-D203CFC9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A1211DD-EBBB-63E1-E6A4-6AD40F3B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4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0AD833-6E01-7730-B4AD-757910C0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048968E-2053-7929-8B0D-632D7F31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21ED68B-481C-BC57-7199-C07F115B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3C80B95-1780-B04D-FAB8-A8CD8E6E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29888E6-1EAB-B2D1-FBCD-92DE2606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1D3E11B-7F59-9961-5DBD-18BDF797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84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8EDA46-82FC-BE0D-D8D9-F69F5A5F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3A83258-8B0A-85B5-2D35-49F7B4CAF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AF31F7F-FE64-5786-D498-68A6C37E9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3B1B9B14-505F-DE5B-4997-77FC75DF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C2E97DD-6AF1-92D7-BB67-039D1E03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813EF09-1CD6-4374-1CCF-C2C48C89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2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E7458D9E-53C6-FC92-BBF8-3F34599F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B83B091-46DD-56E7-D190-DA5418B70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E161957-48C6-6FDC-ED2E-B7AC89192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4C2AD-E5DA-4B4B-9D49-CE93E0BEE861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9D44947-4C38-EC0E-4DA4-34EB27AAD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63B7288-EB12-5770-7602-A847014E2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82B9-CAE2-49DA-8BD3-0E1DCEA08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1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8791" y="90070"/>
            <a:ext cx="1217441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АБСТРАКТНИ КЛАСОВЕ. ИНТЕРФЕЙСИ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AEC5617-79A2-5D25-F352-5C2592181F31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Абстракция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C665C94-6C06-5138-E7D2-3BF8350838F3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2. Абстракция в ООП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92379EB-3553-163A-C768-10DC5B51305A}"/>
              </a:ext>
            </a:extLst>
          </p:cNvPr>
          <p:cNvSpPr txBox="1"/>
          <p:nvPr/>
        </p:nvSpPr>
        <p:spPr>
          <a:xfrm>
            <a:off x="334108" y="2431151"/>
            <a:ext cx="1142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Абстракция срещу енкапсулация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7644A36C-842D-861F-A536-6AB86FB71436}"/>
              </a:ext>
            </a:extLst>
          </p:cNvPr>
          <p:cNvSpPr txBox="1"/>
          <p:nvPr/>
        </p:nvSpPr>
        <p:spPr>
          <a:xfrm>
            <a:off x="334105" y="3433234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5. Абстрактни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605CEB9-2745-D386-228B-75C0D1B7BBA5}"/>
              </a:ext>
            </a:extLst>
          </p:cNvPr>
          <p:cNvSpPr txBox="1"/>
          <p:nvPr/>
        </p:nvSpPr>
        <p:spPr>
          <a:xfrm>
            <a:off x="334105" y="3947504"/>
            <a:ext cx="10067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Абстрактни класове срещу интерфейси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9DE2913-5900-1EF3-57D5-A5AA423A867E}"/>
              </a:ext>
            </a:extLst>
          </p:cNvPr>
          <p:cNvSpPr txBox="1"/>
          <p:nvPr/>
        </p:nvSpPr>
        <p:spPr>
          <a:xfrm>
            <a:off x="334108" y="2905780"/>
            <a:ext cx="1142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4. Интерфейси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Абстракция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36295" y="886823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Абстракция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AFBC358D-BDAB-9637-EB5D-64E429C50002}"/>
              </a:ext>
            </a:extLst>
          </p:cNvPr>
          <p:cNvSpPr txBox="1"/>
          <p:nvPr/>
        </p:nvSpPr>
        <p:spPr>
          <a:xfrm>
            <a:off x="1193353" y="4941608"/>
            <a:ext cx="1054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Запазване на информацията,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която е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релевантна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в даден контекст 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отстраняване на информацията нерелевантна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към този контекст.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AA8B731-1D5B-4A46-9E74-2BC8E278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79" y="1360792"/>
            <a:ext cx="6638925" cy="3114675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331179" y="743029"/>
            <a:ext cx="1054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От латински</a:t>
            </a:r>
            <a:endParaRPr lang="en-GB" sz="24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Абстракция в ООП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16233" y="126673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Абстракция в ООП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AFBC358D-BDAB-9637-EB5D-64E429C50002}"/>
              </a:ext>
            </a:extLst>
          </p:cNvPr>
          <p:cNvSpPr txBox="1"/>
          <p:nvPr/>
        </p:nvSpPr>
        <p:spPr>
          <a:xfrm>
            <a:off x="1193353" y="4941608"/>
            <a:ext cx="10544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… релевантно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към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контекста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на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проекта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който разработваме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Помага за управление на сложността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Абстракцията фокусира вниманието върху това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какво прави даден обект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 как го прави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331179" y="743029"/>
            <a:ext cx="1054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Абстракция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означава да се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игнорират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характеристиките и свойствата на обектите които нямат отношение в даден контекст и да се наблегне на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онези …</a:t>
            </a:r>
            <a:endParaRPr lang="en-GB" sz="24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56B1BF5C-842F-3664-6735-840318065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96" y="2132699"/>
            <a:ext cx="9571892" cy="177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Как се постига абстракция в ООП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16233" y="126673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Абстракция в ООП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331179" y="743029"/>
            <a:ext cx="1054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Има два начина за постигане на абстракция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Interfaces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Abstract class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8DFB3E8-4CE0-993C-2726-2737B905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79" y="2352675"/>
            <a:ext cx="8991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0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Абстракция срещу енкапсулация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670069" y="208987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3. Абстракция срещу енкапсулация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204571" y="833882"/>
            <a:ext cx="508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Абстракция</a:t>
            </a: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Процес на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скриване на имплементацията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 показване само на функционалността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Постига се чрез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интерфейси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абстрактни класове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D84FD630-20E6-F728-A45A-158B5A3BF793}"/>
              </a:ext>
            </a:extLst>
          </p:cNvPr>
          <p:cNvSpPr txBox="1"/>
          <p:nvPr/>
        </p:nvSpPr>
        <p:spPr>
          <a:xfrm>
            <a:off x="6635265" y="833882"/>
            <a:ext cx="53691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Енкапсулация</a:t>
            </a: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Използва се за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скриване на код и данни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вътре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в дадена единица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(клас, метод,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…)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за защита от външен достъп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Постига се чрез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модификатори за достъп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private, protected, public, …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ИНТЕРФЕЙСИ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36295" y="88682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Интерфейси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204571" y="833882"/>
            <a:ext cx="1069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Договор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определящ методите, които трябва да има даден обект за да изпълнява определена роля.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E05BC56-4403-3547-4B22-AAD76EF1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94" y="2403542"/>
            <a:ext cx="6791425" cy="35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4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444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ИНТЕРФЕЙСИ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36295" y="88682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Интерфейси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204571" y="833882"/>
            <a:ext cx="10692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Интерфейсът</a:t>
            </a:r>
          </a:p>
          <a:p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Съдържа сигнатурата на методи (в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C#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8.0 методите могат да имат реализация по подразбиране), свойства, събития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…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Може да наследи един или повече интерфейса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Ако списъкът от базови типове съдържа клас и интерфейси, базовия клас се изписва първо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10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Абстрактни класове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(и методи)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942845" y="139337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Абстрактни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7F4259CE-EC72-8B1B-8B3A-188830CCF501}"/>
              </a:ext>
            </a:extLst>
          </p:cNvPr>
          <p:cNvSpPr txBox="1"/>
          <p:nvPr/>
        </p:nvSpPr>
        <p:spPr>
          <a:xfrm>
            <a:off x="1204571" y="833882"/>
            <a:ext cx="106929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Абстрактните класове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класове, които имат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недовършена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или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липсваща реализация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</a:p>
          <a:p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 могат да бъдат инстанциирани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 не може да създаваме обекти от абстрактен клас, а само негови класове наследници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Могат да съдържат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абстрактни методи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(нереализирани методи) и свойства(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properties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9CDDB637-6BCC-DAE6-CB41-C97F6A6B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4" y="5271723"/>
            <a:ext cx="7029450" cy="847725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D7F7771F-BD94-0DFA-9F16-CAB5754DC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484" y="4375200"/>
            <a:ext cx="8610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09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АБСТРАКТНИ КЛАСОВЕ СРЕЩУ ИНТЕРФЕЙСИ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2019261" y="246979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Абстрактни класове срещу интерфейси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2DD7DD9-19B0-4A41-248F-483BBB943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820" y="932428"/>
            <a:ext cx="9633073" cy="59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31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334</Words>
  <Application>Microsoft Office PowerPoint</Application>
  <PresentationFormat>Широк екран</PresentationFormat>
  <Paragraphs>60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4</cp:revision>
  <dcterms:created xsi:type="dcterms:W3CDTF">2024-01-02T17:43:23Z</dcterms:created>
  <dcterms:modified xsi:type="dcterms:W3CDTF">2024-01-02T19:34:43Z</dcterms:modified>
</cp:coreProperties>
</file>