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81A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A2A119-4774-4739-9C99-674C5C575ABF}" v="2356" dt="2024-11-12T08:00:19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Ahmed" userId="9d421c32c632e8c8" providerId="LiveId" clId="{50A2A119-4774-4739-9C99-674C5C575ABF}"/>
    <pc:docChg chg="undo custSel addSld delSld modSld sldOrd">
      <pc:chgData name="Ahmed Ahmed" userId="9d421c32c632e8c8" providerId="LiveId" clId="{50A2A119-4774-4739-9C99-674C5C575ABF}" dt="2024-11-12T08:00:30.444" v="3917" actId="207"/>
      <pc:docMkLst>
        <pc:docMk/>
      </pc:docMkLst>
      <pc:sldChg chg="modSp modAnim">
        <pc:chgData name="Ahmed Ahmed" userId="9d421c32c632e8c8" providerId="LiveId" clId="{50A2A119-4774-4739-9C99-674C5C575ABF}" dt="2024-11-12T07:43:16.766" v="3428" actId="20577"/>
        <pc:sldMkLst>
          <pc:docMk/>
          <pc:sldMk cId="80310560" sldId="257"/>
        </pc:sldMkLst>
        <pc:spChg chg="mod">
          <ac:chgData name="Ahmed Ahmed" userId="9d421c32c632e8c8" providerId="LiveId" clId="{50A2A119-4774-4739-9C99-674C5C575ABF}" dt="2024-11-12T07:43:16.766" v="3428" actId="20577"/>
          <ac:spMkLst>
            <pc:docMk/>
            <pc:sldMk cId="80310560" sldId="257"/>
            <ac:spMk id="3" creationId="{1B59C072-12D7-0A30-598B-9285EADAFFCD}"/>
          </ac:spMkLst>
        </pc:spChg>
      </pc:sldChg>
      <pc:sldChg chg="modSp mod modAnim">
        <pc:chgData name="Ahmed Ahmed" userId="9d421c32c632e8c8" providerId="LiveId" clId="{50A2A119-4774-4739-9C99-674C5C575ABF}" dt="2024-11-11T17:57:17.120" v="8" actId="1076"/>
        <pc:sldMkLst>
          <pc:docMk/>
          <pc:sldMk cId="286901861" sldId="258"/>
        </pc:sldMkLst>
        <pc:spChg chg="mod">
          <ac:chgData name="Ahmed Ahmed" userId="9d421c32c632e8c8" providerId="LiveId" clId="{50A2A119-4774-4739-9C99-674C5C575ABF}" dt="2024-11-11T17:57:10.470" v="7" actId="20577"/>
          <ac:spMkLst>
            <pc:docMk/>
            <pc:sldMk cId="286901861" sldId="258"/>
            <ac:spMk id="4" creationId="{B9A3A890-3006-7EC1-37A5-80F9BEC859A1}"/>
          </ac:spMkLst>
        </pc:spChg>
        <pc:spChg chg="mod">
          <ac:chgData name="Ahmed Ahmed" userId="9d421c32c632e8c8" providerId="LiveId" clId="{50A2A119-4774-4739-9C99-674C5C575ABF}" dt="2024-11-11T17:57:17.120" v="8" actId="1076"/>
          <ac:spMkLst>
            <pc:docMk/>
            <pc:sldMk cId="286901861" sldId="258"/>
            <ac:spMk id="6" creationId="{1C4809DD-1BA7-56EA-2914-A18751EB795B}"/>
          </ac:spMkLst>
        </pc:spChg>
      </pc:sldChg>
      <pc:sldChg chg="addSp delSp modSp add mod delAnim modAnim">
        <pc:chgData name="Ahmed Ahmed" userId="9d421c32c632e8c8" providerId="LiveId" clId="{50A2A119-4774-4739-9C99-674C5C575ABF}" dt="2024-11-11T18:17:03.628" v="355" actId="114"/>
        <pc:sldMkLst>
          <pc:docMk/>
          <pc:sldMk cId="1145893432" sldId="259"/>
        </pc:sldMkLst>
        <pc:spChg chg="add mod">
          <ac:chgData name="Ahmed Ahmed" userId="9d421c32c632e8c8" providerId="LiveId" clId="{50A2A119-4774-4739-9C99-674C5C575ABF}" dt="2024-11-11T18:08:54.774" v="167" actId="1076"/>
          <ac:spMkLst>
            <pc:docMk/>
            <pc:sldMk cId="1145893432" sldId="259"/>
            <ac:spMk id="3" creationId="{4BEE7128-9C22-D0C7-16E0-2241EC88EC6B}"/>
          </ac:spMkLst>
        </pc:spChg>
        <pc:spChg chg="mod">
          <ac:chgData name="Ahmed Ahmed" userId="9d421c32c632e8c8" providerId="LiveId" clId="{50A2A119-4774-4739-9C99-674C5C575ABF}" dt="2024-11-11T18:00:38.938" v="72" actId="20577"/>
          <ac:spMkLst>
            <pc:docMk/>
            <pc:sldMk cId="1145893432" sldId="259"/>
            <ac:spMk id="4" creationId="{AB0A792B-5858-EAFB-F0B4-37EB24032E2B}"/>
          </ac:spMkLst>
        </pc:spChg>
        <pc:spChg chg="mod">
          <ac:chgData name="Ahmed Ahmed" userId="9d421c32c632e8c8" providerId="LiveId" clId="{50A2A119-4774-4739-9C99-674C5C575ABF}" dt="2024-11-11T18:08:54.774" v="167" actId="1076"/>
          <ac:spMkLst>
            <pc:docMk/>
            <pc:sldMk cId="1145893432" sldId="259"/>
            <ac:spMk id="5" creationId="{6FFCB222-3944-4769-4CEE-A6DCDCE850F9}"/>
          </ac:spMkLst>
        </pc:spChg>
        <pc:spChg chg="del">
          <ac:chgData name="Ahmed Ahmed" userId="9d421c32c632e8c8" providerId="LiveId" clId="{50A2A119-4774-4739-9C99-674C5C575ABF}" dt="2024-11-11T18:03:25.044" v="126" actId="478"/>
          <ac:spMkLst>
            <pc:docMk/>
            <pc:sldMk cId="1145893432" sldId="259"/>
            <ac:spMk id="6" creationId="{6DE551C0-6CD0-2CE5-C487-E64DC4C651D0}"/>
          </ac:spMkLst>
        </pc:spChg>
        <pc:spChg chg="add mod">
          <ac:chgData name="Ahmed Ahmed" userId="9d421c32c632e8c8" providerId="LiveId" clId="{50A2A119-4774-4739-9C99-674C5C575ABF}" dt="2024-11-11T18:08:54.774" v="167" actId="1076"/>
          <ac:spMkLst>
            <pc:docMk/>
            <pc:sldMk cId="1145893432" sldId="259"/>
            <ac:spMk id="7" creationId="{270C2C89-6D70-525C-EB3B-1E9C3B6A1320}"/>
          </ac:spMkLst>
        </pc:spChg>
        <pc:spChg chg="add mod">
          <ac:chgData name="Ahmed Ahmed" userId="9d421c32c632e8c8" providerId="LiveId" clId="{50A2A119-4774-4739-9C99-674C5C575ABF}" dt="2024-11-11T18:08:54.774" v="167" actId="1076"/>
          <ac:spMkLst>
            <pc:docMk/>
            <pc:sldMk cId="1145893432" sldId="259"/>
            <ac:spMk id="9" creationId="{4255FBF5-1284-66F0-C0DE-2D22613F2949}"/>
          </ac:spMkLst>
        </pc:spChg>
        <pc:spChg chg="add del mod">
          <ac:chgData name="Ahmed Ahmed" userId="9d421c32c632e8c8" providerId="LiveId" clId="{50A2A119-4774-4739-9C99-674C5C575ABF}" dt="2024-11-11T18:09:21.204" v="170"/>
          <ac:spMkLst>
            <pc:docMk/>
            <pc:sldMk cId="1145893432" sldId="259"/>
            <ac:spMk id="13" creationId="{5F1DB3B8-8290-F705-2160-7619B78C17FB}"/>
          </ac:spMkLst>
        </pc:spChg>
        <pc:spChg chg="add mod">
          <ac:chgData name="Ahmed Ahmed" userId="9d421c32c632e8c8" providerId="LiveId" clId="{50A2A119-4774-4739-9C99-674C5C575ABF}" dt="2024-11-11T18:17:03.628" v="355" actId="114"/>
          <ac:spMkLst>
            <pc:docMk/>
            <pc:sldMk cId="1145893432" sldId="259"/>
            <ac:spMk id="15" creationId="{492B10A1-C602-3014-500C-05E57292D0C6}"/>
          </ac:spMkLst>
        </pc:spChg>
        <pc:spChg chg="add mod">
          <ac:chgData name="Ahmed Ahmed" userId="9d421c32c632e8c8" providerId="LiveId" clId="{50A2A119-4774-4739-9C99-674C5C575ABF}" dt="2024-11-11T18:15:38.895" v="352" actId="208"/>
          <ac:spMkLst>
            <pc:docMk/>
            <pc:sldMk cId="1145893432" sldId="259"/>
            <ac:spMk id="17" creationId="{67119642-6135-3129-05E9-2364271A06C4}"/>
          </ac:spMkLst>
        </pc:spChg>
        <pc:grpChg chg="add mod">
          <ac:chgData name="Ahmed Ahmed" userId="9d421c32c632e8c8" providerId="LiveId" clId="{50A2A119-4774-4739-9C99-674C5C575ABF}" dt="2024-11-11T18:08:50.530" v="166" actId="164"/>
          <ac:grpSpMkLst>
            <pc:docMk/>
            <pc:sldMk cId="1145893432" sldId="259"/>
            <ac:grpSpMk id="11" creationId="{4351417A-6AC9-E995-3F2C-77824E7B0C06}"/>
          </ac:grpSpMkLst>
        </pc:grpChg>
      </pc:sldChg>
      <pc:sldChg chg="modSp add mod modAnim">
        <pc:chgData name="Ahmed Ahmed" userId="9d421c32c632e8c8" providerId="LiveId" clId="{50A2A119-4774-4739-9C99-674C5C575ABF}" dt="2024-11-11T18:27:59.675" v="726" actId="14100"/>
        <pc:sldMkLst>
          <pc:docMk/>
          <pc:sldMk cId="2057042575" sldId="260"/>
        </pc:sldMkLst>
        <pc:spChg chg="mod">
          <ac:chgData name="Ahmed Ahmed" userId="9d421c32c632e8c8" providerId="LiveId" clId="{50A2A119-4774-4739-9C99-674C5C575ABF}" dt="2024-11-11T18:22:35.737" v="521" actId="14100"/>
          <ac:spMkLst>
            <pc:docMk/>
            <pc:sldMk cId="2057042575" sldId="260"/>
            <ac:spMk id="3" creationId="{74D512EF-A5F5-C127-9B6B-E870B2BA4806}"/>
          </ac:spMkLst>
        </pc:spChg>
        <pc:spChg chg="mod">
          <ac:chgData name="Ahmed Ahmed" userId="9d421c32c632e8c8" providerId="LiveId" clId="{50A2A119-4774-4739-9C99-674C5C575ABF}" dt="2024-11-11T18:18:46.052" v="407" actId="20577"/>
          <ac:spMkLst>
            <pc:docMk/>
            <pc:sldMk cId="2057042575" sldId="260"/>
            <ac:spMk id="4" creationId="{644D572D-7567-13D9-24E2-F9A322E015E4}"/>
          </ac:spMkLst>
        </pc:spChg>
        <pc:spChg chg="mod">
          <ac:chgData name="Ahmed Ahmed" userId="9d421c32c632e8c8" providerId="LiveId" clId="{50A2A119-4774-4739-9C99-674C5C575ABF}" dt="2024-11-11T18:21:29.486" v="485" actId="20577"/>
          <ac:spMkLst>
            <pc:docMk/>
            <pc:sldMk cId="2057042575" sldId="260"/>
            <ac:spMk id="5" creationId="{5DF15806-17BD-A4E9-F4FB-E923B40185F7}"/>
          </ac:spMkLst>
        </pc:spChg>
        <pc:spChg chg="mod">
          <ac:chgData name="Ahmed Ahmed" userId="9d421c32c632e8c8" providerId="LiveId" clId="{50A2A119-4774-4739-9C99-674C5C575ABF}" dt="2024-11-11T18:23:25.906" v="570" actId="14100"/>
          <ac:spMkLst>
            <pc:docMk/>
            <pc:sldMk cId="2057042575" sldId="260"/>
            <ac:spMk id="7" creationId="{683C8444-68E8-D0F7-1D08-5BCDCB90E553}"/>
          </ac:spMkLst>
        </pc:spChg>
        <pc:spChg chg="mod">
          <ac:chgData name="Ahmed Ahmed" userId="9d421c32c632e8c8" providerId="LiveId" clId="{50A2A119-4774-4739-9C99-674C5C575ABF}" dt="2024-11-11T18:21:55.092" v="502" actId="20577"/>
          <ac:spMkLst>
            <pc:docMk/>
            <pc:sldMk cId="2057042575" sldId="260"/>
            <ac:spMk id="9" creationId="{28FBBCF4-BC95-2E63-9533-00EFD1FE6097}"/>
          </ac:spMkLst>
        </pc:spChg>
        <pc:spChg chg="mod">
          <ac:chgData name="Ahmed Ahmed" userId="9d421c32c632e8c8" providerId="LiveId" clId="{50A2A119-4774-4739-9C99-674C5C575ABF}" dt="2024-11-11T18:26:42.980" v="722" actId="20577"/>
          <ac:spMkLst>
            <pc:docMk/>
            <pc:sldMk cId="2057042575" sldId="260"/>
            <ac:spMk id="15" creationId="{29669B1B-5A46-6D1A-47D1-6DEB652BD58E}"/>
          </ac:spMkLst>
        </pc:spChg>
        <pc:spChg chg="mod">
          <ac:chgData name="Ahmed Ahmed" userId="9d421c32c632e8c8" providerId="LiveId" clId="{50A2A119-4774-4739-9C99-674C5C575ABF}" dt="2024-11-11T18:27:59.675" v="726" actId="14100"/>
          <ac:spMkLst>
            <pc:docMk/>
            <pc:sldMk cId="2057042575" sldId="260"/>
            <ac:spMk id="17" creationId="{1A6EAC92-AB75-92D3-6497-2C38DA08EB7C}"/>
          </ac:spMkLst>
        </pc:spChg>
      </pc:sldChg>
      <pc:sldChg chg="add del">
        <pc:chgData name="Ahmed Ahmed" userId="9d421c32c632e8c8" providerId="LiveId" clId="{50A2A119-4774-4739-9C99-674C5C575ABF}" dt="2024-11-11T18:17:45.678" v="359" actId="47"/>
        <pc:sldMkLst>
          <pc:docMk/>
          <pc:sldMk cId="2341283268" sldId="260"/>
        </pc:sldMkLst>
      </pc:sldChg>
      <pc:sldChg chg="new del">
        <pc:chgData name="Ahmed Ahmed" userId="9d421c32c632e8c8" providerId="LiveId" clId="{50A2A119-4774-4739-9C99-674C5C575ABF}" dt="2024-11-11T18:17:31.055" v="357" actId="47"/>
        <pc:sldMkLst>
          <pc:docMk/>
          <pc:sldMk cId="3212572669" sldId="260"/>
        </pc:sldMkLst>
      </pc:sldChg>
      <pc:sldChg chg="addSp delSp modSp add mod delAnim modAnim">
        <pc:chgData name="Ahmed Ahmed" userId="9d421c32c632e8c8" providerId="LiveId" clId="{50A2A119-4774-4739-9C99-674C5C575ABF}" dt="2024-11-11T18:43:29.746" v="990" actId="20577"/>
        <pc:sldMkLst>
          <pc:docMk/>
          <pc:sldMk cId="2554198623" sldId="261"/>
        </pc:sldMkLst>
        <pc:spChg chg="mod">
          <ac:chgData name="Ahmed Ahmed" userId="9d421c32c632e8c8" providerId="LiveId" clId="{50A2A119-4774-4739-9C99-674C5C575ABF}" dt="2024-11-11T18:37:23.054" v="864" actId="20577"/>
          <ac:spMkLst>
            <pc:docMk/>
            <pc:sldMk cId="2554198623" sldId="261"/>
            <ac:spMk id="3" creationId="{BA214C47-AF62-7E5E-C510-A8029382AEBF}"/>
          </ac:spMkLst>
        </pc:spChg>
        <pc:spChg chg="mod">
          <ac:chgData name="Ahmed Ahmed" userId="9d421c32c632e8c8" providerId="LiveId" clId="{50A2A119-4774-4739-9C99-674C5C575ABF}" dt="2024-11-11T18:40:21.018" v="957" actId="20577"/>
          <ac:spMkLst>
            <pc:docMk/>
            <pc:sldMk cId="2554198623" sldId="261"/>
            <ac:spMk id="4" creationId="{19A83A23-39DB-A45E-EE5D-03B55C2A4D95}"/>
          </ac:spMkLst>
        </pc:spChg>
        <pc:spChg chg="mod">
          <ac:chgData name="Ahmed Ahmed" userId="9d421c32c632e8c8" providerId="LiveId" clId="{50A2A119-4774-4739-9C99-674C5C575ABF}" dt="2024-11-11T18:36:35.943" v="831"/>
          <ac:spMkLst>
            <pc:docMk/>
            <pc:sldMk cId="2554198623" sldId="261"/>
            <ac:spMk id="5" creationId="{D790ECE3-9944-3CAE-DF8C-090B0B6128ED}"/>
          </ac:spMkLst>
        </pc:spChg>
        <pc:spChg chg="mod">
          <ac:chgData name="Ahmed Ahmed" userId="9d421c32c632e8c8" providerId="LiveId" clId="{50A2A119-4774-4739-9C99-674C5C575ABF}" dt="2024-11-11T18:38:05.893" v="887" actId="14100"/>
          <ac:spMkLst>
            <pc:docMk/>
            <pc:sldMk cId="2554198623" sldId="261"/>
            <ac:spMk id="7" creationId="{AEC44A26-D797-1F39-92B1-D4509FF4B604}"/>
          </ac:spMkLst>
        </pc:spChg>
        <pc:spChg chg="del">
          <ac:chgData name="Ahmed Ahmed" userId="9d421c32c632e8c8" providerId="LiveId" clId="{50A2A119-4774-4739-9C99-674C5C575ABF}" dt="2024-11-11T18:36:42.219" v="832" actId="478"/>
          <ac:spMkLst>
            <pc:docMk/>
            <pc:sldMk cId="2554198623" sldId="261"/>
            <ac:spMk id="9" creationId="{586C4A39-D1D6-70FF-D7C3-32418C609FD0}"/>
          </ac:spMkLst>
        </pc:spChg>
        <pc:spChg chg="add mod">
          <ac:chgData name="Ahmed Ahmed" userId="9d421c32c632e8c8" providerId="LiveId" clId="{50A2A119-4774-4739-9C99-674C5C575ABF}" dt="2024-11-11T18:41:53.617" v="981" actId="1076"/>
          <ac:spMkLst>
            <pc:docMk/>
            <pc:sldMk cId="2554198623" sldId="261"/>
            <ac:spMk id="11" creationId="{45405ABA-F978-DCE9-2FAF-3C8AC560FAE8}"/>
          </ac:spMkLst>
        </pc:spChg>
        <pc:spChg chg="add mod">
          <ac:chgData name="Ahmed Ahmed" userId="9d421c32c632e8c8" providerId="LiveId" clId="{50A2A119-4774-4739-9C99-674C5C575ABF}" dt="2024-11-11T18:43:29.746" v="990" actId="20577"/>
          <ac:spMkLst>
            <pc:docMk/>
            <pc:sldMk cId="2554198623" sldId="261"/>
            <ac:spMk id="13" creationId="{F041FA28-FF5A-E5FE-6028-F7F78F16BE9F}"/>
          </ac:spMkLst>
        </pc:spChg>
        <pc:spChg chg="del">
          <ac:chgData name="Ahmed Ahmed" userId="9d421c32c632e8c8" providerId="LiveId" clId="{50A2A119-4774-4739-9C99-674C5C575ABF}" dt="2024-11-11T18:38:31.330" v="888" actId="478"/>
          <ac:spMkLst>
            <pc:docMk/>
            <pc:sldMk cId="2554198623" sldId="261"/>
            <ac:spMk id="15" creationId="{7B15C3C9-3C28-62BE-868E-BBB4FB598B7C}"/>
          </ac:spMkLst>
        </pc:spChg>
        <pc:spChg chg="del">
          <ac:chgData name="Ahmed Ahmed" userId="9d421c32c632e8c8" providerId="LiveId" clId="{50A2A119-4774-4739-9C99-674C5C575ABF}" dt="2024-11-11T18:38:33.692" v="889" actId="478"/>
          <ac:spMkLst>
            <pc:docMk/>
            <pc:sldMk cId="2554198623" sldId="261"/>
            <ac:spMk id="17" creationId="{124874C1-ED62-ECB5-4FA1-A129887CCAFC}"/>
          </ac:spMkLst>
        </pc:spChg>
      </pc:sldChg>
      <pc:sldChg chg="addSp delSp modSp add mod delAnim modAnim">
        <pc:chgData name="Ahmed Ahmed" userId="9d421c32c632e8c8" providerId="LiveId" clId="{50A2A119-4774-4739-9C99-674C5C575ABF}" dt="2024-11-11T18:51:52.195" v="1230" actId="20577"/>
        <pc:sldMkLst>
          <pc:docMk/>
          <pc:sldMk cId="2144468591" sldId="262"/>
        </pc:sldMkLst>
        <pc:spChg chg="del">
          <ac:chgData name="Ahmed Ahmed" userId="9d421c32c632e8c8" providerId="LiveId" clId="{50A2A119-4774-4739-9C99-674C5C575ABF}" dt="2024-11-11T18:47:51.493" v="1083" actId="478"/>
          <ac:spMkLst>
            <pc:docMk/>
            <pc:sldMk cId="2144468591" sldId="262"/>
            <ac:spMk id="3" creationId="{99DE75D9-35C3-AC86-64A8-C8FD14627A45}"/>
          </ac:spMkLst>
        </pc:spChg>
        <pc:spChg chg="mod">
          <ac:chgData name="Ahmed Ahmed" userId="9d421c32c632e8c8" providerId="LiveId" clId="{50A2A119-4774-4739-9C99-674C5C575ABF}" dt="2024-11-11T18:48:34.899" v="1097" actId="20577"/>
          <ac:spMkLst>
            <pc:docMk/>
            <pc:sldMk cId="2144468591" sldId="262"/>
            <ac:spMk id="4" creationId="{8A4CF085-5A23-79F0-91E9-D986FD9883C2}"/>
          </ac:spMkLst>
        </pc:spChg>
        <pc:spChg chg="mod">
          <ac:chgData name="Ahmed Ahmed" userId="9d421c32c632e8c8" providerId="LiveId" clId="{50A2A119-4774-4739-9C99-674C5C575ABF}" dt="2024-11-11T18:47:48.094" v="1082" actId="20577"/>
          <ac:spMkLst>
            <pc:docMk/>
            <pc:sldMk cId="2144468591" sldId="262"/>
            <ac:spMk id="5" creationId="{F66BFD1A-E479-2B36-4F18-96A287BE4198}"/>
          </ac:spMkLst>
        </pc:spChg>
        <pc:spChg chg="add mod">
          <ac:chgData name="Ahmed Ahmed" userId="9d421c32c632e8c8" providerId="LiveId" clId="{50A2A119-4774-4739-9C99-674C5C575ABF}" dt="2024-11-11T18:51:52.195" v="1230" actId="20577"/>
          <ac:spMkLst>
            <pc:docMk/>
            <pc:sldMk cId="2144468591" sldId="262"/>
            <ac:spMk id="6" creationId="{5FFBB954-647D-203E-F0AA-55A6AE4842C0}"/>
          </ac:spMkLst>
        </pc:spChg>
        <pc:spChg chg="del">
          <ac:chgData name="Ahmed Ahmed" userId="9d421c32c632e8c8" providerId="LiveId" clId="{50A2A119-4774-4739-9C99-674C5C575ABF}" dt="2024-11-11T18:47:53.823" v="1084" actId="478"/>
          <ac:spMkLst>
            <pc:docMk/>
            <pc:sldMk cId="2144468591" sldId="262"/>
            <ac:spMk id="7" creationId="{D5B5B945-B1E4-9BC1-05D5-6B3B89CC2CA1}"/>
          </ac:spMkLst>
        </pc:spChg>
        <pc:spChg chg="del mod">
          <ac:chgData name="Ahmed Ahmed" userId="9d421c32c632e8c8" providerId="LiveId" clId="{50A2A119-4774-4739-9C99-674C5C575ABF}" dt="2024-11-11T18:48:40.669" v="1099" actId="478"/>
          <ac:spMkLst>
            <pc:docMk/>
            <pc:sldMk cId="2144468591" sldId="262"/>
            <ac:spMk id="11" creationId="{25A451A0-83BA-05EE-AF9E-F8F701D4CE5F}"/>
          </ac:spMkLst>
        </pc:spChg>
        <pc:spChg chg="del">
          <ac:chgData name="Ahmed Ahmed" userId="9d421c32c632e8c8" providerId="LiveId" clId="{50A2A119-4774-4739-9C99-674C5C575ABF}" dt="2024-11-11T18:48:42.163" v="1100" actId="478"/>
          <ac:spMkLst>
            <pc:docMk/>
            <pc:sldMk cId="2144468591" sldId="262"/>
            <ac:spMk id="13" creationId="{FA9B5730-7449-6579-40DE-C010605F4E92}"/>
          </ac:spMkLst>
        </pc:spChg>
      </pc:sldChg>
      <pc:sldChg chg="addSp delSp modSp add mod delAnim modAnim">
        <pc:chgData name="Ahmed Ahmed" userId="9d421c32c632e8c8" providerId="LiveId" clId="{50A2A119-4774-4739-9C99-674C5C575ABF}" dt="2024-11-11T18:57:01.090" v="1483" actId="20577"/>
        <pc:sldMkLst>
          <pc:docMk/>
          <pc:sldMk cId="3544806048" sldId="263"/>
        </pc:sldMkLst>
        <pc:spChg chg="add mod">
          <ac:chgData name="Ahmed Ahmed" userId="9d421c32c632e8c8" providerId="LiveId" clId="{50A2A119-4774-4739-9C99-674C5C575ABF}" dt="2024-11-11T18:55:41.059" v="1398" actId="20577"/>
          <ac:spMkLst>
            <pc:docMk/>
            <pc:sldMk cId="3544806048" sldId="263"/>
            <ac:spMk id="3" creationId="{BB9C6DB1-5736-7E6B-F8E6-3E70829CAA43}"/>
          </ac:spMkLst>
        </pc:spChg>
        <pc:spChg chg="mod">
          <ac:chgData name="Ahmed Ahmed" userId="9d421c32c632e8c8" providerId="LiveId" clId="{50A2A119-4774-4739-9C99-674C5C575ABF}" dt="2024-11-11T18:56:15.706" v="1445" actId="20577"/>
          <ac:spMkLst>
            <pc:docMk/>
            <pc:sldMk cId="3544806048" sldId="263"/>
            <ac:spMk id="4" creationId="{AA0407A4-7AC1-0D94-4D98-B40E9A4A674B}"/>
          </ac:spMkLst>
        </pc:spChg>
        <pc:spChg chg="mod">
          <ac:chgData name="Ahmed Ahmed" userId="9d421c32c632e8c8" providerId="LiveId" clId="{50A2A119-4774-4739-9C99-674C5C575ABF}" dt="2024-11-11T18:53:55.120" v="1319" actId="1076"/>
          <ac:spMkLst>
            <pc:docMk/>
            <pc:sldMk cId="3544806048" sldId="263"/>
            <ac:spMk id="5" creationId="{667B8175-D224-3772-FD36-A20ADDF36401}"/>
          </ac:spMkLst>
        </pc:spChg>
        <pc:spChg chg="del">
          <ac:chgData name="Ahmed Ahmed" userId="9d421c32c632e8c8" providerId="LiveId" clId="{50A2A119-4774-4739-9C99-674C5C575ABF}" dt="2024-11-11T18:53:28.424" v="1305" actId="478"/>
          <ac:spMkLst>
            <pc:docMk/>
            <pc:sldMk cId="3544806048" sldId="263"/>
            <ac:spMk id="6" creationId="{18D5157D-2432-44EC-5FAB-B42AB751B7A0}"/>
          </ac:spMkLst>
        </pc:spChg>
        <pc:spChg chg="add mod">
          <ac:chgData name="Ahmed Ahmed" userId="9d421c32c632e8c8" providerId="LiveId" clId="{50A2A119-4774-4739-9C99-674C5C575ABF}" dt="2024-11-11T18:57:01.090" v="1483" actId="20577"/>
          <ac:spMkLst>
            <pc:docMk/>
            <pc:sldMk cId="3544806048" sldId="263"/>
            <ac:spMk id="7" creationId="{59B3C0F0-C364-FC82-96A6-C9A8CBE2FE89}"/>
          </ac:spMkLst>
        </pc:spChg>
      </pc:sldChg>
      <pc:sldChg chg="addSp delSp modSp new mod ord setBg modAnim">
        <pc:chgData name="Ahmed Ahmed" userId="9d421c32c632e8c8" providerId="LiveId" clId="{50A2A119-4774-4739-9C99-674C5C575ABF}" dt="2024-11-11T19:18:53.291" v="1898"/>
        <pc:sldMkLst>
          <pc:docMk/>
          <pc:sldMk cId="1042195553" sldId="264"/>
        </pc:sldMkLst>
        <pc:spChg chg="mod">
          <ac:chgData name="Ahmed Ahmed" userId="9d421c32c632e8c8" providerId="LiveId" clId="{50A2A119-4774-4739-9C99-674C5C575ABF}" dt="2024-11-11T19:02:38.501" v="1523" actId="27636"/>
          <ac:spMkLst>
            <pc:docMk/>
            <pc:sldMk cId="1042195553" sldId="264"/>
            <ac:spMk id="2" creationId="{E3814DF8-71F5-4E5A-71AE-5D9A026FD953}"/>
          </ac:spMkLst>
        </pc:spChg>
        <pc:spChg chg="del mod">
          <ac:chgData name="Ahmed Ahmed" userId="9d421c32c632e8c8" providerId="LiveId" clId="{50A2A119-4774-4739-9C99-674C5C575ABF}" dt="2024-11-11T19:01:17.331" v="1487" actId="26606"/>
          <ac:spMkLst>
            <pc:docMk/>
            <pc:sldMk cId="1042195553" sldId="264"/>
            <ac:spMk id="3" creationId="{51B57955-D586-8D02-72A3-786EEE152ACB}"/>
          </ac:spMkLst>
        </pc:spChg>
        <pc:spChg chg="add mod">
          <ac:chgData name="Ahmed Ahmed" userId="9d421c32c632e8c8" providerId="LiveId" clId="{50A2A119-4774-4739-9C99-674C5C575ABF}" dt="2024-11-11T19:10:17.890" v="1751" actId="1076"/>
          <ac:spMkLst>
            <pc:docMk/>
            <pc:sldMk cId="1042195553" sldId="264"/>
            <ac:spMk id="4" creationId="{6002F8A3-2D91-9AE7-0CBB-9A55880EB4AC}"/>
          </ac:spMkLst>
        </pc:spChg>
        <pc:spChg chg="add mod">
          <ac:chgData name="Ahmed Ahmed" userId="9d421c32c632e8c8" providerId="LiveId" clId="{50A2A119-4774-4739-9C99-674C5C575ABF}" dt="2024-11-11T19:15:37.028" v="1805" actId="1076"/>
          <ac:spMkLst>
            <pc:docMk/>
            <pc:sldMk cId="1042195553" sldId="264"/>
            <ac:spMk id="7" creationId="{33382957-8A83-91AA-5E44-CA3C73931DDF}"/>
          </ac:spMkLst>
        </pc:spChg>
        <pc:spChg chg="add del">
          <ac:chgData name="Ahmed Ahmed" userId="9d421c32c632e8c8" providerId="LiveId" clId="{50A2A119-4774-4739-9C99-674C5C575ABF}" dt="2024-11-11T19:01:17.310" v="1486" actId="26606"/>
          <ac:spMkLst>
            <pc:docMk/>
            <pc:sldMk cId="1042195553" sldId="264"/>
            <ac:spMk id="8" creationId="{8651CFA9-6065-4243-AC48-858E359780B1}"/>
          </ac:spMkLst>
        </pc:spChg>
        <pc:spChg chg="add mod">
          <ac:chgData name="Ahmed Ahmed" userId="9d421c32c632e8c8" providerId="LiveId" clId="{50A2A119-4774-4739-9C99-674C5C575ABF}" dt="2024-11-11T19:15:29.519" v="1804" actId="1076"/>
          <ac:spMkLst>
            <pc:docMk/>
            <pc:sldMk cId="1042195553" sldId="264"/>
            <ac:spMk id="9" creationId="{66D05FF5-FC10-8750-4DA5-D4B55D71427E}"/>
          </ac:spMkLst>
        </pc:spChg>
        <pc:spChg chg="add del">
          <ac:chgData name="Ahmed Ahmed" userId="9d421c32c632e8c8" providerId="LiveId" clId="{50A2A119-4774-4739-9C99-674C5C575ABF}" dt="2024-11-11T19:01:17.310" v="1486" actId="26606"/>
          <ac:spMkLst>
            <pc:docMk/>
            <pc:sldMk cId="1042195553" sldId="264"/>
            <ac:spMk id="10" creationId="{1DA57B7B-30D9-4515-9542-FFA699A3C8E8}"/>
          </ac:spMkLst>
        </pc:spChg>
        <pc:spChg chg="add mod">
          <ac:chgData name="Ahmed Ahmed" userId="9d421c32c632e8c8" providerId="LiveId" clId="{50A2A119-4774-4739-9C99-674C5C575ABF}" dt="2024-11-11T19:18:08.955" v="1879" actId="21"/>
          <ac:spMkLst>
            <pc:docMk/>
            <pc:sldMk cId="1042195553" sldId="264"/>
            <ac:spMk id="11" creationId="{2B66A2D0-3A09-9708-F441-947FFAEFA11E}"/>
          </ac:spMkLst>
        </pc:spChg>
        <pc:spChg chg="add del">
          <ac:chgData name="Ahmed Ahmed" userId="9d421c32c632e8c8" providerId="LiveId" clId="{50A2A119-4774-4739-9C99-674C5C575ABF}" dt="2024-11-11T19:01:17.310" v="1486" actId="26606"/>
          <ac:spMkLst>
            <pc:docMk/>
            <pc:sldMk cId="1042195553" sldId="264"/>
            <ac:spMk id="12" creationId="{9729F241-2B1B-40E9-A72C-63955DFFF74B}"/>
          </ac:spMkLst>
        </pc:spChg>
        <pc:spChg chg="add mod">
          <ac:chgData name="Ahmed Ahmed" userId="9d421c32c632e8c8" providerId="LiveId" clId="{50A2A119-4774-4739-9C99-674C5C575ABF}" dt="2024-11-11T19:18:28.246" v="1895" actId="20577"/>
          <ac:spMkLst>
            <pc:docMk/>
            <pc:sldMk cId="1042195553" sldId="264"/>
            <ac:spMk id="13" creationId="{F6481D4F-FB4D-5431-522D-0EC0DA7DDE91}"/>
          </ac:spMkLst>
        </pc:spChg>
        <pc:spChg chg="add del">
          <ac:chgData name="Ahmed Ahmed" userId="9d421c32c632e8c8" providerId="LiveId" clId="{50A2A119-4774-4739-9C99-674C5C575ABF}" dt="2024-11-11T19:01:17.310" v="1486" actId="26606"/>
          <ac:spMkLst>
            <pc:docMk/>
            <pc:sldMk cId="1042195553" sldId="264"/>
            <ac:spMk id="14" creationId="{52B4B9D7-F359-44A2-87B4-EAFA68AA9781}"/>
          </ac:spMkLst>
        </pc:spChg>
        <pc:spChg chg="add del">
          <ac:chgData name="Ahmed Ahmed" userId="9d421c32c632e8c8" providerId="LiveId" clId="{50A2A119-4774-4739-9C99-674C5C575ABF}" dt="2024-11-11T19:01:43.133" v="1489" actId="26606"/>
          <ac:spMkLst>
            <pc:docMk/>
            <pc:sldMk cId="1042195553" sldId="264"/>
            <ac:spMk id="16" creationId="{A232D1C9-8AD3-453F-948D-966B7A11B77A}"/>
          </ac:spMkLst>
        </pc:spChg>
        <pc:spChg chg="add del">
          <ac:chgData name="Ahmed Ahmed" userId="9d421c32c632e8c8" providerId="LiveId" clId="{50A2A119-4774-4739-9C99-674C5C575ABF}" dt="2024-11-11T19:01:43.133" v="1489" actId="26606"/>
          <ac:spMkLst>
            <pc:docMk/>
            <pc:sldMk cId="1042195553" sldId="264"/>
            <ac:spMk id="17" creationId="{0BABF38A-8A0D-492E-BD20-6CF4D46B50BD}"/>
          </ac:spMkLst>
        </pc:spChg>
        <pc:spChg chg="add del">
          <ac:chgData name="Ahmed Ahmed" userId="9d421c32c632e8c8" providerId="LiveId" clId="{50A2A119-4774-4739-9C99-674C5C575ABF}" dt="2024-11-11T19:01:43.133" v="1489" actId="26606"/>
          <ac:spMkLst>
            <pc:docMk/>
            <pc:sldMk cId="1042195553" sldId="264"/>
            <ac:spMk id="18" creationId="{F4ACD4D7-3FA3-4106-AFB4-55B58A02ED08}"/>
          </ac:spMkLst>
        </pc:spChg>
        <pc:spChg chg="add del">
          <ac:chgData name="Ahmed Ahmed" userId="9d421c32c632e8c8" providerId="LiveId" clId="{50A2A119-4774-4739-9C99-674C5C575ABF}" dt="2024-11-11T19:01:43.133" v="1489" actId="26606"/>
          <ac:spMkLst>
            <pc:docMk/>
            <pc:sldMk cId="1042195553" sldId="264"/>
            <ac:spMk id="20" creationId="{2D924463-4DB7-437D-85B1-7EE5042DE522}"/>
          </ac:spMkLst>
        </pc:spChg>
        <pc:spChg chg="add del">
          <ac:chgData name="Ahmed Ahmed" userId="9d421c32c632e8c8" providerId="LiveId" clId="{50A2A119-4774-4739-9C99-674C5C575ABF}" dt="2024-11-11T19:01:43.133" v="1489" actId="26606"/>
          <ac:spMkLst>
            <pc:docMk/>
            <pc:sldMk cId="1042195553" sldId="264"/>
            <ac:spMk id="21" creationId="{9F108545-2EA9-4B3E-915B-295949608005}"/>
          </ac:spMkLst>
        </pc:spChg>
        <pc:spChg chg="add">
          <ac:chgData name="Ahmed Ahmed" userId="9d421c32c632e8c8" providerId="LiveId" clId="{50A2A119-4774-4739-9C99-674C5C575ABF}" dt="2024-11-11T19:01:43.133" v="1489" actId="26606"/>
          <ac:spMkLst>
            <pc:docMk/>
            <pc:sldMk cId="1042195553" sldId="264"/>
            <ac:spMk id="26" creationId="{0BABF38A-8A0D-492E-BD20-6CF4D46B50BD}"/>
          </ac:spMkLst>
        </pc:spChg>
        <pc:spChg chg="add">
          <ac:chgData name="Ahmed Ahmed" userId="9d421c32c632e8c8" providerId="LiveId" clId="{50A2A119-4774-4739-9C99-674C5C575ABF}" dt="2024-11-11T19:01:43.133" v="1489" actId="26606"/>
          <ac:spMkLst>
            <pc:docMk/>
            <pc:sldMk cId="1042195553" sldId="264"/>
            <ac:spMk id="30" creationId="{26B0FCFA-8A2E-4F10-87BD-34565BD7C39F}"/>
          </ac:spMkLst>
        </pc:spChg>
        <pc:spChg chg="add">
          <ac:chgData name="Ahmed Ahmed" userId="9d421c32c632e8c8" providerId="LiveId" clId="{50A2A119-4774-4739-9C99-674C5C575ABF}" dt="2024-11-11T19:01:43.133" v="1489" actId="26606"/>
          <ac:spMkLst>
            <pc:docMk/>
            <pc:sldMk cId="1042195553" sldId="264"/>
            <ac:spMk id="32" creationId="{32DA72A5-2775-4FE6-9A97-1C8DEE0E06C2}"/>
          </ac:spMkLst>
        </pc:spChg>
        <pc:graphicFrameChg chg="add mod modGraphic">
          <ac:chgData name="Ahmed Ahmed" userId="9d421c32c632e8c8" providerId="LiveId" clId="{50A2A119-4774-4739-9C99-674C5C575ABF}" dt="2024-11-11T19:15:37.028" v="1805" actId="1076"/>
          <ac:graphicFrameMkLst>
            <pc:docMk/>
            <pc:sldMk cId="1042195553" sldId="264"/>
            <ac:graphicFrameMk id="5" creationId="{068DEEB3-C083-2E1F-BC99-96C4278FC1D2}"/>
          </ac:graphicFrameMkLst>
        </pc:graphicFrameChg>
        <pc:graphicFrameChg chg="add mod modGraphic">
          <ac:chgData name="Ahmed Ahmed" userId="9d421c32c632e8c8" providerId="LiveId" clId="{50A2A119-4774-4739-9C99-674C5C575ABF}" dt="2024-11-11T19:15:37.028" v="1805" actId="1076"/>
          <ac:graphicFrameMkLst>
            <pc:docMk/>
            <pc:sldMk cId="1042195553" sldId="264"/>
            <ac:graphicFrameMk id="6" creationId="{60C7C65E-39B3-D7EB-413A-6822262E1D85}"/>
          </ac:graphicFrameMkLst>
        </pc:graphicFrameChg>
        <pc:picChg chg="add del">
          <ac:chgData name="Ahmed Ahmed" userId="9d421c32c632e8c8" providerId="LiveId" clId="{50A2A119-4774-4739-9C99-674C5C575ABF}" dt="2024-11-11T19:01:43.133" v="1489" actId="26606"/>
          <ac:picMkLst>
            <pc:docMk/>
            <pc:sldMk cId="1042195553" sldId="264"/>
            <ac:picMk id="19" creationId="{1CB7E8AE-A3AC-4BB7-A5C6-F00EC697B265}"/>
          </ac:picMkLst>
        </pc:picChg>
        <pc:picChg chg="add">
          <ac:chgData name="Ahmed Ahmed" userId="9d421c32c632e8c8" providerId="LiveId" clId="{50A2A119-4774-4739-9C99-674C5C575ABF}" dt="2024-11-11T19:01:43.133" v="1489" actId="26606"/>
          <ac:picMkLst>
            <pc:docMk/>
            <pc:sldMk cId="1042195553" sldId="264"/>
            <ac:picMk id="28" creationId="{1CB7E8AE-A3AC-4BB7-A5C6-F00EC697B265}"/>
          </ac:picMkLst>
        </pc:picChg>
        <pc:picChg chg="add">
          <ac:chgData name="Ahmed Ahmed" userId="9d421c32c632e8c8" providerId="LiveId" clId="{50A2A119-4774-4739-9C99-674C5C575ABF}" dt="2024-11-11T19:01:43.133" v="1489" actId="26606"/>
          <ac:picMkLst>
            <pc:docMk/>
            <pc:sldMk cId="1042195553" sldId="264"/>
            <ac:picMk id="34" creationId="{1B904E70-C32C-4D17-A3F8-E9179288956E}"/>
          </ac:picMkLst>
        </pc:picChg>
        <pc:picChg chg="add">
          <ac:chgData name="Ahmed Ahmed" userId="9d421c32c632e8c8" providerId="LiveId" clId="{50A2A119-4774-4739-9C99-674C5C575ABF}" dt="2024-11-11T19:01:43.133" v="1489" actId="26606"/>
          <ac:picMkLst>
            <pc:docMk/>
            <pc:sldMk cId="1042195553" sldId="264"/>
            <ac:picMk id="36" creationId="{D732B43B-AEE0-4B1A-93E5-EDA309A23FDA}"/>
          </ac:picMkLst>
        </pc:picChg>
      </pc:sldChg>
      <pc:sldChg chg="add del">
        <pc:chgData name="Ahmed Ahmed" userId="9d421c32c632e8c8" providerId="LiveId" clId="{50A2A119-4774-4739-9C99-674C5C575ABF}" dt="2024-11-11T19:28:55.397" v="1900" actId="47"/>
        <pc:sldMkLst>
          <pc:docMk/>
          <pc:sldMk cId="2205406575" sldId="265"/>
        </pc:sldMkLst>
      </pc:sldChg>
      <pc:sldChg chg="addSp delSp modSp add mod addAnim delAnim modAnim">
        <pc:chgData name="Ahmed Ahmed" userId="9d421c32c632e8c8" providerId="LiveId" clId="{50A2A119-4774-4739-9C99-674C5C575ABF}" dt="2024-11-11T19:44:49.520" v="2365" actId="6549"/>
        <pc:sldMkLst>
          <pc:docMk/>
          <pc:sldMk cId="2550804202" sldId="265"/>
        </pc:sldMkLst>
        <pc:spChg chg="add del mod">
          <ac:chgData name="Ahmed Ahmed" userId="9d421c32c632e8c8" providerId="LiveId" clId="{50A2A119-4774-4739-9C99-674C5C575ABF}" dt="2024-11-11T19:44:49.520" v="2365" actId="6549"/>
          <ac:spMkLst>
            <pc:docMk/>
            <pc:sldMk cId="2550804202" sldId="265"/>
            <ac:spMk id="4" creationId="{51AD33C3-F23E-5B0C-A49A-6281677D54A1}"/>
          </ac:spMkLst>
        </pc:spChg>
        <pc:spChg chg="del">
          <ac:chgData name="Ahmed Ahmed" userId="9d421c32c632e8c8" providerId="LiveId" clId="{50A2A119-4774-4739-9C99-674C5C575ABF}" dt="2024-11-11T19:30:48.197" v="1956" actId="478"/>
          <ac:spMkLst>
            <pc:docMk/>
            <pc:sldMk cId="2550804202" sldId="265"/>
            <ac:spMk id="7" creationId="{D4667D9B-5ECB-011A-CDE2-61EC4C9E45E0}"/>
          </ac:spMkLst>
        </pc:spChg>
        <pc:spChg chg="del">
          <ac:chgData name="Ahmed Ahmed" userId="9d421c32c632e8c8" providerId="LiveId" clId="{50A2A119-4774-4739-9C99-674C5C575ABF}" dt="2024-11-11T19:30:52.652" v="1959" actId="478"/>
          <ac:spMkLst>
            <pc:docMk/>
            <pc:sldMk cId="2550804202" sldId="265"/>
            <ac:spMk id="9" creationId="{4470C8F0-9D24-07C0-F40B-BDF7480B4620}"/>
          </ac:spMkLst>
        </pc:spChg>
        <pc:spChg chg="del">
          <ac:chgData name="Ahmed Ahmed" userId="9d421c32c632e8c8" providerId="LiveId" clId="{50A2A119-4774-4739-9C99-674C5C575ABF}" dt="2024-11-11T19:30:50.497" v="1958" actId="478"/>
          <ac:spMkLst>
            <pc:docMk/>
            <pc:sldMk cId="2550804202" sldId="265"/>
            <ac:spMk id="11" creationId="{12022707-8889-7ABC-6A3F-A06796CF5C66}"/>
          </ac:spMkLst>
        </pc:spChg>
        <pc:spChg chg="del">
          <ac:chgData name="Ahmed Ahmed" userId="9d421c32c632e8c8" providerId="LiveId" clId="{50A2A119-4774-4739-9C99-674C5C575ABF}" dt="2024-11-11T19:30:45.936" v="1954" actId="478"/>
          <ac:spMkLst>
            <pc:docMk/>
            <pc:sldMk cId="2550804202" sldId="265"/>
            <ac:spMk id="13" creationId="{F394FBFA-FB97-2C67-C047-56775E32B17A}"/>
          </ac:spMkLst>
        </pc:spChg>
        <pc:graphicFrameChg chg="del">
          <ac:chgData name="Ahmed Ahmed" userId="9d421c32c632e8c8" providerId="LiveId" clId="{50A2A119-4774-4739-9C99-674C5C575ABF}" dt="2024-11-11T19:30:49.092" v="1957" actId="478"/>
          <ac:graphicFrameMkLst>
            <pc:docMk/>
            <pc:sldMk cId="2550804202" sldId="265"/>
            <ac:graphicFrameMk id="5" creationId="{0E29CC83-AA4A-61B2-FC46-5967B84092B4}"/>
          </ac:graphicFrameMkLst>
        </pc:graphicFrameChg>
        <pc:graphicFrameChg chg="del">
          <ac:chgData name="Ahmed Ahmed" userId="9d421c32c632e8c8" providerId="LiveId" clId="{50A2A119-4774-4739-9C99-674C5C575ABF}" dt="2024-11-11T19:30:47.326" v="1955" actId="478"/>
          <ac:graphicFrameMkLst>
            <pc:docMk/>
            <pc:sldMk cId="2550804202" sldId="265"/>
            <ac:graphicFrameMk id="6" creationId="{A04DBD53-F106-555D-445C-1D28635096C2}"/>
          </ac:graphicFrameMkLst>
        </pc:graphicFrameChg>
      </pc:sldChg>
      <pc:sldChg chg="addSp delSp modSp new mod setBg delAnim modAnim">
        <pc:chgData name="Ahmed Ahmed" userId="9d421c32c632e8c8" providerId="LiveId" clId="{50A2A119-4774-4739-9C99-674C5C575ABF}" dt="2024-11-11T20:15:00.750" v="2737"/>
        <pc:sldMkLst>
          <pc:docMk/>
          <pc:sldMk cId="3884796681" sldId="266"/>
        </pc:sldMkLst>
        <pc:spChg chg="mod">
          <ac:chgData name="Ahmed Ahmed" userId="9d421c32c632e8c8" providerId="LiveId" clId="{50A2A119-4774-4739-9C99-674C5C575ABF}" dt="2024-11-11T19:56:39.800" v="2383" actId="1076"/>
          <ac:spMkLst>
            <pc:docMk/>
            <pc:sldMk cId="3884796681" sldId="266"/>
            <ac:spMk id="2" creationId="{2800F7B7-E8BC-C0F5-B9AE-FA8F8E755A30}"/>
          </ac:spMkLst>
        </pc:spChg>
        <pc:spChg chg="mod">
          <ac:chgData name="Ahmed Ahmed" userId="9d421c32c632e8c8" providerId="LiveId" clId="{50A2A119-4774-4739-9C99-674C5C575ABF}" dt="2024-11-11T20:10:07.858" v="2729" actId="14100"/>
          <ac:spMkLst>
            <pc:docMk/>
            <pc:sldMk cId="3884796681" sldId="266"/>
            <ac:spMk id="3" creationId="{316F5C32-7D33-6FB3-792D-63D0280B8CAC}"/>
          </ac:spMkLst>
        </pc:spChg>
        <pc:spChg chg="add del mod">
          <ac:chgData name="Ahmed Ahmed" userId="9d421c32c632e8c8" providerId="LiveId" clId="{50A2A119-4774-4739-9C99-674C5C575ABF}" dt="2024-11-11T20:12:19.411" v="2732" actId="478"/>
          <ac:spMkLst>
            <pc:docMk/>
            <pc:sldMk cId="3884796681" sldId="266"/>
            <ac:spMk id="6" creationId="{FF52E6CA-F16F-EE74-3AB7-F27EC70C89AD}"/>
          </ac:spMkLst>
        </pc:spChg>
        <pc:spChg chg="add mod">
          <ac:chgData name="Ahmed Ahmed" userId="9d421c32c632e8c8" providerId="LiveId" clId="{50A2A119-4774-4739-9C99-674C5C575ABF}" dt="2024-11-11T20:14:40.458" v="2734" actId="571"/>
          <ac:spMkLst>
            <pc:docMk/>
            <pc:sldMk cId="3884796681" sldId="266"/>
            <ac:spMk id="7" creationId="{4E505C93-BA9A-841D-BB4B-54D4F5499526}"/>
          </ac:spMkLst>
        </pc:spChg>
        <pc:spChg chg="add del">
          <ac:chgData name="Ahmed Ahmed" userId="9d421c32c632e8c8" providerId="LiveId" clId="{50A2A119-4774-4739-9C99-674C5C575ABF}" dt="2024-11-11T19:55:10.968" v="2370" actId="26606"/>
          <ac:spMkLst>
            <pc:docMk/>
            <pc:sldMk cId="3884796681" sldId="266"/>
            <ac:spMk id="8" creationId="{8651CFA9-6065-4243-AC48-858E359780B1}"/>
          </ac:spMkLst>
        </pc:spChg>
        <pc:spChg chg="add del">
          <ac:chgData name="Ahmed Ahmed" userId="9d421c32c632e8c8" providerId="LiveId" clId="{50A2A119-4774-4739-9C99-674C5C575ABF}" dt="2024-11-11T19:55:10.968" v="2370" actId="26606"/>
          <ac:spMkLst>
            <pc:docMk/>
            <pc:sldMk cId="3884796681" sldId="266"/>
            <ac:spMk id="10" creationId="{37962AE0-6A1C-4B76-9D52-10E5E6D7D3BB}"/>
          </ac:spMkLst>
        </pc:spChg>
        <pc:graphicFrameChg chg="add mod modGraphic">
          <ac:chgData name="Ahmed Ahmed" userId="9d421c32c632e8c8" providerId="LiveId" clId="{50A2A119-4774-4739-9C99-674C5C575ABF}" dt="2024-11-11T20:04:06.879" v="2561" actId="14100"/>
          <ac:graphicFrameMkLst>
            <pc:docMk/>
            <pc:sldMk cId="3884796681" sldId="266"/>
            <ac:graphicFrameMk id="4" creationId="{60AE624C-0B03-AEA9-414A-0332F77988A8}"/>
          </ac:graphicFrameMkLst>
        </pc:graphicFrameChg>
        <pc:graphicFrameChg chg="add mod modGraphic">
          <ac:chgData name="Ahmed Ahmed" userId="9d421c32c632e8c8" providerId="LiveId" clId="{50A2A119-4774-4739-9C99-674C5C575ABF}" dt="2024-11-11T20:05:36.013" v="2605" actId="207"/>
          <ac:graphicFrameMkLst>
            <pc:docMk/>
            <pc:sldMk cId="3884796681" sldId="266"/>
            <ac:graphicFrameMk id="5" creationId="{70D94C23-5BCE-1086-79D7-B2774F417B5B}"/>
          </ac:graphicFrameMkLst>
        </pc:graphicFrameChg>
        <pc:graphicFrameChg chg="add mod">
          <ac:chgData name="Ahmed Ahmed" userId="9d421c32c632e8c8" providerId="LiveId" clId="{50A2A119-4774-4739-9C99-674C5C575ABF}" dt="2024-11-11T20:14:40.458" v="2734" actId="571"/>
          <ac:graphicFrameMkLst>
            <pc:docMk/>
            <pc:sldMk cId="3884796681" sldId="266"/>
            <ac:graphicFrameMk id="9" creationId="{312B2BBE-A996-C5E2-6A3C-3CC41E095468}"/>
          </ac:graphicFrameMkLst>
        </pc:graphicFrameChg>
        <pc:graphicFrameChg chg="add mod">
          <ac:chgData name="Ahmed Ahmed" userId="9d421c32c632e8c8" providerId="LiveId" clId="{50A2A119-4774-4739-9C99-674C5C575ABF}" dt="2024-11-11T20:14:40.458" v="2734" actId="571"/>
          <ac:graphicFrameMkLst>
            <pc:docMk/>
            <pc:sldMk cId="3884796681" sldId="266"/>
            <ac:graphicFrameMk id="11" creationId="{5D067C18-89F8-188D-AFB1-A0790826E6C0}"/>
          </ac:graphicFrameMkLst>
        </pc:graphicFrameChg>
        <pc:picChg chg="add del">
          <ac:chgData name="Ahmed Ahmed" userId="9d421c32c632e8c8" providerId="LiveId" clId="{50A2A119-4774-4739-9C99-674C5C575ABF}" dt="2024-11-11T19:55:10.968" v="2370" actId="26606"/>
          <ac:picMkLst>
            <pc:docMk/>
            <pc:sldMk cId="3884796681" sldId="266"/>
            <ac:picMk id="12" creationId="{F7C12EAC-BD05-461D-9D1F-0862BA1F4C88}"/>
          </ac:picMkLst>
        </pc:picChg>
        <pc:picChg chg="add del">
          <ac:chgData name="Ahmed Ahmed" userId="9d421c32c632e8c8" providerId="LiveId" clId="{50A2A119-4774-4739-9C99-674C5C575ABF}" dt="2024-11-11T19:55:10.968" v="2370" actId="26606"/>
          <ac:picMkLst>
            <pc:docMk/>
            <pc:sldMk cId="3884796681" sldId="266"/>
            <ac:picMk id="14" creationId="{69D8DA42-2FEE-4C06-AFD6-6508150C4C71}"/>
          </ac:picMkLst>
        </pc:picChg>
      </pc:sldChg>
      <pc:sldChg chg="addSp delSp modSp add mod delAnim modAnim">
        <pc:chgData name="Ahmed Ahmed" userId="9d421c32c632e8c8" providerId="LiveId" clId="{50A2A119-4774-4739-9C99-674C5C575ABF}" dt="2024-11-12T07:22:17.622" v="3126"/>
        <pc:sldMkLst>
          <pc:docMk/>
          <pc:sldMk cId="1077922794" sldId="267"/>
        </pc:sldMkLst>
        <pc:spChg chg="mod">
          <ac:chgData name="Ahmed Ahmed" userId="9d421c32c632e8c8" providerId="LiveId" clId="{50A2A119-4774-4739-9C99-674C5C575ABF}" dt="2024-11-12T07:20:37.812" v="3110" actId="20577"/>
          <ac:spMkLst>
            <pc:docMk/>
            <pc:sldMk cId="1077922794" sldId="267"/>
            <ac:spMk id="3" creationId="{26DCDC24-19EE-E03C-3718-480975EB1855}"/>
          </ac:spMkLst>
        </pc:spChg>
        <pc:spChg chg="add mod">
          <ac:chgData name="Ahmed Ahmed" userId="9d421c32c632e8c8" providerId="LiveId" clId="{50A2A119-4774-4739-9C99-674C5C575ABF}" dt="2024-11-12T07:08:41.280" v="2860" actId="1076"/>
          <ac:spMkLst>
            <pc:docMk/>
            <pc:sldMk cId="1077922794" sldId="267"/>
            <ac:spMk id="6" creationId="{FEF9C313-EABF-54D9-8395-E812148CB89E}"/>
          </ac:spMkLst>
        </pc:spChg>
        <pc:spChg chg="add mod">
          <ac:chgData name="Ahmed Ahmed" userId="9d421c32c632e8c8" providerId="LiveId" clId="{50A2A119-4774-4739-9C99-674C5C575ABF}" dt="2024-11-12T07:16:12.008" v="3066" actId="1076"/>
          <ac:spMkLst>
            <pc:docMk/>
            <pc:sldMk cId="1077922794" sldId="267"/>
            <ac:spMk id="7" creationId="{6E4E181B-1ECB-BE43-54E0-765C1A9C2C34}"/>
          </ac:spMkLst>
        </pc:spChg>
        <pc:graphicFrameChg chg="del">
          <ac:chgData name="Ahmed Ahmed" userId="9d421c32c632e8c8" providerId="LiveId" clId="{50A2A119-4774-4739-9C99-674C5C575ABF}" dt="2024-11-12T07:06:23.930" v="2813" actId="478"/>
          <ac:graphicFrameMkLst>
            <pc:docMk/>
            <pc:sldMk cId="1077922794" sldId="267"/>
            <ac:graphicFrameMk id="4" creationId="{43FD164D-ECE1-CEC6-EF3C-EDC5D2BC6FF1}"/>
          </ac:graphicFrameMkLst>
        </pc:graphicFrameChg>
        <pc:graphicFrameChg chg="del">
          <ac:chgData name="Ahmed Ahmed" userId="9d421c32c632e8c8" providerId="LiveId" clId="{50A2A119-4774-4739-9C99-674C5C575ABF}" dt="2024-11-12T07:06:25.812" v="2814" actId="478"/>
          <ac:graphicFrameMkLst>
            <pc:docMk/>
            <pc:sldMk cId="1077922794" sldId="267"/>
            <ac:graphicFrameMk id="5" creationId="{152B5C6E-9AFE-5C77-9928-469419CCBA6B}"/>
          </ac:graphicFrameMkLst>
        </pc:graphicFrameChg>
      </pc:sldChg>
      <pc:sldChg chg="addSp delSp modSp new mod setBg modAnim">
        <pc:chgData name="Ahmed Ahmed" userId="9d421c32c632e8c8" providerId="LiveId" clId="{50A2A119-4774-4739-9C99-674C5C575ABF}" dt="2024-11-12T07:45:19.802" v="3440" actId="1076"/>
        <pc:sldMkLst>
          <pc:docMk/>
          <pc:sldMk cId="2489176706" sldId="268"/>
        </pc:sldMkLst>
        <pc:spChg chg="mod">
          <ac:chgData name="Ahmed Ahmed" userId="9d421c32c632e8c8" providerId="LiveId" clId="{50A2A119-4774-4739-9C99-674C5C575ABF}" dt="2024-11-12T07:45:19.802" v="3440" actId="1076"/>
          <ac:spMkLst>
            <pc:docMk/>
            <pc:sldMk cId="2489176706" sldId="268"/>
            <ac:spMk id="2" creationId="{62EF073E-6C63-6DE5-3464-95DDB5438BD9}"/>
          </ac:spMkLst>
        </pc:spChg>
        <pc:spChg chg="del">
          <ac:chgData name="Ahmed Ahmed" userId="9d421c32c632e8c8" providerId="LiveId" clId="{50A2A119-4774-4739-9C99-674C5C575ABF}" dt="2024-11-12T07:23:37.789" v="3130" actId="26606"/>
          <ac:spMkLst>
            <pc:docMk/>
            <pc:sldMk cId="2489176706" sldId="268"/>
            <ac:spMk id="3" creationId="{3EC2D483-A3C7-A27C-28A6-1643CEEAE821}"/>
          </ac:spMkLst>
        </pc:spChg>
        <pc:spChg chg="add mod">
          <ac:chgData name="Ahmed Ahmed" userId="9d421c32c632e8c8" providerId="LiveId" clId="{50A2A119-4774-4739-9C99-674C5C575ABF}" dt="2024-11-12T07:45:12.308" v="3439" actId="20577"/>
          <ac:spMkLst>
            <pc:docMk/>
            <pc:sldMk cId="2489176706" sldId="268"/>
            <ac:spMk id="4" creationId="{D47DF666-8BBF-9638-D965-F78C328453DE}"/>
          </ac:spMkLst>
        </pc:spChg>
        <pc:spChg chg="add del">
          <ac:chgData name="Ahmed Ahmed" userId="9d421c32c632e8c8" providerId="LiveId" clId="{50A2A119-4774-4739-9C99-674C5C575ABF}" dt="2024-11-12T07:44:32.218" v="3435" actId="26606"/>
          <ac:spMkLst>
            <pc:docMk/>
            <pc:sldMk cId="2489176706" sldId="268"/>
            <ac:spMk id="8" creationId="{0BABF38A-8A0D-492E-BD20-6CF4D46B50BD}"/>
          </ac:spMkLst>
        </pc:spChg>
        <pc:spChg chg="add del">
          <ac:chgData name="Ahmed Ahmed" userId="9d421c32c632e8c8" providerId="LiveId" clId="{50A2A119-4774-4739-9C99-674C5C575ABF}" dt="2024-11-12T07:44:32.218" v="3435" actId="26606"/>
          <ac:spMkLst>
            <pc:docMk/>
            <pc:sldMk cId="2489176706" sldId="268"/>
            <ac:spMk id="12" creationId="{26B0FCFA-8A2E-4F10-87BD-34565BD7C39F}"/>
          </ac:spMkLst>
        </pc:spChg>
        <pc:spChg chg="add del">
          <ac:chgData name="Ahmed Ahmed" userId="9d421c32c632e8c8" providerId="LiveId" clId="{50A2A119-4774-4739-9C99-674C5C575ABF}" dt="2024-11-12T07:44:32.218" v="3435" actId="26606"/>
          <ac:spMkLst>
            <pc:docMk/>
            <pc:sldMk cId="2489176706" sldId="268"/>
            <ac:spMk id="14" creationId="{32DA72A5-2775-4FE6-9A97-1C8DEE0E06C2}"/>
          </ac:spMkLst>
        </pc:spChg>
        <pc:spChg chg="add del">
          <ac:chgData name="Ahmed Ahmed" userId="9d421c32c632e8c8" providerId="LiveId" clId="{50A2A119-4774-4739-9C99-674C5C575ABF}" dt="2024-11-12T07:44:32.218" v="3435" actId="26606"/>
          <ac:spMkLst>
            <pc:docMk/>
            <pc:sldMk cId="2489176706" sldId="268"/>
            <ac:spMk id="23" creationId="{8651CFA9-6065-4243-AC48-858E359780B1}"/>
          </ac:spMkLst>
        </pc:spChg>
        <pc:spChg chg="add del">
          <ac:chgData name="Ahmed Ahmed" userId="9d421c32c632e8c8" providerId="LiveId" clId="{50A2A119-4774-4739-9C99-674C5C575ABF}" dt="2024-11-12T07:44:32.218" v="3435" actId="26606"/>
          <ac:spMkLst>
            <pc:docMk/>
            <pc:sldMk cId="2489176706" sldId="268"/>
            <ac:spMk id="25" creationId="{37962AE0-6A1C-4B76-9D52-10E5E6D7D3BB}"/>
          </ac:spMkLst>
        </pc:spChg>
        <pc:spChg chg="add del">
          <ac:chgData name="Ahmed Ahmed" userId="9d421c32c632e8c8" providerId="LiveId" clId="{50A2A119-4774-4739-9C99-674C5C575ABF}" dt="2024-11-12T07:44:32.218" v="3435" actId="26606"/>
          <ac:spMkLst>
            <pc:docMk/>
            <pc:sldMk cId="2489176706" sldId="268"/>
            <ac:spMk id="27" creationId="{111EAB55-6361-4D2E-B9A0-72953AB11CA6}"/>
          </ac:spMkLst>
        </pc:spChg>
        <pc:spChg chg="add del">
          <ac:chgData name="Ahmed Ahmed" userId="9d421c32c632e8c8" providerId="LiveId" clId="{50A2A119-4774-4739-9C99-674C5C575ABF}" dt="2024-11-12T07:44:32.218" v="3435" actId="26606"/>
          <ac:spMkLst>
            <pc:docMk/>
            <pc:sldMk cId="2489176706" sldId="268"/>
            <ac:spMk id="29" creationId="{E2584305-C834-4AD0-AC2F-60906D91C052}"/>
          </ac:spMkLst>
        </pc:spChg>
        <pc:picChg chg="add del">
          <ac:chgData name="Ahmed Ahmed" userId="9d421c32c632e8c8" providerId="LiveId" clId="{50A2A119-4774-4739-9C99-674C5C575ABF}" dt="2024-11-12T07:44:32.218" v="3435" actId="26606"/>
          <ac:picMkLst>
            <pc:docMk/>
            <pc:sldMk cId="2489176706" sldId="268"/>
            <ac:picMk id="10" creationId="{1CB7E8AE-A3AC-4BB7-A5C6-F00EC697B265}"/>
          </ac:picMkLst>
        </pc:picChg>
        <pc:picChg chg="add del">
          <ac:chgData name="Ahmed Ahmed" userId="9d421c32c632e8c8" providerId="LiveId" clId="{50A2A119-4774-4739-9C99-674C5C575ABF}" dt="2024-11-12T07:44:32.218" v="3435" actId="26606"/>
          <ac:picMkLst>
            <pc:docMk/>
            <pc:sldMk cId="2489176706" sldId="268"/>
            <ac:picMk id="16" creationId="{28966E53-3C41-4F5A-A432-755BFE5D7567}"/>
          </ac:picMkLst>
        </pc:picChg>
        <pc:picChg chg="add del">
          <ac:chgData name="Ahmed Ahmed" userId="9d421c32c632e8c8" providerId="LiveId" clId="{50A2A119-4774-4739-9C99-674C5C575ABF}" dt="2024-11-12T07:44:32.218" v="3435" actId="26606"/>
          <ac:picMkLst>
            <pc:docMk/>
            <pc:sldMk cId="2489176706" sldId="268"/>
            <ac:picMk id="18" creationId="{D47F75BB-A3CB-4161-B316-A2A9C88F72D2}"/>
          </ac:picMkLst>
        </pc:picChg>
      </pc:sldChg>
      <pc:sldChg chg="addSp modSp new mod setBg modAnim">
        <pc:chgData name="Ahmed Ahmed" userId="9d421c32c632e8c8" providerId="LiveId" clId="{50A2A119-4774-4739-9C99-674C5C575ABF}" dt="2024-11-12T08:00:30.444" v="3917" actId="207"/>
        <pc:sldMkLst>
          <pc:docMk/>
          <pc:sldMk cId="1640855639" sldId="269"/>
        </pc:sldMkLst>
        <pc:spChg chg="mod">
          <ac:chgData name="Ahmed Ahmed" userId="9d421c32c632e8c8" providerId="LiveId" clId="{50A2A119-4774-4739-9C99-674C5C575ABF}" dt="2024-11-12T08:00:30.444" v="3917" actId="207"/>
          <ac:spMkLst>
            <pc:docMk/>
            <pc:sldMk cId="1640855639" sldId="269"/>
            <ac:spMk id="2" creationId="{BD2D7B2F-82AF-FB58-AE28-2A530A7D63E9}"/>
          </ac:spMkLst>
        </pc:spChg>
        <pc:spChg chg="mod">
          <ac:chgData name="Ahmed Ahmed" userId="9d421c32c632e8c8" providerId="LiveId" clId="{50A2A119-4774-4739-9C99-674C5C575ABF}" dt="2024-11-12T07:57:39.696" v="3916" actId="113"/>
          <ac:spMkLst>
            <pc:docMk/>
            <pc:sldMk cId="1640855639" sldId="269"/>
            <ac:spMk id="3" creationId="{EF5EB497-C248-52F9-378F-35D079518079}"/>
          </ac:spMkLst>
        </pc:spChg>
        <pc:spChg chg="add">
          <ac:chgData name="Ahmed Ahmed" userId="9d421c32c632e8c8" providerId="LiveId" clId="{50A2A119-4774-4739-9C99-674C5C575ABF}" dt="2024-11-12T07:47:11.017" v="3481" actId="26606"/>
          <ac:spMkLst>
            <pc:docMk/>
            <pc:sldMk cId="1640855639" sldId="269"/>
            <ac:spMk id="8" creationId="{8651CFA9-6065-4243-AC48-858E359780B1}"/>
          </ac:spMkLst>
        </pc:spChg>
        <pc:spChg chg="add">
          <ac:chgData name="Ahmed Ahmed" userId="9d421c32c632e8c8" providerId="LiveId" clId="{50A2A119-4774-4739-9C99-674C5C575ABF}" dt="2024-11-12T07:47:11.017" v="3481" actId="26606"/>
          <ac:spMkLst>
            <pc:docMk/>
            <pc:sldMk cId="1640855639" sldId="269"/>
            <ac:spMk id="10" creationId="{37962AE0-6A1C-4B76-9D52-10E5E6D7D3BB}"/>
          </ac:spMkLst>
        </pc:spChg>
        <pc:spChg chg="add">
          <ac:chgData name="Ahmed Ahmed" userId="9d421c32c632e8c8" providerId="LiveId" clId="{50A2A119-4774-4739-9C99-674C5C575ABF}" dt="2024-11-12T07:47:11.017" v="3481" actId="26606"/>
          <ac:spMkLst>
            <pc:docMk/>
            <pc:sldMk cId="1640855639" sldId="269"/>
            <ac:spMk id="12" creationId="{BF49D5AE-15AF-4BC1-8AC5-F5FA95199E94}"/>
          </ac:spMkLst>
        </pc:spChg>
        <pc:spChg chg="add">
          <ac:chgData name="Ahmed Ahmed" userId="9d421c32c632e8c8" providerId="LiveId" clId="{50A2A119-4774-4739-9C99-674C5C575ABF}" dt="2024-11-12T07:47:11.017" v="3481" actId="26606"/>
          <ac:spMkLst>
            <pc:docMk/>
            <pc:sldMk cId="1640855639" sldId="269"/>
            <ac:spMk id="14" creationId="{5608A5E7-BD2D-419A-8079-3103083AB134}"/>
          </ac:spMkLst>
        </pc:spChg>
      </pc:sldChg>
      <pc:sldChg chg="new del setBg">
        <pc:chgData name="Ahmed Ahmed" userId="9d421c32c632e8c8" providerId="LiveId" clId="{50A2A119-4774-4739-9C99-674C5C575ABF}" dt="2024-11-12T07:46:42.654" v="3479" actId="47"/>
        <pc:sldMkLst>
          <pc:docMk/>
          <pc:sldMk cId="2292309146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BB1A1-ABFD-4EB3-8B40-3354BC2AEC6A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FC6BC-9326-4814-AE38-7F02AD068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00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FC6BC-9326-4814-AE38-7F02AD068A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66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5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1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5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3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1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9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9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2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7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sql/func_sqlserver_floor.asp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w3schools.com/sql/func_sqlserver_round.asp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func_sqlserver_power.asp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s://www.w3schools.com/sql/func_sqlserver_ceiling.as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func_sqlserver_datepart.asp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func_sqlserver_datediff.as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func_sqlserver_datename.asp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sql/func_sqlserver_getdate.asp" TargetMode="External"/><Relationship Id="rId4" Type="http://schemas.openxmlformats.org/officeDocument/2006/relationships/hyperlink" Target="https://www.w3schools.com/sql/func_sqlserver_dateadd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www.w3schools.com/sql/func_sqlserver_isnull.as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func_sqlserver_convert.asp" TargetMode="External"/><Relationship Id="rId5" Type="http://schemas.openxmlformats.org/officeDocument/2006/relationships/hyperlink" Target="https://www.w3schools.com/sql/func_sqlserver_cast.asp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sql/sql_wildcards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func_sqlserver_concat.a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func_sqlserver_substring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func_sqlserver_replace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func_sqlserver_len.asp" TargetMode="External"/><Relationship Id="rId5" Type="http://schemas.openxmlformats.org/officeDocument/2006/relationships/hyperlink" Target="https://www.w3schools.com/sql/func_sqlserver_rtrim.asp" TargetMode="External"/><Relationship Id="rId4" Type="http://schemas.openxmlformats.org/officeDocument/2006/relationships/hyperlink" Target="https://www.w3schools.com/sql/func_sqlserver_ltrim.a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sql/func_sqlserver_right.asp" TargetMode="External"/><Relationship Id="rId4" Type="http://schemas.openxmlformats.org/officeDocument/2006/relationships/hyperlink" Target="https://www.w3schools.com/sql/func_sqlserver_left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w3schools.com/sql/func_sqlserver_replicate.as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func_sqlserver_reverse.asp" TargetMode="External"/><Relationship Id="rId5" Type="http://schemas.openxmlformats.org/officeDocument/2006/relationships/hyperlink" Target="https://www.w3schools.com/sql/func_sqlserver_upper.asp" TargetMode="External"/><Relationship Id="rId4" Type="http://schemas.openxmlformats.org/officeDocument/2006/relationships/hyperlink" Target="https://www.w3schools.com/sql/func_sqlserver_lower.a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Full frame shot of wall with worn-out sky blue paint">
            <a:extLst>
              <a:ext uri="{FF2B5EF4-FFF2-40B4-BE49-F238E27FC236}">
                <a16:creationId xmlns:a16="http://schemas.microsoft.com/office/drawing/2014/main" id="{A1C4F639-BD73-0A03-1BC8-411EEDD7CA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rcRect t="2673" r="-1" b="1305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F92248-F186-9618-65AA-CA277DD11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bg-BG" sz="5200" dirty="0">
                <a:solidFill>
                  <a:srgbClr val="FFFFFF"/>
                </a:solidFill>
              </a:rPr>
              <a:t>Вградени функции в </a:t>
            </a:r>
            <a:r>
              <a:rPr lang="en-GB" sz="5200" dirty="0">
                <a:solidFill>
                  <a:srgbClr val="FFFFFF"/>
                </a:solidFill>
              </a:rPr>
              <a:t>MS SQL</a:t>
            </a:r>
          </a:p>
        </p:txBody>
      </p:sp>
    </p:spTree>
    <p:extLst>
      <p:ext uri="{BB962C8B-B14F-4D97-AF65-F5344CB8AC3E}">
        <p14:creationId xmlns:p14="http://schemas.microsoft.com/office/powerpoint/2010/main" val="1951857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F28986-FC59-B733-6DEA-58F8D89F2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284FD13-ADAF-1E7A-32E8-1E973AAC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8881273-280E-A98D-2576-1786BA6B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6881901-2E57-BA4B-2864-F921BE5A4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CA8437-549A-F477-4165-66819086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77F7E19-3F8E-486E-1875-84DCF0BC8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47B841D-051C-63C1-7694-75CC21353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3048000"/>
            <a:ext cx="1371600" cy="2548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AD52E4-7198-6C7A-5CF9-958E41B3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909" y="242012"/>
            <a:ext cx="5996619" cy="7015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z="4000" dirty="0">
                <a:solidFill>
                  <a:schemeClr val="tx2"/>
                </a:solidFill>
              </a:rPr>
              <a:t>Математически функции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AD33C3-F23E-5B0C-A49A-6281677D54A1}"/>
              </a:ext>
            </a:extLst>
          </p:cNvPr>
          <p:cNvSpPr txBox="1"/>
          <p:nvPr/>
        </p:nvSpPr>
        <p:spPr>
          <a:xfrm>
            <a:off x="937909" y="1085264"/>
            <a:ext cx="1063496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/>
              <a:t>PI</a:t>
            </a:r>
            <a:r>
              <a:rPr lang="en-GB" sz="2800" dirty="0"/>
              <a:t> – </a:t>
            </a:r>
            <a:r>
              <a:rPr lang="bg-BG" sz="2800" dirty="0"/>
              <a:t>стойността на числото </a:t>
            </a:r>
            <a:r>
              <a:rPr lang="el-GR" sz="2800" dirty="0"/>
              <a:t>π</a:t>
            </a:r>
            <a:r>
              <a:rPr lang="bg-BG" sz="2800" dirty="0"/>
              <a:t> (пи)</a:t>
            </a:r>
          </a:p>
          <a:p>
            <a:pPr lvl="1"/>
            <a:r>
              <a:rPr lang="bg-BG" sz="2800" dirty="0"/>
              <a:t>	</a:t>
            </a:r>
            <a:r>
              <a:rPr lang="en-GB" sz="2800" dirty="0"/>
              <a:t>SELECT </a:t>
            </a:r>
            <a:r>
              <a:rPr lang="en-GB" sz="2800" b="1" dirty="0">
                <a:solidFill>
                  <a:schemeClr val="accent4">
                    <a:lumMod val="75000"/>
                  </a:schemeClr>
                </a:solidFill>
              </a:rPr>
              <a:t>PI</a:t>
            </a:r>
            <a:r>
              <a:rPr lang="en-GB" sz="2800" dirty="0"/>
              <a:t>() --3.14159265358979</a:t>
            </a:r>
            <a:endParaRPr lang="en-GB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/>
              <a:t>ABS</a:t>
            </a:r>
            <a:r>
              <a:rPr lang="en-GB" sz="2800" dirty="0"/>
              <a:t> – </a:t>
            </a:r>
            <a:r>
              <a:rPr lang="bg-BG" sz="2800" dirty="0"/>
              <a:t>абсолютна стойност (модул)</a:t>
            </a:r>
          </a:p>
          <a:p>
            <a:pPr lvl="1"/>
            <a:r>
              <a:rPr lang="bg-BG" sz="2800" dirty="0"/>
              <a:t>	Синтаксис:</a:t>
            </a:r>
            <a:r>
              <a:rPr lang="en-GB" sz="2800" dirty="0"/>
              <a:t> </a:t>
            </a:r>
            <a:r>
              <a:rPr lang="en-GB" sz="2800" b="1" dirty="0">
                <a:solidFill>
                  <a:schemeClr val="accent4">
                    <a:lumMod val="75000"/>
                  </a:schemeClr>
                </a:solidFill>
              </a:rPr>
              <a:t>ABS</a:t>
            </a:r>
            <a:r>
              <a:rPr lang="en-GB" sz="2800" dirty="0"/>
              <a:t>(Value)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/>
              <a:t>SQRT</a:t>
            </a:r>
            <a:r>
              <a:rPr lang="en-GB" sz="2800" dirty="0"/>
              <a:t> – </a:t>
            </a:r>
            <a:r>
              <a:rPr lang="bg-BG" sz="2800" dirty="0"/>
              <a:t>квадратен корен</a:t>
            </a:r>
          </a:p>
          <a:p>
            <a:pPr lvl="1"/>
            <a:r>
              <a:rPr lang="bg-BG" sz="2800" dirty="0"/>
              <a:t>	Синтаксис:</a:t>
            </a:r>
            <a:r>
              <a:rPr lang="en-GB" sz="2800" dirty="0"/>
              <a:t> </a:t>
            </a:r>
            <a:r>
              <a:rPr lang="en-GB" sz="2800" b="1" dirty="0">
                <a:solidFill>
                  <a:schemeClr val="accent4">
                    <a:lumMod val="75000"/>
                  </a:schemeClr>
                </a:solidFill>
              </a:rPr>
              <a:t>SQRT</a:t>
            </a:r>
            <a:r>
              <a:rPr lang="en-GB" sz="2800" dirty="0"/>
              <a:t>(Value)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hlinkClick r:id="rId6"/>
              </a:rPr>
              <a:t>POWER</a:t>
            </a:r>
            <a:r>
              <a:rPr lang="en-GB" sz="2800" dirty="0"/>
              <a:t> – </a:t>
            </a:r>
            <a:r>
              <a:rPr lang="bg-BG" sz="2800" dirty="0"/>
              <a:t>повдига число на степен</a:t>
            </a:r>
          </a:p>
          <a:p>
            <a:pPr lvl="1"/>
            <a:r>
              <a:rPr lang="bg-BG" sz="2800" dirty="0"/>
              <a:t>	Синтаксис:</a:t>
            </a:r>
            <a:r>
              <a:rPr lang="en-GB" sz="2800" dirty="0"/>
              <a:t> </a:t>
            </a:r>
            <a:r>
              <a:rPr lang="en-GB" sz="2800" b="1" dirty="0">
                <a:solidFill>
                  <a:schemeClr val="accent4">
                    <a:lumMod val="75000"/>
                  </a:schemeClr>
                </a:solidFill>
              </a:rPr>
              <a:t>POWER</a:t>
            </a:r>
            <a:r>
              <a:rPr lang="en-GB" sz="2800" dirty="0"/>
              <a:t>(Value, Exponent)</a:t>
            </a:r>
            <a:endParaRPr lang="en-GB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hlinkClick r:id="rId7"/>
              </a:rPr>
              <a:t>ROUND</a:t>
            </a:r>
            <a:r>
              <a:rPr lang="en-GB" sz="2800" dirty="0"/>
              <a:t> – </a:t>
            </a:r>
            <a:r>
              <a:rPr lang="bg-BG" sz="2800" dirty="0"/>
              <a:t>закръгля число с определена точност</a:t>
            </a:r>
          </a:p>
          <a:p>
            <a:pPr lvl="1"/>
            <a:r>
              <a:rPr lang="bg-BG" sz="2800" dirty="0"/>
              <a:t>	Синтаксис:</a:t>
            </a:r>
            <a:r>
              <a:rPr lang="en-GB" sz="2800" dirty="0"/>
              <a:t> </a:t>
            </a:r>
            <a:r>
              <a:rPr lang="en-GB" sz="2800" b="1" dirty="0">
                <a:solidFill>
                  <a:schemeClr val="accent4">
                    <a:lumMod val="75000"/>
                  </a:schemeClr>
                </a:solidFill>
              </a:rPr>
              <a:t>ROUND</a:t>
            </a:r>
            <a:r>
              <a:rPr lang="en-GB" sz="2800" dirty="0"/>
              <a:t>(Value, Precision)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hlinkClick r:id="rId8"/>
              </a:rPr>
              <a:t>FLOOR</a:t>
            </a:r>
            <a:r>
              <a:rPr lang="en-GB" sz="2800" b="1" dirty="0"/>
              <a:t> &amp; </a:t>
            </a:r>
            <a:r>
              <a:rPr lang="en-GB" sz="2800" b="1" dirty="0">
                <a:hlinkClick r:id="rId9"/>
              </a:rPr>
              <a:t>CEILING</a:t>
            </a:r>
            <a:r>
              <a:rPr lang="en-GB" sz="2800" dirty="0"/>
              <a:t> – </a:t>
            </a:r>
            <a:r>
              <a:rPr lang="bg-BG" sz="2800" dirty="0"/>
              <a:t>връщат най-близкото цяло число</a:t>
            </a:r>
          </a:p>
          <a:p>
            <a:pPr lvl="1"/>
            <a:r>
              <a:rPr lang="bg-BG" sz="2800" dirty="0"/>
              <a:t>	Синтаксис:</a:t>
            </a:r>
            <a:r>
              <a:rPr lang="en-GB" sz="2800" dirty="0"/>
              <a:t> </a:t>
            </a:r>
            <a:r>
              <a:rPr lang="en-GB" sz="2800" b="1" dirty="0">
                <a:solidFill>
                  <a:schemeClr val="accent4">
                    <a:lumMod val="75000"/>
                  </a:schemeClr>
                </a:solidFill>
              </a:rPr>
              <a:t>FLOOR</a:t>
            </a:r>
            <a:r>
              <a:rPr lang="en-GB" sz="2800" dirty="0"/>
              <a:t>(Value), </a:t>
            </a:r>
            <a:r>
              <a:rPr lang="en-GB" sz="2800" b="1" dirty="0">
                <a:solidFill>
                  <a:schemeClr val="accent4">
                    <a:lumMod val="75000"/>
                  </a:schemeClr>
                </a:solidFill>
              </a:rPr>
              <a:t>CEILING</a:t>
            </a:r>
            <a:r>
              <a:rPr lang="en-GB" sz="2800" dirty="0"/>
              <a:t>(Value)</a:t>
            </a:r>
            <a:endParaRPr lang="en-GB" sz="2800" b="1" dirty="0"/>
          </a:p>
          <a:p>
            <a:pPr lvl="1"/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55080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F7B7-E8BC-C0F5-B9AE-FA8F8E755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339"/>
            <a:ext cx="10515600" cy="876693"/>
          </a:xfrm>
          <a:noFill/>
        </p:spPr>
        <p:txBody>
          <a:bodyPr>
            <a:normAutofit fontScale="90000"/>
          </a:bodyPr>
          <a:lstStyle/>
          <a:p>
            <a:r>
              <a:rPr lang="bg-BG" dirty="0">
                <a:solidFill>
                  <a:schemeClr val="tx1">
                    <a:alpha val="80000"/>
                  </a:schemeClr>
                </a:solidFill>
              </a:rPr>
              <a:t>Функции за работа с дати</a:t>
            </a:r>
            <a:br>
              <a:rPr lang="bg-BG" dirty="0">
                <a:solidFill>
                  <a:schemeClr val="tx1">
                    <a:alpha val="80000"/>
                  </a:schemeClr>
                </a:solidFill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F5C32-7D33-6FB3-792D-63D0280B8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033"/>
            <a:ext cx="10515600" cy="46568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DATEPART</a:t>
            </a:r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bg-BG" dirty="0">
                <a:solidFill>
                  <a:schemeClr val="tx1"/>
                </a:solidFill>
              </a:rPr>
              <a:t>екстрактва сегменти от дата като цяло число</a:t>
            </a:r>
          </a:p>
          <a:p>
            <a:pPr marL="914400" lvl="2" indent="0">
              <a:buNone/>
            </a:pPr>
            <a:r>
              <a:rPr lang="bg-BG" sz="2800" dirty="0">
                <a:solidFill>
                  <a:schemeClr val="tx1"/>
                </a:solidFill>
              </a:rPr>
              <a:t>Синтаксис: </a:t>
            </a:r>
            <a:r>
              <a:rPr lang="en-GB" sz="2800" b="1" dirty="0">
                <a:solidFill>
                  <a:schemeClr val="accent5">
                    <a:lumMod val="75000"/>
                  </a:schemeClr>
                </a:solidFill>
              </a:rPr>
              <a:t>DATEPART</a:t>
            </a:r>
            <a:r>
              <a:rPr lang="en-GB" sz="2800" dirty="0">
                <a:solidFill>
                  <a:schemeClr val="tx1"/>
                </a:solidFill>
              </a:rPr>
              <a:t>(Part, Date)</a:t>
            </a:r>
          </a:p>
          <a:p>
            <a:pPr marL="914400" lvl="2" indent="0">
              <a:buNone/>
            </a:pPr>
            <a:endParaRPr lang="en-GB" sz="2800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GB" sz="2800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GB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99663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DATEDIFF</a:t>
            </a:r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bg-BG" dirty="0">
                <a:solidFill>
                  <a:schemeClr val="tx1"/>
                </a:solidFill>
              </a:rPr>
              <a:t>намира разликата между две дати</a:t>
            </a:r>
            <a:endParaRPr lang="en-GB" b="1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bg-BG" sz="2800" dirty="0">
                <a:solidFill>
                  <a:schemeClr val="tx1"/>
                </a:solidFill>
              </a:rPr>
              <a:t>Синтаксис: </a:t>
            </a:r>
            <a:r>
              <a:rPr lang="en-GB" sz="2800" b="1" dirty="0">
                <a:solidFill>
                  <a:schemeClr val="accent5">
                    <a:lumMod val="75000"/>
                  </a:schemeClr>
                </a:solidFill>
              </a:rPr>
              <a:t>DATEDIFF</a:t>
            </a:r>
            <a:r>
              <a:rPr lang="en-GB" sz="2800" dirty="0">
                <a:solidFill>
                  <a:schemeClr val="tx1"/>
                </a:solidFill>
              </a:rPr>
              <a:t>(Part, FirstDate, SecondDate)</a:t>
            </a:r>
          </a:p>
          <a:p>
            <a:pPr marL="914400" lvl="2" indent="0">
              <a:buNone/>
            </a:pPr>
            <a:endParaRPr lang="en-GB" sz="2800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GB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AE624C-0B03-AEA9-414A-0332F7798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028225"/>
              </p:ext>
            </p:extLst>
          </p:nvPr>
        </p:nvGraphicFramePr>
        <p:xfrm>
          <a:off x="1862317" y="2634102"/>
          <a:ext cx="1964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965">
                  <a:extLst>
                    <a:ext uri="{9D8B030D-6E8A-4147-A177-3AD203B41FA5}">
                      <a16:colId xmlns:a16="http://schemas.microsoft.com/office/drawing/2014/main" val="2151294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year, yyyy, 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1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month, mm,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644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day, dd,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7335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D94C23-5BCE-1086-79D7-B2774F417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70139"/>
              </p:ext>
            </p:extLst>
          </p:nvPr>
        </p:nvGraphicFramePr>
        <p:xfrm>
          <a:off x="4505226" y="2622777"/>
          <a:ext cx="1964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965">
                  <a:extLst>
                    <a:ext uri="{9D8B030D-6E8A-4147-A177-3AD203B41FA5}">
                      <a16:colId xmlns:a16="http://schemas.microsoft.com/office/drawing/2014/main" val="138722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YEAR</a:t>
                      </a: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(Date)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3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MONTH</a:t>
                      </a:r>
                      <a:r>
                        <a:rPr lang="en-GB" dirty="0"/>
                        <a:t>(Date)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23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DAY</a:t>
                      </a:r>
                      <a:r>
                        <a:rPr lang="en-GB" dirty="0"/>
                        <a:t>(Date)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056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7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B45EF0-9ABB-1A9B-D160-0EB82642B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50A2-6CF8-7488-7E95-EBC451BC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339"/>
            <a:ext cx="10515600" cy="876693"/>
          </a:xfrm>
          <a:noFill/>
        </p:spPr>
        <p:txBody>
          <a:bodyPr>
            <a:normAutofit fontScale="90000"/>
          </a:bodyPr>
          <a:lstStyle/>
          <a:p>
            <a:r>
              <a:rPr lang="bg-BG" dirty="0">
                <a:solidFill>
                  <a:schemeClr val="tx1">
                    <a:alpha val="80000"/>
                  </a:schemeClr>
                </a:solidFill>
              </a:rPr>
              <a:t>Функции за работа с дати</a:t>
            </a:r>
            <a:br>
              <a:rPr lang="bg-BG" dirty="0">
                <a:solidFill>
                  <a:schemeClr val="tx1">
                    <a:alpha val="80000"/>
                  </a:schemeClr>
                </a:solidFill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DC24-19EE-E03C-3718-480975EB1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033"/>
            <a:ext cx="10515600" cy="46568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DATENAME</a:t>
            </a:r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bg-BG" dirty="0">
                <a:solidFill>
                  <a:schemeClr val="tx1"/>
                </a:solidFill>
              </a:rPr>
              <a:t>връща низовата репрезентация на деня от дата</a:t>
            </a:r>
          </a:p>
          <a:p>
            <a:pPr marL="914400" lvl="2" indent="0">
              <a:buNone/>
            </a:pPr>
            <a:r>
              <a:rPr lang="bg-BG" sz="2800" dirty="0">
                <a:solidFill>
                  <a:schemeClr val="tx1"/>
                </a:solidFill>
              </a:rPr>
              <a:t>Синтаксис: </a:t>
            </a:r>
            <a:r>
              <a:rPr lang="en-GB" sz="2800" b="1" dirty="0">
                <a:solidFill>
                  <a:schemeClr val="accent5">
                    <a:lumMod val="75000"/>
                  </a:schemeClr>
                </a:solidFill>
              </a:rPr>
              <a:t>DATENAME</a:t>
            </a:r>
            <a:r>
              <a:rPr lang="en-GB" sz="2800" dirty="0">
                <a:solidFill>
                  <a:schemeClr val="tx1"/>
                </a:solidFill>
              </a:rPr>
              <a:t>(Part, Date)</a:t>
            </a:r>
          </a:p>
          <a:p>
            <a:pPr marL="914400" lvl="2" indent="0">
              <a:buNone/>
            </a:pPr>
            <a:endParaRPr lang="en-GB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996633"/>
                </a:solidFill>
                <a:hlinkClick r:id="rId4"/>
              </a:rPr>
              <a:t>DATEADD</a:t>
            </a:r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bg-BG" dirty="0">
                <a:solidFill>
                  <a:schemeClr val="tx1"/>
                </a:solidFill>
              </a:rPr>
              <a:t>прилага аритметика с дати</a:t>
            </a:r>
            <a:endParaRPr lang="en-GB" b="1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bg-BG" sz="2800" dirty="0">
                <a:solidFill>
                  <a:schemeClr val="tx1"/>
                </a:solidFill>
              </a:rPr>
              <a:t>Синтаксис: </a:t>
            </a:r>
            <a:r>
              <a:rPr lang="en-GB" sz="2800" b="1" dirty="0">
                <a:solidFill>
                  <a:schemeClr val="accent5">
                    <a:lumMod val="75000"/>
                  </a:schemeClr>
                </a:solidFill>
              </a:rPr>
              <a:t>DATEADD</a:t>
            </a:r>
            <a:r>
              <a:rPr lang="en-GB" sz="2800" dirty="0">
                <a:solidFill>
                  <a:schemeClr val="tx1"/>
                </a:solidFill>
              </a:rPr>
              <a:t>(Part, Number, Date)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996633"/>
                </a:solidFill>
                <a:hlinkClick r:id="rId5"/>
              </a:rPr>
              <a:t>GETDATE</a:t>
            </a:r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bg-BG" dirty="0">
                <a:solidFill>
                  <a:schemeClr val="tx1"/>
                </a:solidFill>
              </a:rPr>
              <a:t>взема текущата дата и час</a:t>
            </a:r>
            <a:endParaRPr lang="en-GB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996633"/>
                </a:solidFill>
              </a:rPr>
              <a:t>EOMONTH</a:t>
            </a:r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bg-BG" dirty="0">
                <a:solidFill>
                  <a:schemeClr val="tx1"/>
                </a:solidFill>
              </a:rPr>
              <a:t>връща последния ден на месеца</a:t>
            </a:r>
            <a:endParaRPr lang="en-GB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800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GB" sz="2800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GB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F9C313-EABF-54D9-8395-E812148CB89E}"/>
              </a:ext>
            </a:extLst>
          </p:cNvPr>
          <p:cNvSpPr txBox="1"/>
          <p:nvPr/>
        </p:nvSpPr>
        <p:spPr>
          <a:xfrm>
            <a:off x="1769129" y="2484218"/>
            <a:ext cx="638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Пример: </a:t>
            </a:r>
            <a:r>
              <a:rPr lang="en-GB" b="1" dirty="0"/>
              <a:t>SELECT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DATENAME</a:t>
            </a:r>
            <a:r>
              <a:rPr lang="en-GB" dirty="0"/>
              <a:t>(weekday, ‘2017/01/27’)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E181B-1ECB-BE43-54E0-765C1A9C2C34}"/>
              </a:ext>
            </a:extLst>
          </p:cNvPr>
          <p:cNvSpPr txBox="1"/>
          <p:nvPr/>
        </p:nvSpPr>
        <p:spPr>
          <a:xfrm>
            <a:off x="1769129" y="4748737"/>
            <a:ext cx="638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Пример: </a:t>
            </a:r>
            <a:r>
              <a:rPr lang="en-GB" b="1" dirty="0"/>
              <a:t>SELECT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GETDATE</a:t>
            </a:r>
            <a:r>
              <a:rPr lang="en-GB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107792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1">
              <a:lumMod val="75000"/>
            </a:schemeClr>
          </a:fgClr>
          <a:bgClr>
            <a:srgbClr val="92D05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966E53-3C41-4F5A-A432-755BFE5D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3400"/>
            <a:ext cx="2438400" cy="2438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7F75BB-A3CB-4161-B316-A2A9C88F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EF073E-6C63-6DE5-3464-95DDB543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768" y="1401004"/>
            <a:ext cx="5233416" cy="7031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bg-BG" sz="3600" dirty="0">
                <a:solidFill>
                  <a:schemeClr val="tx2"/>
                </a:solidFill>
              </a:rPr>
              <a:t>Други полезни функции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DF666-8BBF-9638-D965-F78C328453DE}"/>
              </a:ext>
            </a:extLst>
          </p:cNvPr>
          <p:cNvSpPr txBox="1">
            <a:spLocks/>
          </p:cNvSpPr>
          <p:nvPr/>
        </p:nvSpPr>
        <p:spPr>
          <a:xfrm>
            <a:off x="731520" y="3295568"/>
            <a:ext cx="10277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hlinkClick r:id="rId5"/>
              </a:rPr>
              <a:t>CAST</a:t>
            </a: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</a:rPr>
              <a:t> &amp; </a:t>
            </a: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hlinkClick r:id="rId6"/>
              </a:rPr>
              <a:t>CONVERT</a:t>
            </a:r>
            <a:r>
              <a:rPr lang="en-GB" sz="2800" dirty="0"/>
              <a:t> – </a:t>
            </a:r>
            <a:r>
              <a:rPr lang="bg-BG" sz="2800" dirty="0"/>
              <a:t>преобразуване между дати</a:t>
            </a:r>
          </a:p>
          <a:p>
            <a:pPr lvl="3"/>
            <a:r>
              <a:rPr lang="bg-BG" sz="2800" b="1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GB" sz="2800" b="1" dirty="0">
                <a:solidFill>
                  <a:schemeClr val="accent5">
                    <a:lumMod val="75000"/>
                  </a:schemeClr>
                </a:solidFill>
              </a:rPr>
              <a:t>CAST</a:t>
            </a:r>
            <a:r>
              <a:rPr lang="bg-BG" sz="2800" dirty="0"/>
              <a:t>(</a:t>
            </a:r>
            <a:r>
              <a:rPr lang="en-GB" sz="2800" dirty="0"/>
              <a:t>Data AS NewType</a:t>
            </a:r>
            <a:r>
              <a:rPr lang="bg-BG" sz="2800" dirty="0"/>
              <a:t>)</a:t>
            </a:r>
            <a:endParaRPr lang="en-GB" sz="2800" dirty="0"/>
          </a:p>
          <a:p>
            <a:pPr lvl="3"/>
            <a:r>
              <a:rPr lang="en-GB" sz="2800" b="1" dirty="0">
                <a:solidFill>
                  <a:srgbClr val="996633"/>
                </a:solidFill>
              </a:rPr>
              <a:t>	</a:t>
            </a:r>
            <a:r>
              <a:rPr lang="en-GB" sz="2800" b="1" dirty="0">
                <a:solidFill>
                  <a:schemeClr val="accent5">
                    <a:lumMod val="75000"/>
                  </a:schemeClr>
                </a:solidFill>
              </a:rPr>
              <a:t>CONVERT</a:t>
            </a:r>
            <a:r>
              <a:rPr lang="bg-BG" sz="2800" dirty="0"/>
              <a:t>(</a:t>
            </a:r>
            <a:r>
              <a:rPr lang="en-GB" sz="2800" dirty="0"/>
              <a:t>NewType, Data</a:t>
            </a:r>
            <a:r>
              <a:rPr lang="bg-BG" sz="2800" dirty="0"/>
              <a:t>)</a:t>
            </a:r>
            <a:endParaRPr lang="en-GB" sz="2800" dirty="0"/>
          </a:p>
          <a:p>
            <a:pPr lvl="3"/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hlinkClick r:id="rId7"/>
              </a:rPr>
              <a:t>ISNULL</a:t>
            </a:r>
            <a:r>
              <a:rPr lang="en-GB" sz="2800" dirty="0"/>
              <a:t>– </a:t>
            </a:r>
            <a:r>
              <a:rPr lang="bg-BG" sz="2800" dirty="0"/>
              <a:t>заменя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en-GB" sz="2800" b="1" dirty="0">
                <a:solidFill>
                  <a:srgbClr val="FFC000"/>
                </a:solidFill>
              </a:rPr>
              <a:t> </a:t>
            </a:r>
            <a:r>
              <a:rPr lang="bg-BG" sz="2800" dirty="0"/>
              <a:t>стойност със стойност по подразбиране</a:t>
            </a:r>
            <a:endParaRPr lang="bg-BG" sz="2800" dirty="0">
              <a:solidFill>
                <a:srgbClr val="FFC000"/>
              </a:solidFill>
            </a:endParaRPr>
          </a:p>
          <a:p>
            <a:pPr lvl="3"/>
            <a:r>
              <a:rPr lang="bg-BG" sz="2800" b="1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GB" sz="2800" b="1" dirty="0">
                <a:solidFill>
                  <a:schemeClr val="accent5">
                    <a:lumMod val="75000"/>
                  </a:schemeClr>
                </a:solidFill>
              </a:rPr>
              <a:t>ISNULL</a:t>
            </a:r>
            <a:r>
              <a:rPr lang="bg-BG" sz="2800" dirty="0"/>
              <a:t>(</a:t>
            </a:r>
            <a:r>
              <a:rPr lang="en-GB" sz="2800" dirty="0"/>
              <a:t>Data, DefaultValue</a:t>
            </a:r>
            <a:r>
              <a:rPr lang="bg-BG" sz="2800" dirty="0"/>
              <a:t>)</a:t>
            </a:r>
            <a:endParaRPr lang="en-GB" sz="2800" dirty="0">
              <a:solidFill>
                <a:srgbClr val="9966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17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D7B2F-82AF-FB58-AE28-2A530A7D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891" y="647699"/>
            <a:ext cx="9988166" cy="1375653"/>
          </a:xfrm>
        </p:spPr>
        <p:txBody>
          <a:bodyPr anchor="b">
            <a:normAutofit/>
          </a:bodyPr>
          <a:lstStyle/>
          <a:p>
            <a:pPr algn="ctr"/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Wildcard Characters</a:t>
            </a:r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EB497-C248-52F9-378F-35D079518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827" y="2375556"/>
            <a:ext cx="10576874" cy="3737532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tx2"/>
                </a:solidFill>
              </a:rPr>
              <a:t>Използват се с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bg-BG" dirty="0">
                <a:solidFill>
                  <a:schemeClr val="tx2"/>
                </a:solidFill>
              </a:rPr>
              <a:t> клауза за частична филтрация, подобно на </a:t>
            </a:r>
            <a:r>
              <a:rPr lang="bg-BG" b="1" dirty="0">
                <a:solidFill>
                  <a:schemeClr val="tx2"/>
                </a:solidFill>
              </a:rPr>
              <a:t>регулярните изрази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bg-BG" dirty="0">
                <a:solidFill>
                  <a:schemeClr val="tx2"/>
                </a:solidFill>
              </a:rPr>
              <a:t>в езиците за програмиране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bg-BG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GB" b="1" dirty="0">
                <a:solidFill>
                  <a:srgbClr val="996633"/>
                </a:solidFill>
              </a:rPr>
              <a:t>%</a:t>
            </a:r>
            <a:r>
              <a:rPr lang="en-GB" b="1" dirty="0">
                <a:solidFill>
                  <a:srgbClr val="FFC000"/>
                </a:solidFill>
              </a:rPr>
              <a:t> </a:t>
            </a:r>
            <a:r>
              <a:rPr lang="bg-BG" b="1" dirty="0">
                <a:solidFill>
                  <a:srgbClr val="FFC000"/>
                </a:solidFill>
              </a:rPr>
              <a:t>	</a:t>
            </a:r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bg-BG" dirty="0">
                <a:solidFill>
                  <a:schemeClr val="tx1"/>
                </a:solidFill>
              </a:rPr>
              <a:t>всеки стринг, включително с дължина нула</a:t>
            </a:r>
          </a:p>
          <a:p>
            <a:pPr marL="0" indent="0" algn="just">
              <a:buNone/>
            </a:pPr>
            <a:r>
              <a:rPr lang="bg-BG" b="1" dirty="0">
                <a:solidFill>
                  <a:srgbClr val="996633"/>
                </a:solidFill>
              </a:rPr>
              <a:t>_</a:t>
            </a:r>
            <a:r>
              <a:rPr lang="bg-BG" dirty="0">
                <a:solidFill>
                  <a:schemeClr val="tx1"/>
                </a:solidFill>
              </a:rPr>
              <a:t> 	- всеки символ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996633"/>
                </a:solidFill>
              </a:rPr>
              <a:t>[…]</a:t>
            </a:r>
            <a:r>
              <a:rPr lang="bg-BG" b="1" dirty="0">
                <a:solidFill>
                  <a:schemeClr val="tx1"/>
                </a:solidFill>
              </a:rPr>
              <a:t>	</a:t>
            </a:r>
            <a:r>
              <a:rPr lang="bg-BG" dirty="0">
                <a:solidFill>
                  <a:schemeClr val="tx1"/>
                </a:solidFill>
              </a:rPr>
              <a:t>– всеки символ в дадения интервал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996633"/>
                </a:solidFill>
              </a:rPr>
              <a:t>[^…]</a:t>
            </a:r>
            <a:r>
              <a:rPr lang="en-GB" dirty="0">
                <a:solidFill>
                  <a:schemeClr val="tx1"/>
                </a:solidFill>
              </a:rPr>
              <a:t>	- </a:t>
            </a:r>
            <a:r>
              <a:rPr lang="bg-BG" dirty="0">
                <a:solidFill>
                  <a:schemeClr val="tx1"/>
                </a:solidFill>
              </a:rPr>
              <a:t>всеки символ, който </a:t>
            </a:r>
            <a:r>
              <a:rPr lang="bg-BG" b="1" dirty="0">
                <a:solidFill>
                  <a:schemeClr val="tx1"/>
                </a:solidFill>
              </a:rPr>
              <a:t>НЕ</a:t>
            </a:r>
            <a:r>
              <a:rPr lang="bg-BG" dirty="0">
                <a:solidFill>
                  <a:schemeClr val="tx1"/>
                </a:solidFill>
              </a:rPr>
              <a:t> е в дадения интервал</a:t>
            </a:r>
            <a:endParaRPr lang="en-GB" b="1" dirty="0">
              <a:solidFill>
                <a:srgbClr val="9966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85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0BF1A-1664-FF42-482D-BD761A178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bg-BG"/>
              <a:t>Съдържание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9C072-12D7-0A30-598B-9285EADAF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anchor="ctr">
            <a:normAutofit/>
          </a:bodyPr>
          <a:lstStyle/>
          <a:p>
            <a:r>
              <a:rPr lang="bg-BG" dirty="0">
                <a:solidFill>
                  <a:schemeClr val="tx1">
                    <a:alpha val="80000"/>
                  </a:schemeClr>
                </a:solidFill>
              </a:rPr>
              <a:t>Низови функции</a:t>
            </a:r>
          </a:p>
          <a:p>
            <a:r>
              <a:rPr lang="bg-BG" dirty="0">
                <a:solidFill>
                  <a:schemeClr val="tx1">
                    <a:alpha val="80000"/>
                  </a:schemeClr>
                </a:solidFill>
              </a:rPr>
              <a:t>Математически функции</a:t>
            </a:r>
          </a:p>
          <a:p>
            <a:r>
              <a:rPr lang="bg-BG" dirty="0">
                <a:solidFill>
                  <a:schemeClr val="tx1">
                    <a:alpha val="80000"/>
                  </a:schemeClr>
                </a:solidFill>
              </a:rPr>
              <a:t>Функции за работа с дати</a:t>
            </a:r>
          </a:p>
          <a:p>
            <a:r>
              <a:rPr lang="bg-BG" dirty="0">
                <a:solidFill>
                  <a:schemeClr val="tx1">
                    <a:alpha val="80000"/>
                  </a:schemeClr>
                </a:solidFill>
              </a:rPr>
              <a:t>Други полезни функции</a:t>
            </a:r>
            <a:endParaRPr lang="en-GB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alpha val="80000"/>
                  </a:schemeClr>
                </a:solidFill>
              </a:rPr>
              <a:t>Wildcard Characters</a:t>
            </a:r>
          </a:p>
        </p:txBody>
      </p:sp>
    </p:spTree>
    <p:extLst>
      <p:ext uri="{BB962C8B-B14F-4D97-AF65-F5344CB8AC3E}">
        <p14:creationId xmlns:p14="http://schemas.microsoft.com/office/powerpoint/2010/main" val="8031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32D1C9-8AD3-453F-948D-966B7A11B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ACD4D7-3FA3-4106-AFB4-55B58A02E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17FB8-4F2C-A874-ACE8-91F084CB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58" y="89672"/>
            <a:ext cx="10768225" cy="6065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bg-BG" sz="5200" dirty="0">
                <a:solidFill>
                  <a:schemeClr val="bg1">
                    <a:lumMod val="85000"/>
                  </a:schemeClr>
                </a:solidFill>
              </a:rPr>
              <a:t>Низови функции</a:t>
            </a:r>
            <a:endParaRPr lang="en-US" sz="5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3A890-3006-7EC1-37A5-80F9BEC859A1}"/>
              </a:ext>
            </a:extLst>
          </p:cNvPr>
          <p:cNvSpPr txBox="1"/>
          <p:nvPr/>
        </p:nvSpPr>
        <p:spPr>
          <a:xfrm>
            <a:off x="710317" y="727441"/>
            <a:ext cx="107682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Concatenation</a:t>
            </a:r>
            <a:r>
              <a:rPr lang="en-GB" sz="2800" dirty="0"/>
              <a:t> (</a:t>
            </a:r>
            <a:r>
              <a:rPr lang="bg-BG" sz="2800" dirty="0"/>
              <a:t>Свързване</a:t>
            </a:r>
            <a:r>
              <a:rPr lang="en-GB" sz="2800" dirty="0"/>
              <a:t>)</a:t>
            </a:r>
            <a:r>
              <a:rPr lang="bg-BG" sz="2800" dirty="0"/>
              <a:t> – за свързване на низове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2800" dirty="0"/>
              <a:t>чрез </a:t>
            </a:r>
            <a:r>
              <a:rPr lang="bg-BG" sz="2800" b="1" dirty="0">
                <a:solidFill>
                  <a:schemeClr val="accent4">
                    <a:lumMod val="75000"/>
                  </a:schemeClr>
                </a:solidFill>
              </a:rPr>
              <a:t>+</a:t>
            </a:r>
            <a:r>
              <a:rPr lang="bg-BG" sz="2800" dirty="0"/>
              <a:t> </a:t>
            </a:r>
          </a:p>
          <a:p>
            <a:pPr lvl="1"/>
            <a:endParaRPr lang="bg-BG" sz="28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GB" sz="28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bg-BG" sz="28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bg-BG" sz="28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2800" dirty="0"/>
              <a:t>чрез </a:t>
            </a:r>
            <a:r>
              <a:rPr lang="en-GB" sz="2800" b="1" dirty="0">
                <a:solidFill>
                  <a:schemeClr val="accent4">
                    <a:lumMod val="75000"/>
                  </a:schemeClr>
                </a:solidFill>
                <a:hlinkClick r:id="rId4"/>
              </a:rPr>
              <a:t>CONCAT</a:t>
            </a:r>
            <a:endParaRPr lang="en-GB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DD8DC-3BA8-6096-40A4-29B3EA282D88}"/>
              </a:ext>
            </a:extLst>
          </p:cNvPr>
          <p:cNvSpPr txBox="1"/>
          <p:nvPr/>
        </p:nvSpPr>
        <p:spPr>
          <a:xfrm>
            <a:off x="2843784" y="1752418"/>
            <a:ext cx="609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SELECT </a:t>
            </a:r>
            <a:r>
              <a:rPr lang="en-GB" dirty="0"/>
              <a:t>FirstName</a:t>
            </a:r>
            <a:r>
              <a:rPr lang="en-GB" b="1" dirty="0"/>
              <a:t>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+</a:t>
            </a:r>
            <a:r>
              <a:rPr lang="en-GB" b="1" dirty="0"/>
              <a:t> ' '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+</a:t>
            </a:r>
            <a:r>
              <a:rPr lang="en-GB" b="1" dirty="0"/>
              <a:t> </a:t>
            </a:r>
            <a:r>
              <a:rPr lang="en-GB" dirty="0"/>
              <a:t>LastName</a:t>
            </a:r>
            <a:r>
              <a:rPr lang="en-GB" b="1" dirty="0"/>
              <a:t> AS </a:t>
            </a:r>
            <a:r>
              <a:rPr lang="en-GB" dirty="0"/>
              <a:t>FullName</a:t>
            </a:r>
          </a:p>
          <a:p>
            <a:r>
              <a:rPr lang="en-GB" b="1" dirty="0"/>
              <a:t>  FROM </a:t>
            </a:r>
            <a:r>
              <a:rPr lang="en-GB" dirty="0"/>
              <a:t>Employee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809DD-1BA7-56EA-2914-A18751EB795B}"/>
              </a:ext>
            </a:extLst>
          </p:cNvPr>
          <p:cNvSpPr txBox="1"/>
          <p:nvPr/>
        </p:nvSpPr>
        <p:spPr>
          <a:xfrm>
            <a:off x="2843784" y="3917093"/>
            <a:ext cx="6385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SELECT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CONCAT</a:t>
            </a:r>
            <a:r>
              <a:rPr lang="en-GB" dirty="0"/>
              <a:t>(FirstName,</a:t>
            </a:r>
            <a:r>
              <a:rPr lang="en-GB" b="1" dirty="0"/>
              <a:t> ‘ ‘</a:t>
            </a:r>
            <a:r>
              <a:rPr lang="en-GB" dirty="0"/>
              <a:t>,</a:t>
            </a:r>
            <a:r>
              <a:rPr lang="en-GB" b="1" dirty="0"/>
              <a:t> </a:t>
            </a:r>
            <a:r>
              <a:rPr lang="en-GB" dirty="0"/>
              <a:t>LastName)</a:t>
            </a:r>
            <a:r>
              <a:rPr lang="en-GB" b="1" dirty="0"/>
              <a:t> AS </a:t>
            </a:r>
            <a:r>
              <a:rPr lang="en-GB" dirty="0"/>
              <a:t>FullName</a:t>
            </a:r>
          </a:p>
          <a:p>
            <a:r>
              <a:rPr lang="en-GB" b="1" dirty="0"/>
              <a:t>  FROM </a:t>
            </a:r>
            <a:r>
              <a:rPr lang="en-GB" dirty="0"/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28690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011E27-1B95-4CFE-0E21-0B71B8B62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C078FE-7016-8684-09F6-715B22FC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BE8A1F-9165-D44B-14EF-5CE8D46E2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9AA91C8-F994-8850-C84E-F6069667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5A4EA3-B2AD-6EDA-AE9C-4A67D1104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61E13-AC8E-C596-FE40-D5FFF83A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B6097A-7512-3B2B-6A3C-4B63265E3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2A5CE-A5C3-A7DA-C231-AE0AE04A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58" y="89672"/>
            <a:ext cx="10768225" cy="6065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bg-BG" sz="5200" dirty="0">
                <a:solidFill>
                  <a:schemeClr val="bg1">
                    <a:lumMod val="85000"/>
                  </a:schemeClr>
                </a:solidFill>
              </a:rPr>
              <a:t>Низови функции</a:t>
            </a:r>
            <a:endParaRPr lang="en-US" sz="5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A792B-5858-EAFB-F0B4-37EB24032E2B}"/>
              </a:ext>
            </a:extLst>
          </p:cNvPr>
          <p:cNvSpPr txBox="1"/>
          <p:nvPr/>
        </p:nvSpPr>
        <p:spPr>
          <a:xfrm>
            <a:off x="710317" y="727441"/>
            <a:ext cx="1076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Substring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800" dirty="0"/>
              <a:t>– извлича парче от даден низ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CB222-3944-4769-4CEE-A6DCDCE850F9}"/>
              </a:ext>
            </a:extLst>
          </p:cNvPr>
          <p:cNvSpPr txBox="1"/>
          <p:nvPr/>
        </p:nvSpPr>
        <p:spPr>
          <a:xfrm>
            <a:off x="2862072" y="1435801"/>
            <a:ext cx="6099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Синтаксис:</a:t>
            </a:r>
          </a:p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SUBSTRING</a:t>
            </a:r>
            <a:r>
              <a:rPr lang="en-GB" dirty="0"/>
              <a:t>(String, StartIndex, Length)</a:t>
            </a:r>
            <a:endParaRPr lang="bg-BG" dirty="0"/>
          </a:p>
          <a:p>
            <a:endParaRPr lang="bg-BG" dirty="0"/>
          </a:p>
          <a:p>
            <a:r>
              <a:rPr lang="bg-BG" dirty="0"/>
              <a:t>Пример:</a:t>
            </a:r>
          </a:p>
          <a:p>
            <a:r>
              <a:rPr lang="en-GB" dirty="0"/>
              <a:t>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SUBSTRING</a:t>
            </a:r>
            <a:r>
              <a:rPr lang="en-GB" dirty="0"/>
              <a:t>(‘Parl</a:t>
            </a:r>
            <a:r>
              <a:rPr lang="en-GB" b="1" dirty="0"/>
              <a:t>ame</a:t>
            </a:r>
            <a:r>
              <a:rPr lang="en-GB" dirty="0"/>
              <a:t>nt’, 5, 3)</a:t>
            </a:r>
            <a:endParaRPr lang="bg-BG" dirty="0"/>
          </a:p>
          <a:p>
            <a:endParaRPr lang="en-GB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4BEE7128-9C22-D0C7-16E0-2241EC88EC6B}"/>
              </a:ext>
            </a:extLst>
          </p:cNvPr>
          <p:cNvSpPr/>
          <p:nvPr/>
        </p:nvSpPr>
        <p:spPr>
          <a:xfrm>
            <a:off x="3310128" y="3273660"/>
            <a:ext cx="1700784" cy="356616"/>
          </a:xfrm>
          <a:prstGeom prst="wedgeRectCallout">
            <a:avLst>
              <a:gd name="adj1" fmla="val 88522"/>
              <a:gd name="adj2" fmla="val -17661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StartIndex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70C2C89-6D70-525C-EB3B-1E9C3B6A1320}"/>
              </a:ext>
            </a:extLst>
          </p:cNvPr>
          <p:cNvSpPr/>
          <p:nvPr/>
        </p:nvSpPr>
        <p:spPr>
          <a:xfrm>
            <a:off x="6598920" y="3273660"/>
            <a:ext cx="1700784" cy="356616"/>
          </a:xfrm>
          <a:prstGeom prst="wedgeRectCallout">
            <a:avLst>
              <a:gd name="adj1" fmla="val -89435"/>
              <a:gd name="adj2" fmla="val -17917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Length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55FBF5-1284-66F0-C0DE-2D22613F2949}"/>
              </a:ext>
            </a:extLst>
          </p:cNvPr>
          <p:cNvSpPr txBox="1"/>
          <p:nvPr/>
        </p:nvSpPr>
        <p:spPr>
          <a:xfrm>
            <a:off x="6135491" y="254621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 ame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2B10A1-C602-3014-500C-05E57292D0C6}"/>
              </a:ext>
            </a:extLst>
          </p:cNvPr>
          <p:cNvSpPr txBox="1"/>
          <p:nvPr/>
        </p:nvSpPr>
        <p:spPr>
          <a:xfrm>
            <a:off x="1170432" y="3968496"/>
            <a:ext cx="9674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Пример за </a:t>
            </a:r>
            <a:r>
              <a:rPr lang="bg-BG" b="1" i="1" dirty="0"/>
              <a:t>извличане на част от дълга статия</a:t>
            </a:r>
            <a:r>
              <a:rPr lang="bg-BG" dirty="0"/>
              <a:t>:</a:t>
            </a:r>
          </a:p>
          <a:p>
            <a:endParaRPr lang="bg-BG" dirty="0"/>
          </a:p>
          <a:p>
            <a:r>
              <a:rPr lang="en-GB" b="1" dirty="0"/>
              <a:t>SELECT </a:t>
            </a:r>
            <a:r>
              <a:rPr lang="en-GB" dirty="0"/>
              <a:t>ArticalId, Author, Content,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SUBSTRING</a:t>
            </a:r>
            <a:r>
              <a:rPr lang="en-GB" dirty="0"/>
              <a:t>(Content, 1, 200)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+</a:t>
            </a:r>
            <a:r>
              <a:rPr lang="en-GB" dirty="0"/>
              <a:t> ‘…’ AS Summary</a:t>
            </a:r>
          </a:p>
          <a:p>
            <a:r>
              <a:rPr lang="en-GB" b="1" dirty="0"/>
              <a:t>  FROM </a:t>
            </a:r>
            <a:r>
              <a:rPr lang="en-GB" dirty="0"/>
              <a:t>Articles</a:t>
            </a:r>
          </a:p>
          <a:p>
            <a:endParaRPr lang="bg-BG" dirty="0"/>
          </a:p>
          <a:p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119642-6135-3129-05E9-2364271A06C4}"/>
              </a:ext>
            </a:extLst>
          </p:cNvPr>
          <p:cNvSpPr/>
          <p:nvPr/>
        </p:nvSpPr>
        <p:spPr>
          <a:xfrm>
            <a:off x="4837176" y="4441663"/>
            <a:ext cx="3675888" cy="484632"/>
          </a:xfrm>
          <a:prstGeom prst="rect">
            <a:avLst/>
          </a:prstGeom>
          <a:solidFill>
            <a:srgbClr val="81A6C4">
              <a:alpha val="30196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89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41F8DF-75BE-2D90-8BDA-8305EEEB2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8AA104-EF5B-89A2-2B6F-9579A85AE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3C7335-7DCC-86AD-C605-6A5E3529C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A3B012-0B7E-1A38-E9FE-B5FB7C6E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BBD302-7A88-14DA-8BED-C317EC5A7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7049C2-BD18-6B55-057F-F8AA401D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31E664-CB7B-D22A-A571-74CE88A94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6C22F-B8D1-13EC-41D3-4D3981C2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58" y="89672"/>
            <a:ext cx="10768225" cy="6065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bg-BG" sz="5200" dirty="0">
                <a:solidFill>
                  <a:schemeClr val="bg1">
                    <a:lumMod val="85000"/>
                  </a:schemeClr>
                </a:solidFill>
              </a:rPr>
              <a:t>Низови функции</a:t>
            </a:r>
            <a:endParaRPr lang="en-US" sz="5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D572D-7567-13D9-24E2-F9A322E015E4}"/>
              </a:ext>
            </a:extLst>
          </p:cNvPr>
          <p:cNvSpPr txBox="1"/>
          <p:nvPr/>
        </p:nvSpPr>
        <p:spPr>
          <a:xfrm>
            <a:off x="710317" y="727441"/>
            <a:ext cx="1076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Replace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800" dirty="0"/>
              <a:t>– заменя един низ с друг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15806-17BD-A4E9-F4FB-E923B40185F7}"/>
              </a:ext>
            </a:extLst>
          </p:cNvPr>
          <p:cNvSpPr txBox="1"/>
          <p:nvPr/>
        </p:nvSpPr>
        <p:spPr>
          <a:xfrm>
            <a:off x="2862072" y="1435801"/>
            <a:ext cx="6099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Синтаксис:</a:t>
            </a:r>
          </a:p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REPLACE</a:t>
            </a:r>
            <a:r>
              <a:rPr lang="en-GB" dirty="0"/>
              <a:t>(String, Pattern, Replacement)</a:t>
            </a:r>
            <a:endParaRPr lang="bg-BG" dirty="0"/>
          </a:p>
          <a:p>
            <a:endParaRPr lang="bg-BG" dirty="0"/>
          </a:p>
          <a:p>
            <a:r>
              <a:rPr lang="bg-BG" dirty="0"/>
              <a:t>Пример:</a:t>
            </a:r>
          </a:p>
          <a:p>
            <a:r>
              <a:rPr lang="en-GB" dirty="0"/>
              <a:t>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REPLACE</a:t>
            </a:r>
            <a:r>
              <a:rPr lang="en-GB" dirty="0"/>
              <a:t>(‘Black Sea’, ‘Sea’, ‘and White’)</a:t>
            </a:r>
            <a:endParaRPr lang="bg-BG" dirty="0"/>
          </a:p>
          <a:p>
            <a:endParaRPr lang="en-GB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74D512EF-A5F5-C127-9B6B-E870B2BA4806}"/>
              </a:ext>
            </a:extLst>
          </p:cNvPr>
          <p:cNvSpPr/>
          <p:nvPr/>
        </p:nvSpPr>
        <p:spPr>
          <a:xfrm>
            <a:off x="3310128" y="3273660"/>
            <a:ext cx="1773936" cy="356616"/>
          </a:xfrm>
          <a:prstGeom prst="wedgeRectCallout">
            <a:avLst>
              <a:gd name="adj1" fmla="val 74876"/>
              <a:gd name="adj2" fmla="val -171484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Pattern/</a:t>
            </a:r>
            <a:r>
              <a:rPr lang="bg-BG" dirty="0">
                <a:solidFill>
                  <a:schemeClr val="accent4">
                    <a:lumMod val="75000"/>
                  </a:schemeClr>
                </a:solidFill>
              </a:rPr>
              <a:t>шаблон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83C8444-68E8-D0F7-1D08-5BCDCB90E553}"/>
              </a:ext>
            </a:extLst>
          </p:cNvPr>
          <p:cNvSpPr/>
          <p:nvPr/>
        </p:nvSpPr>
        <p:spPr>
          <a:xfrm>
            <a:off x="6598920" y="3273660"/>
            <a:ext cx="1584960" cy="621684"/>
          </a:xfrm>
          <a:prstGeom prst="wedgeRectCallout">
            <a:avLst>
              <a:gd name="adj1" fmla="val -58858"/>
              <a:gd name="adj2" fmla="val -112988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Replacement/</a:t>
            </a:r>
            <a:r>
              <a:rPr lang="bg-BG" dirty="0">
                <a:solidFill>
                  <a:schemeClr val="accent4">
                    <a:lumMod val="75000"/>
                  </a:schemeClr>
                </a:solidFill>
              </a:rPr>
              <a:t>заместител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FBBCF4-BC95-2E63-9533-00EFD1FE6097}"/>
              </a:ext>
            </a:extLst>
          </p:cNvPr>
          <p:cNvSpPr txBox="1"/>
          <p:nvPr/>
        </p:nvSpPr>
        <p:spPr>
          <a:xfrm>
            <a:off x="7196195" y="2550552"/>
            <a:ext cx="216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 Black and White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669B1B-5A46-6D1A-47D1-6DEB652BD58E}"/>
              </a:ext>
            </a:extLst>
          </p:cNvPr>
          <p:cNvSpPr txBox="1"/>
          <p:nvPr/>
        </p:nvSpPr>
        <p:spPr>
          <a:xfrm>
            <a:off x="1170432" y="3968496"/>
            <a:ext cx="9674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Пример за </a:t>
            </a:r>
            <a:r>
              <a:rPr lang="bg-BG" b="1" i="1" dirty="0"/>
              <a:t>цензуриране</a:t>
            </a:r>
            <a:r>
              <a:rPr lang="bg-BG" i="1" dirty="0"/>
              <a:t> на думата </a:t>
            </a:r>
            <a:r>
              <a:rPr lang="en-GB" b="1" i="1" dirty="0"/>
              <a:t>blood</a:t>
            </a:r>
            <a:r>
              <a:rPr lang="en-GB" i="1" dirty="0"/>
              <a:t>(</a:t>
            </a:r>
            <a:r>
              <a:rPr lang="bg-BG" i="1" dirty="0"/>
              <a:t>кръв</a:t>
            </a:r>
            <a:r>
              <a:rPr lang="en-GB" i="1" dirty="0"/>
              <a:t>)</a:t>
            </a:r>
            <a:r>
              <a:rPr lang="bg-BG" i="1" dirty="0"/>
              <a:t> от името на албум</a:t>
            </a:r>
            <a:r>
              <a:rPr lang="bg-BG" dirty="0"/>
              <a:t>:</a:t>
            </a:r>
          </a:p>
          <a:p>
            <a:endParaRPr lang="bg-BG" dirty="0"/>
          </a:p>
          <a:p>
            <a:r>
              <a:rPr lang="en-GB" b="1" dirty="0"/>
              <a:t>SELECT</a:t>
            </a:r>
            <a:r>
              <a:rPr lang="en-GB" dirty="0"/>
              <a:t>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REPLACE</a:t>
            </a:r>
            <a:r>
              <a:rPr lang="en-GB" dirty="0"/>
              <a:t>(Title, ‘blood’, ‘*****’) AS Title</a:t>
            </a:r>
          </a:p>
          <a:p>
            <a:r>
              <a:rPr lang="en-GB" b="1" dirty="0"/>
              <a:t>  FROM </a:t>
            </a:r>
            <a:r>
              <a:rPr lang="en-GB" dirty="0"/>
              <a:t>Albums</a:t>
            </a:r>
          </a:p>
          <a:p>
            <a:endParaRPr lang="bg-BG" dirty="0"/>
          </a:p>
          <a:p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6EAC92-AB75-92D3-6497-2C38DA08EB7C}"/>
              </a:ext>
            </a:extLst>
          </p:cNvPr>
          <p:cNvSpPr/>
          <p:nvPr/>
        </p:nvSpPr>
        <p:spPr>
          <a:xfrm>
            <a:off x="2112488" y="4480560"/>
            <a:ext cx="3191032" cy="374904"/>
          </a:xfrm>
          <a:prstGeom prst="rect">
            <a:avLst/>
          </a:prstGeom>
          <a:solidFill>
            <a:srgbClr val="81A6C4">
              <a:alpha val="30196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4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A93443-9E87-4983-0711-EBC3BE8C0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3749BEB-8E10-0108-5679-9C53ABA3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890D98-53BE-AFAA-1078-02CB19AEF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9E4B61-7AE7-1075-4284-FD346A3C4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A7F915-2F82-65D3-5274-031B1E4A0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6D15B0-93F8-AD5F-B2C3-B0041B2F7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04403A-031F-BA8F-41AF-128CF5042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385B0-15F4-E439-CD84-BB40E1F3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58" y="89672"/>
            <a:ext cx="10768225" cy="6065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bg-BG" sz="5200" dirty="0">
                <a:solidFill>
                  <a:schemeClr val="bg1">
                    <a:lumMod val="85000"/>
                  </a:schemeClr>
                </a:solidFill>
              </a:rPr>
              <a:t>Низови функции</a:t>
            </a:r>
            <a:endParaRPr lang="en-US" sz="5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83A23-39DB-A45E-EE5D-03B55C2A4D95}"/>
              </a:ext>
            </a:extLst>
          </p:cNvPr>
          <p:cNvSpPr txBox="1"/>
          <p:nvPr/>
        </p:nvSpPr>
        <p:spPr>
          <a:xfrm>
            <a:off x="710317" y="727441"/>
            <a:ext cx="10768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LTRIM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RTRIM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800" dirty="0"/>
              <a:t>– изтриват празните символи  в карищата на низ</a:t>
            </a: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b="1" dirty="0">
                <a:hlinkClick r:id="rId6"/>
              </a:rPr>
              <a:t>LEN</a:t>
            </a:r>
            <a:r>
              <a:rPr lang="en-GB" sz="2800" dirty="0"/>
              <a:t> – </a:t>
            </a:r>
            <a:r>
              <a:rPr lang="bg-BG" sz="2800" dirty="0"/>
              <a:t>брои символите в низ</a:t>
            </a:r>
            <a:endParaRPr lang="bg-BG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90ECE3-9944-3CAE-DF8C-090B0B6128ED}"/>
              </a:ext>
            </a:extLst>
          </p:cNvPr>
          <p:cNvSpPr txBox="1"/>
          <p:nvPr/>
        </p:nvSpPr>
        <p:spPr>
          <a:xfrm>
            <a:off x="2862072" y="1435801"/>
            <a:ext cx="6099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Синтаксис:</a:t>
            </a:r>
          </a:p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LTRIM</a:t>
            </a:r>
            <a:r>
              <a:rPr lang="en-GB" dirty="0"/>
              <a:t>(String)</a:t>
            </a:r>
            <a:endParaRPr lang="bg-BG" dirty="0"/>
          </a:p>
          <a:p>
            <a:endParaRPr lang="bg-BG" dirty="0"/>
          </a:p>
          <a:p>
            <a:r>
              <a:rPr lang="bg-BG" dirty="0"/>
              <a:t>Синтаксис :</a:t>
            </a:r>
          </a:p>
          <a:p>
            <a:r>
              <a:rPr lang="en-GB" dirty="0"/>
              <a:t>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RTRIM</a:t>
            </a:r>
            <a:r>
              <a:rPr lang="en-GB" dirty="0"/>
              <a:t>(String)</a:t>
            </a:r>
            <a:endParaRPr lang="bg-BG" dirty="0"/>
          </a:p>
          <a:p>
            <a:endParaRPr lang="en-GB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BA214C47-AF62-7E5E-C510-A8029382AEBF}"/>
              </a:ext>
            </a:extLst>
          </p:cNvPr>
          <p:cNvSpPr/>
          <p:nvPr/>
        </p:nvSpPr>
        <p:spPr>
          <a:xfrm>
            <a:off x="5120640" y="2227994"/>
            <a:ext cx="1773936" cy="356616"/>
          </a:xfrm>
          <a:prstGeom prst="wedgeRectCallout">
            <a:avLst>
              <a:gd name="adj1" fmla="val -149350"/>
              <a:gd name="adj2" fmla="val -104818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L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eft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TRIM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AEC44A26-D797-1F39-92B1-D4509FF4B604}"/>
              </a:ext>
            </a:extLst>
          </p:cNvPr>
          <p:cNvSpPr/>
          <p:nvPr/>
        </p:nvSpPr>
        <p:spPr>
          <a:xfrm>
            <a:off x="5215128" y="2993020"/>
            <a:ext cx="1584960" cy="394214"/>
          </a:xfrm>
          <a:prstGeom prst="wedgeRectCallout">
            <a:avLst>
              <a:gd name="adj1" fmla="val -158089"/>
              <a:gd name="adj2" fmla="val -80514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R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ight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TRIM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405ABA-F978-DCE9-2FAF-3C8AC560FAE8}"/>
              </a:ext>
            </a:extLst>
          </p:cNvPr>
          <p:cNvSpPr txBox="1"/>
          <p:nvPr/>
        </p:nvSpPr>
        <p:spPr>
          <a:xfrm>
            <a:off x="2866644" y="4229218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/>
              <a:t>Синтаксис:</a:t>
            </a:r>
          </a:p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LEN</a:t>
            </a:r>
            <a:r>
              <a:rPr lang="en-GB" dirty="0"/>
              <a:t>(String)</a:t>
            </a:r>
            <a:endParaRPr lang="bg-BG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041FA28-FF5A-E5FE-6028-F7F78F16BE9F}"/>
              </a:ext>
            </a:extLst>
          </p:cNvPr>
          <p:cNvSpPr/>
          <p:nvPr/>
        </p:nvSpPr>
        <p:spPr>
          <a:xfrm>
            <a:off x="4983480" y="4971114"/>
            <a:ext cx="1584960" cy="394214"/>
          </a:xfrm>
          <a:prstGeom prst="wedgeRectCallout">
            <a:avLst>
              <a:gd name="adj1" fmla="val -158089"/>
              <a:gd name="adj2" fmla="val -80514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Len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gth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19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D9BEDA-77D5-E862-CB12-31CD981E3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1CFE25-E467-B399-F2D7-815871403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1DBDFC-ED1E-A23A-4B01-2E2E0324B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833ACA-EE82-F5C1-B953-C46335D60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E155B4-DE26-9445-2DD1-B84E47584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2BF8A2-4FB8-C30C-C6DA-2D4AEE9F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132429-2A40-1C37-4772-4C985D419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2D101-12ED-6B62-06F9-6C60BF5B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58" y="89672"/>
            <a:ext cx="10768225" cy="6065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bg-BG" sz="5200" dirty="0">
                <a:solidFill>
                  <a:schemeClr val="bg1">
                    <a:lumMod val="85000"/>
                  </a:schemeClr>
                </a:solidFill>
              </a:rPr>
              <a:t>Низови функции</a:t>
            </a:r>
            <a:endParaRPr lang="en-US" sz="5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CF085-5A23-79F0-91E9-D986FD9883C2}"/>
              </a:ext>
            </a:extLst>
          </p:cNvPr>
          <p:cNvSpPr txBox="1"/>
          <p:nvPr/>
        </p:nvSpPr>
        <p:spPr>
          <a:xfrm>
            <a:off x="710317" y="727441"/>
            <a:ext cx="1076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LEFT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RIGHT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800" dirty="0"/>
              <a:t>– вземат символите в началото или в края на низ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BFD1A-E479-2B36-4F18-96A287BE4198}"/>
              </a:ext>
            </a:extLst>
          </p:cNvPr>
          <p:cNvSpPr txBox="1"/>
          <p:nvPr/>
        </p:nvSpPr>
        <p:spPr>
          <a:xfrm>
            <a:off x="2862072" y="1435801"/>
            <a:ext cx="6099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Синтаксис:</a:t>
            </a:r>
          </a:p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LEFT</a:t>
            </a:r>
            <a:r>
              <a:rPr lang="en-GB" dirty="0"/>
              <a:t>(String, Count)</a:t>
            </a:r>
            <a:endParaRPr lang="bg-BG" dirty="0"/>
          </a:p>
          <a:p>
            <a:endParaRPr lang="bg-BG" dirty="0"/>
          </a:p>
          <a:p>
            <a:r>
              <a:rPr lang="bg-BG" dirty="0"/>
              <a:t>Синтаксис :</a:t>
            </a:r>
          </a:p>
          <a:p>
            <a:r>
              <a:rPr lang="en-GB" dirty="0"/>
              <a:t>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RIGHT</a:t>
            </a:r>
            <a:r>
              <a:rPr lang="en-GB" dirty="0"/>
              <a:t>(String, Count)</a:t>
            </a:r>
            <a:endParaRPr lang="bg-BG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FBB954-647D-203E-F0AA-55A6AE4842C0}"/>
              </a:ext>
            </a:extLst>
          </p:cNvPr>
          <p:cNvSpPr txBox="1"/>
          <p:nvPr/>
        </p:nvSpPr>
        <p:spPr>
          <a:xfrm>
            <a:off x="1170432" y="3968496"/>
            <a:ext cx="9674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Пример</a:t>
            </a:r>
            <a:r>
              <a:rPr lang="en-GB" dirty="0"/>
              <a:t>:</a:t>
            </a:r>
            <a:r>
              <a:rPr lang="bg-BG" dirty="0"/>
              <a:t> първите 3 букви в името</a:t>
            </a:r>
            <a:r>
              <a:rPr lang="en-GB" dirty="0"/>
              <a:t> </a:t>
            </a:r>
            <a:r>
              <a:rPr lang="bg-BG" dirty="0"/>
              <a:t>на игра:</a:t>
            </a:r>
          </a:p>
          <a:p>
            <a:endParaRPr lang="bg-BG" dirty="0"/>
          </a:p>
          <a:p>
            <a:r>
              <a:rPr lang="en-GB" b="1" dirty="0"/>
              <a:t>SELECT</a:t>
            </a:r>
            <a:r>
              <a:rPr lang="bg-BG" b="1" dirty="0"/>
              <a:t> </a:t>
            </a:r>
            <a:r>
              <a:rPr lang="en-GB" dirty="0"/>
              <a:t>Id, Start,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LEFT</a:t>
            </a:r>
            <a:r>
              <a:rPr lang="en-GB" dirty="0"/>
              <a:t>(Name, 3) AS Shortened</a:t>
            </a:r>
          </a:p>
          <a:p>
            <a:r>
              <a:rPr lang="en-GB" b="1" dirty="0"/>
              <a:t>  FROM </a:t>
            </a:r>
            <a:r>
              <a:rPr lang="en-GB" dirty="0"/>
              <a:t>Games</a:t>
            </a:r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46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8953C9-38BC-B62A-D66A-B2883F503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F2E804-D2A0-85AF-C823-B23D86C40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B5867C-9D92-7472-AC45-68B161D6F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421BFB4-A74E-18AC-5B72-42D41F0CE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A31B07-224D-876F-E1B3-9D4C86FD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C29BF2-F7F5-FE4D-66A9-E7588E7F2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EF70B9-0BA3-A926-97F7-0C917781D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D2DE3-22F9-0CBD-E073-4AFC747E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58" y="89672"/>
            <a:ext cx="10768225" cy="6065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bg-BG" sz="5200" dirty="0">
                <a:solidFill>
                  <a:schemeClr val="bg1">
                    <a:lumMod val="85000"/>
                  </a:schemeClr>
                </a:solidFill>
              </a:rPr>
              <a:t>Низови функции</a:t>
            </a:r>
            <a:endParaRPr lang="en-US" sz="5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407A4-7AC1-0D94-4D98-B40E9A4A674B}"/>
              </a:ext>
            </a:extLst>
          </p:cNvPr>
          <p:cNvSpPr txBox="1"/>
          <p:nvPr/>
        </p:nvSpPr>
        <p:spPr>
          <a:xfrm>
            <a:off x="710317" y="727441"/>
            <a:ext cx="107682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LOWER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UPPER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800" dirty="0"/>
              <a:t>– променят регистъра на буквите</a:t>
            </a: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b="1" dirty="0">
                <a:hlinkClick r:id="rId6"/>
              </a:rPr>
              <a:t>REVERSE</a:t>
            </a:r>
            <a:r>
              <a:rPr lang="en-GB" sz="2800" dirty="0"/>
              <a:t> – </a:t>
            </a:r>
            <a:r>
              <a:rPr lang="bg-BG" sz="2800" dirty="0"/>
              <a:t>обръща реда на символите в низ</a:t>
            </a: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8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8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b="1" dirty="0">
                <a:hlinkClick r:id="rId7"/>
              </a:rPr>
              <a:t>REPLICATE</a:t>
            </a:r>
            <a:r>
              <a:rPr lang="en-GB" sz="2800" dirty="0"/>
              <a:t> – </a:t>
            </a:r>
            <a:r>
              <a:rPr lang="bg-BG" sz="2800" dirty="0"/>
              <a:t>повтаря низ</a:t>
            </a:r>
            <a:endParaRPr lang="en-GB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B8175-D224-3772-FD36-A20ADDF36401}"/>
              </a:ext>
            </a:extLst>
          </p:cNvPr>
          <p:cNvSpPr txBox="1"/>
          <p:nvPr/>
        </p:nvSpPr>
        <p:spPr>
          <a:xfrm>
            <a:off x="2862072" y="1364527"/>
            <a:ext cx="6099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Синтаксис:</a:t>
            </a:r>
          </a:p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LOWER</a:t>
            </a:r>
            <a:r>
              <a:rPr lang="en-GB" dirty="0"/>
              <a:t>(String)</a:t>
            </a:r>
            <a:endParaRPr lang="bg-BG" dirty="0"/>
          </a:p>
          <a:p>
            <a:endParaRPr lang="bg-BG" dirty="0"/>
          </a:p>
          <a:p>
            <a:r>
              <a:rPr lang="bg-BG" dirty="0"/>
              <a:t>Синтаксис :</a:t>
            </a:r>
          </a:p>
          <a:p>
            <a:r>
              <a:rPr lang="en-GB" dirty="0"/>
              <a:t>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UPPER</a:t>
            </a:r>
            <a:r>
              <a:rPr lang="en-GB" dirty="0"/>
              <a:t>(String)</a:t>
            </a:r>
            <a:endParaRPr lang="bg-BG" dirty="0"/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C6DB1-5736-7E6B-F8E6-3E70829CAA43}"/>
              </a:ext>
            </a:extLst>
          </p:cNvPr>
          <p:cNvSpPr txBox="1"/>
          <p:nvPr/>
        </p:nvSpPr>
        <p:spPr>
          <a:xfrm>
            <a:off x="2862072" y="3377222"/>
            <a:ext cx="609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Синтаксис:</a:t>
            </a:r>
          </a:p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REVERSE</a:t>
            </a:r>
            <a:r>
              <a:rPr lang="en-GB" dirty="0"/>
              <a:t>(String)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3C0F0-C364-FC82-96A6-C9A8CBE2FE89}"/>
              </a:ext>
            </a:extLst>
          </p:cNvPr>
          <p:cNvSpPr txBox="1"/>
          <p:nvPr/>
        </p:nvSpPr>
        <p:spPr>
          <a:xfrm>
            <a:off x="2862072" y="4632962"/>
            <a:ext cx="609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Синтаксис:</a:t>
            </a:r>
          </a:p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REPLICATE</a:t>
            </a:r>
            <a:r>
              <a:rPr lang="en-GB" dirty="0"/>
              <a:t>(String, Count)</a:t>
            </a:r>
          </a:p>
        </p:txBody>
      </p:sp>
    </p:spTree>
    <p:extLst>
      <p:ext uri="{BB962C8B-B14F-4D97-AF65-F5344CB8AC3E}">
        <p14:creationId xmlns:p14="http://schemas.microsoft.com/office/powerpoint/2010/main" val="354480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3048000"/>
            <a:ext cx="1371600" cy="2548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814DF8-71F5-4E5A-71AE-5D9A026F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909" y="242012"/>
            <a:ext cx="5996619" cy="7015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z="4000" dirty="0">
                <a:solidFill>
                  <a:schemeClr val="tx2"/>
                </a:solidFill>
              </a:rPr>
              <a:t>Математически функции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2F8A3-2D91-9AE7-0CBB-9A55880EB4AC}"/>
              </a:ext>
            </a:extLst>
          </p:cNvPr>
          <p:cNvSpPr txBox="1"/>
          <p:nvPr/>
        </p:nvSpPr>
        <p:spPr>
          <a:xfrm>
            <a:off x="937909" y="1085263"/>
            <a:ext cx="106070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/>
              <a:t>SQL</a:t>
            </a:r>
            <a:r>
              <a:rPr lang="bg-BG" sz="2800" dirty="0"/>
              <a:t> </a:t>
            </a:r>
            <a:r>
              <a:rPr lang="en-GB" sz="2800" dirty="0"/>
              <a:t>Server </a:t>
            </a:r>
            <a:r>
              <a:rPr lang="bg-BG" sz="2800" dirty="0"/>
              <a:t>поддържа основните аритметични операции</a:t>
            </a:r>
            <a:endParaRPr lang="en-GB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2800" dirty="0"/>
              <a:t>Пример: Намерете лицето на триъгълник по дадена страна и височина към нея</a:t>
            </a:r>
            <a:endParaRPr lang="en-GB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8DEEB3-C083-2E1F-BC99-96C4278FC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69789"/>
              </p:ext>
            </p:extLst>
          </p:nvPr>
        </p:nvGraphicFramePr>
        <p:xfrm>
          <a:off x="1525158" y="3222779"/>
          <a:ext cx="2146809" cy="2329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03">
                  <a:extLst>
                    <a:ext uri="{9D8B030D-6E8A-4147-A177-3AD203B41FA5}">
                      <a16:colId xmlns:a16="http://schemas.microsoft.com/office/drawing/2014/main" val="1507689559"/>
                    </a:ext>
                  </a:extLst>
                </a:gridCol>
                <a:gridCol w="715603">
                  <a:extLst>
                    <a:ext uri="{9D8B030D-6E8A-4147-A177-3AD203B41FA5}">
                      <a16:colId xmlns:a16="http://schemas.microsoft.com/office/drawing/2014/main" val="72802509"/>
                    </a:ext>
                  </a:extLst>
                </a:gridCol>
                <a:gridCol w="715603">
                  <a:extLst>
                    <a:ext uri="{9D8B030D-6E8A-4147-A177-3AD203B41FA5}">
                      <a16:colId xmlns:a16="http://schemas.microsoft.com/office/drawing/2014/main" val="3253222177"/>
                    </a:ext>
                  </a:extLst>
                </a:gridCol>
              </a:tblGrid>
              <a:tr h="3883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187"/>
                  </a:ext>
                </a:extLst>
              </a:tr>
              <a:tr h="388322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738712"/>
                  </a:ext>
                </a:extLst>
              </a:tr>
              <a:tr h="388322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890547"/>
                  </a:ext>
                </a:extLst>
              </a:tr>
              <a:tr h="388322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618799"/>
                  </a:ext>
                </a:extLst>
              </a:tr>
              <a:tr h="388322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04006"/>
                  </a:ext>
                </a:extLst>
              </a:tr>
              <a:tr h="388322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4814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C7C65E-39B3-D7EB-413A-6822262E1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82876"/>
              </p:ext>
            </p:extLst>
          </p:nvPr>
        </p:nvGraphicFramePr>
        <p:xfrm>
          <a:off x="5073032" y="3222777"/>
          <a:ext cx="1461006" cy="2329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03">
                  <a:extLst>
                    <a:ext uri="{9D8B030D-6E8A-4147-A177-3AD203B41FA5}">
                      <a16:colId xmlns:a16="http://schemas.microsoft.com/office/drawing/2014/main" val="749885163"/>
                    </a:ext>
                  </a:extLst>
                </a:gridCol>
                <a:gridCol w="730503">
                  <a:extLst>
                    <a:ext uri="{9D8B030D-6E8A-4147-A177-3AD203B41FA5}">
                      <a16:colId xmlns:a16="http://schemas.microsoft.com/office/drawing/2014/main" val="798903353"/>
                    </a:ext>
                  </a:extLst>
                </a:gridCol>
              </a:tblGrid>
              <a:tr h="3883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29351"/>
                  </a:ext>
                </a:extLst>
              </a:tr>
              <a:tr h="388322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69367"/>
                  </a:ext>
                </a:extLst>
              </a:tr>
              <a:tr h="388322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819745"/>
                  </a:ext>
                </a:extLst>
              </a:tr>
              <a:tr h="388322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000790"/>
                  </a:ext>
                </a:extLst>
              </a:tr>
              <a:tr h="388322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05358"/>
                  </a:ext>
                </a:extLst>
              </a:tr>
              <a:tr h="388322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20022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33382957-8A83-91AA-5E44-CA3C73931DDF}"/>
              </a:ext>
            </a:extLst>
          </p:cNvPr>
          <p:cNvSpPr/>
          <p:nvPr/>
        </p:nvSpPr>
        <p:spPr>
          <a:xfrm>
            <a:off x="4101733" y="4126991"/>
            <a:ext cx="594360" cy="438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D05FF5-FC10-8750-4DA5-D4B55D71427E}"/>
              </a:ext>
            </a:extLst>
          </p:cNvPr>
          <p:cNvSpPr txBox="1"/>
          <p:nvPr/>
        </p:nvSpPr>
        <p:spPr>
          <a:xfrm>
            <a:off x="1404253" y="5818821"/>
            <a:ext cx="9674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SELECT</a:t>
            </a:r>
            <a:r>
              <a:rPr lang="bg-BG" b="1" dirty="0"/>
              <a:t> </a:t>
            </a:r>
            <a:r>
              <a:rPr lang="en-GB" dirty="0"/>
              <a:t>Id, </a:t>
            </a:r>
            <a:r>
              <a:rPr lang="bg-BG" dirty="0"/>
              <a:t>(А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*</a:t>
            </a:r>
            <a:r>
              <a:rPr lang="en-GB" dirty="0"/>
              <a:t>H</a:t>
            </a:r>
            <a:r>
              <a:rPr lang="bg-BG" dirty="0"/>
              <a:t>)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GB" dirty="0"/>
              <a:t>2 AS Area</a:t>
            </a:r>
          </a:p>
          <a:p>
            <a:r>
              <a:rPr lang="en-GB" b="1" dirty="0"/>
              <a:t>  FROM </a:t>
            </a:r>
            <a:r>
              <a:rPr lang="en-GB" dirty="0"/>
              <a:t>Triangles</a:t>
            </a:r>
          </a:p>
          <a:p>
            <a:endParaRPr lang="bg-BG" dirty="0"/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6A2D0-3A09-9708-F441-947FFAEFA11E}"/>
              </a:ext>
            </a:extLst>
          </p:cNvPr>
          <p:cNvSpPr txBox="1"/>
          <p:nvPr/>
        </p:nvSpPr>
        <p:spPr>
          <a:xfrm>
            <a:off x="1490472" y="2715768"/>
            <a:ext cx="214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Table: Triangles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481D4F-FB4D-5431-522D-0EC0DA7DDE91}"/>
              </a:ext>
            </a:extLst>
          </p:cNvPr>
          <p:cNvSpPr txBox="1"/>
          <p:nvPr/>
        </p:nvSpPr>
        <p:spPr>
          <a:xfrm>
            <a:off x="4934712" y="2715768"/>
            <a:ext cx="214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result</a:t>
            </a:r>
          </a:p>
        </p:txBody>
      </p:sp>
    </p:spTree>
    <p:extLst>
      <p:ext uri="{BB962C8B-B14F-4D97-AF65-F5344CB8AC3E}">
        <p14:creationId xmlns:p14="http://schemas.microsoft.com/office/powerpoint/2010/main" val="104219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BlockprintVTI">
  <a:themeElements>
    <a:clrScheme name="AnalogousFromLightSeedLeftStep">
      <a:dk1>
        <a:srgbClr val="000000"/>
      </a:dk1>
      <a:lt1>
        <a:srgbClr val="FFFFFF"/>
      </a:lt1>
      <a:dk2>
        <a:srgbClr val="213A3B"/>
      </a:dk2>
      <a:lt2>
        <a:srgbClr val="E8E5E2"/>
      </a:lt2>
      <a:accent1>
        <a:srgbClr val="81A6C4"/>
      </a:accent1>
      <a:accent2>
        <a:srgbClr val="6EADAF"/>
      </a:accent2>
      <a:accent3>
        <a:srgbClr val="7BAC99"/>
      </a:accent3>
      <a:accent4>
        <a:srgbClr val="6EAF7B"/>
      </a:accent4>
      <a:accent5>
        <a:srgbClr val="86AC7B"/>
      </a:accent5>
      <a:accent6>
        <a:srgbClr val="93AA6B"/>
      </a:accent6>
      <a:hlink>
        <a:srgbClr val="9F795B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742</Words>
  <Application>Microsoft Office PowerPoint</Application>
  <PresentationFormat>Widescreen</PresentationFormat>
  <Paragraphs>187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Avenir Next LT Pro</vt:lpstr>
      <vt:lpstr>AvenirNext LT Pro Medium</vt:lpstr>
      <vt:lpstr>Wingdings</vt:lpstr>
      <vt:lpstr>BlockprintVTI</vt:lpstr>
      <vt:lpstr>Вградени функции в MS SQL</vt:lpstr>
      <vt:lpstr>Съдържание</vt:lpstr>
      <vt:lpstr>Низови функции</vt:lpstr>
      <vt:lpstr>Низови функции</vt:lpstr>
      <vt:lpstr>Низови функции</vt:lpstr>
      <vt:lpstr>Низови функции</vt:lpstr>
      <vt:lpstr>Низови функции</vt:lpstr>
      <vt:lpstr>Низови функции</vt:lpstr>
      <vt:lpstr>Математически функции</vt:lpstr>
      <vt:lpstr>Математически функции</vt:lpstr>
      <vt:lpstr>Функции за работа с дати </vt:lpstr>
      <vt:lpstr>Функции за работа с дати </vt:lpstr>
      <vt:lpstr>Други полезни функции</vt:lpstr>
      <vt:lpstr>Wildcard Characters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Ahmed</dc:creator>
  <cp:lastModifiedBy>Ahmed Ahmed</cp:lastModifiedBy>
  <cp:revision>1</cp:revision>
  <dcterms:created xsi:type="dcterms:W3CDTF">2024-11-11T17:32:27Z</dcterms:created>
  <dcterms:modified xsi:type="dcterms:W3CDTF">2024-11-12T08:00:38Z</dcterms:modified>
</cp:coreProperties>
</file>