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кция по подразбиране" id="{32FBC02A-F806-4688-B712-2FFCF976177C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  <p14:section name="xib" id="{B20CF667-C4D9-47A1-A945-E186E92BF6AF}">
          <p14:sldIdLst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EAFDFC-11E7-464A-B7D8-83C0BC370B15}" v="1153" dt="2023-11-01T21:35:59.1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7" d="100"/>
          <a:sy n="87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7EAFDFC-11E7-464A-B7D8-83C0BC370B15}"/>
    <pc:docChg chg="undo custSel addSld delSld modSld sldOrd">
      <pc:chgData name="Ahmed Ahmed" userId="9d421c32c632e8c8" providerId="LiveId" clId="{77EAFDFC-11E7-464A-B7D8-83C0BC370B15}" dt="2023-11-01T21:47:19.425" v="4319" actId="207"/>
      <pc:docMkLst>
        <pc:docMk/>
      </pc:docMkLst>
      <pc:sldChg chg="addSp delSp modSp mod">
        <pc:chgData name="Ahmed Ahmed" userId="9d421c32c632e8c8" providerId="LiveId" clId="{77EAFDFC-11E7-464A-B7D8-83C0BC370B15}" dt="2023-11-01T16:06:39.382" v="353" actId="1076"/>
        <pc:sldMkLst>
          <pc:docMk/>
          <pc:sldMk cId="884197926" sldId="256"/>
        </pc:sldMkLst>
        <pc:spChg chg="mod">
          <ac:chgData name="Ahmed Ahmed" userId="9d421c32c632e8c8" providerId="LiveId" clId="{77EAFDFC-11E7-464A-B7D8-83C0BC370B15}" dt="2023-11-01T16:06:32.102" v="352" actId="1035"/>
          <ac:spMkLst>
            <pc:docMk/>
            <pc:sldMk cId="884197926" sldId="256"/>
            <ac:spMk id="8" creationId="{022F3133-EE4F-1619-5937-245D08010309}"/>
          </ac:spMkLst>
        </pc:spChg>
        <pc:spChg chg="del mod">
          <ac:chgData name="Ahmed Ahmed" userId="9d421c32c632e8c8" providerId="LiveId" clId="{77EAFDFC-11E7-464A-B7D8-83C0BC370B15}" dt="2023-11-01T15:56:26.087" v="67" actId="21"/>
          <ac:spMkLst>
            <pc:docMk/>
            <pc:sldMk cId="884197926" sldId="256"/>
            <ac:spMk id="9" creationId="{504FA495-08B6-AE8E-0622-39B5CC76197D}"/>
          </ac:spMkLst>
        </pc:spChg>
        <pc:spChg chg="add mod">
          <ac:chgData name="Ahmed Ahmed" userId="9d421c32c632e8c8" providerId="LiveId" clId="{77EAFDFC-11E7-464A-B7D8-83C0BC370B15}" dt="2023-11-01T15:57:01.433" v="73" actId="1035"/>
          <ac:spMkLst>
            <pc:docMk/>
            <pc:sldMk cId="884197926" sldId="256"/>
            <ac:spMk id="11" creationId="{BA5F3FE2-C35C-32A9-D71D-E1D817CB4A0D}"/>
          </ac:spMkLst>
        </pc:spChg>
        <pc:spChg chg="add mod">
          <ac:chgData name="Ahmed Ahmed" userId="9d421c32c632e8c8" providerId="LiveId" clId="{77EAFDFC-11E7-464A-B7D8-83C0BC370B15}" dt="2023-11-01T15:56:54.062" v="72" actId="2085"/>
          <ac:spMkLst>
            <pc:docMk/>
            <pc:sldMk cId="884197926" sldId="256"/>
            <ac:spMk id="12" creationId="{C85675A1-7B53-962B-5CD4-81C8C78A11AE}"/>
          </ac:spMkLst>
        </pc:spChg>
        <pc:picChg chg="add mod">
          <ac:chgData name="Ahmed Ahmed" userId="9d421c32c632e8c8" providerId="LiveId" clId="{77EAFDFC-11E7-464A-B7D8-83C0BC370B15}" dt="2023-11-01T16:06:39.382" v="353" actId="1076"/>
          <ac:picMkLst>
            <pc:docMk/>
            <pc:sldMk cId="884197926" sldId="256"/>
            <ac:picMk id="10" creationId="{B004CD7E-0314-E7A2-8C7B-68132313BEDF}"/>
          </ac:picMkLst>
        </pc:picChg>
      </pc:sldChg>
      <pc:sldChg chg="addSp delSp modSp add mod modAnim">
        <pc:chgData name="Ahmed Ahmed" userId="9d421c32c632e8c8" providerId="LiveId" clId="{77EAFDFC-11E7-464A-B7D8-83C0BC370B15}" dt="2023-11-01T19:55:37.081" v="2448"/>
        <pc:sldMkLst>
          <pc:docMk/>
          <pc:sldMk cId="3741436026" sldId="257"/>
        </pc:sldMkLst>
        <pc:spChg chg="add del mod">
          <ac:chgData name="Ahmed Ahmed" userId="9d421c32c632e8c8" providerId="LiveId" clId="{77EAFDFC-11E7-464A-B7D8-83C0BC370B15}" dt="2023-11-01T15:54:18.062" v="21"/>
          <ac:spMkLst>
            <pc:docMk/>
            <pc:sldMk cId="3741436026" sldId="257"/>
            <ac:spMk id="2" creationId="{2DE7B221-BAC6-83D3-F81B-34C286845382}"/>
          </ac:spMkLst>
        </pc:spChg>
        <pc:spChg chg="add mod">
          <ac:chgData name="Ahmed Ahmed" userId="9d421c32c632e8c8" providerId="LiveId" clId="{77EAFDFC-11E7-464A-B7D8-83C0BC370B15}" dt="2023-11-01T15:57:07.633" v="74" actId="1035"/>
          <ac:spMkLst>
            <pc:docMk/>
            <pc:sldMk cId="3741436026" sldId="257"/>
            <ac:spMk id="3" creationId="{C4C4CCE4-6FAF-6FB7-D4A3-B99110DD8FF4}"/>
          </ac:spMkLst>
        </pc:spChg>
        <pc:spChg chg="add mod">
          <ac:chgData name="Ahmed Ahmed" userId="9d421c32c632e8c8" providerId="LiveId" clId="{77EAFDFC-11E7-464A-B7D8-83C0BC370B15}" dt="2023-11-01T15:57:56.914" v="93" actId="1076"/>
          <ac:spMkLst>
            <pc:docMk/>
            <pc:sldMk cId="3741436026" sldId="257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19:55:02.694" v="2435" actId="1076"/>
          <ac:spMkLst>
            <pc:docMk/>
            <pc:sldMk cId="3741436026" sldId="257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9:54:34.438" v="2423" actId="20577"/>
          <ac:spMkLst>
            <pc:docMk/>
            <pc:sldMk cId="3741436026" sldId="257"/>
            <ac:spMk id="6" creationId="{A48D390C-C9B4-3C85-B29A-E53D6575FE82}"/>
          </ac:spMkLst>
        </pc:spChg>
        <pc:spChg chg="add mod">
          <ac:chgData name="Ahmed Ahmed" userId="9d421c32c632e8c8" providerId="LiveId" clId="{77EAFDFC-11E7-464A-B7D8-83C0BC370B15}" dt="2023-11-01T19:54:37.399" v="2425" actId="20577"/>
          <ac:spMkLst>
            <pc:docMk/>
            <pc:sldMk cId="3741436026" sldId="257"/>
            <ac:spMk id="7" creationId="{C0D88E41-CB83-47B0-60DF-DA644AB9936F}"/>
          </ac:spMkLst>
        </pc:spChg>
        <pc:spChg chg="del">
          <ac:chgData name="Ahmed Ahmed" userId="9d421c32c632e8c8" providerId="LiveId" clId="{77EAFDFC-11E7-464A-B7D8-83C0BC370B15}" dt="2023-11-01T15:52:24.833" v="5" actId="478"/>
          <ac:spMkLst>
            <pc:docMk/>
            <pc:sldMk cId="3741436026" sldId="257"/>
            <ac:spMk id="8" creationId="{022F3133-EE4F-1619-5937-245D08010309}"/>
          </ac:spMkLst>
        </pc:spChg>
        <pc:spChg chg="del mod">
          <ac:chgData name="Ahmed Ahmed" userId="9d421c32c632e8c8" providerId="LiveId" clId="{77EAFDFC-11E7-464A-B7D8-83C0BC370B15}" dt="2023-11-01T15:54:52.203" v="37" actId="478"/>
          <ac:spMkLst>
            <pc:docMk/>
            <pc:sldMk cId="3741436026" sldId="257"/>
            <ac:spMk id="9" creationId="{504FA495-08B6-AE8E-0622-39B5CC76197D}"/>
          </ac:spMkLst>
        </pc:spChg>
        <pc:spChg chg="add mod">
          <ac:chgData name="Ahmed Ahmed" userId="9d421c32c632e8c8" providerId="LiveId" clId="{77EAFDFC-11E7-464A-B7D8-83C0BC370B15}" dt="2023-11-01T19:54:58.813" v="2434" actId="1076"/>
          <ac:spMkLst>
            <pc:docMk/>
            <pc:sldMk cId="3741436026" sldId="257"/>
            <ac:spMk id="11" creationId="{B21B9E20-80AF-5966-3262-974CCBEB0325}"/>
          </ac:spMkLst>
        </pc:spChg>
        <pc:spChg chg="add mod">
          <ac:chgData name="Ahmed Ahmed" userId="9d421c32c632e8c8" providerId="LiveId" clId="{77EAFDFC-11E7-464A-B7D8-83C0BC370B15}" dt="2023-11-01T19:55:20.987" v="2443" actId="1076"/>
          <ac:spMkLst>
            <pc:docMk/>
            <pc:sldMk cId="3741436026" sldId="257"/>
            <ac:spMk id="12" creationId="{CE4D1694-2D9B-4910-05CF-77C62C1A5A26}"/>
          </ac:spMkLst>
        </pc:spChg>
        <pc:picChg chg="del">
          <ac:chgData name="Ahmed Ahmed" userId="9d421c32c632e8c8" providerId="LiveId" clId="{77EAFDFC-11E7-464A-B7D8-83C0BC370B15}" dt="2023-11-01T15:52:27.437" v="6" actId="478"/>
          <ac:picMkLst>
            <pc:docMk/>
            <pc:sldMk cId="3741436026" sldId="257"/>
            <ac:picMk id="10" creationId="{B004CD7E-0314-E7A2-8C7B-68132313BEDF}"/>
          </ac:picMkLst>
        </pc:picChg>
      </pc:sldChg>
      <pc:sldChg chg="new del">
        <pc:chgData name="Ahmed Ahmed" userId="9d421c32c632e8c8" providerId="LiveId" clId="{77EAFDFC-11E7-464A-B7D8-83C0BC370B15}" dt="2023-11-01T16:01:55.262" v="237" actId="680"/>
        <pc:sldMkLst>
          <pc:docMk/>
          <pc:sldMk cId="340152936" sldId="258"/>
        </pc:sldMkLst>
      </pc:sldChg>
      <pc:sldChg chg="addSp delSp modSp add mod">
        <pc:chgData name="Ahmed Ahmed" userId="9d421c32c632e8c8" providerId="LiveId" clId="{77EAFDFC-11E7-464A-B7D8-83C0BC370B15}" dt="2023-11-01T16:44:48.930" v="639" actId="20577"/>
        <pc:sldMkLst>
          <pc:docMk/>
          <pc:sldMk cId="851365743" sldId="258"/>
        </pc:sldMkLst>
        <pc:spChg chg="del">
          <ac:chgData name="Ahmed Ahmed" userId="9d421c32c632e8c8" providerId="LiveId" clId="{77EAFDFC-11E7-464A-B7D8-83C0BC370B15}" dt="2023-11-01T16:02:47.862" v="241" actId="478"/>
          <ac:spMkLst>
            <pc:docMk/>
            <pc:sldMk cId="851365743" sldId="258"/>
            <ac:spMk id="3" creationId="{C4C4CCE4-6FAF-6FB7-D4A3-B99110DD8FF4}"/>
          </ac:spMkLst>
        </pc:spChg>
        <pc:spChg chg="del">
          <ac:chgData name="Ahmed Ahmed" userId="9d421c32c632e8c8" providerId="LiveId" clId="{77EAFDFC-11E7-464A-B7D8-83C0BC370B15}" dt="2023-11-01T16:02:05.252" v="239" actId="478"/>
          <ac:spMkLst>
            <pc:docMk/>
            <pc:sldMk cId="851365743" sldId="258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6:19:10.667" v="445" actId="207"/>
          <ac:spMkLst>
            <pc:docMk/>
            <pc:sldMk cId="851365743" sldId="258"/>
            <ac:spMk id="6" creationId="{46287B1D-74BC-954A-059F-907DE26C6955}"/>
          </ac:spMkLst>
        </pc:spChg>
        <pc:spChg chg="add del mod">
          <ac:chgData name="Ahmed Ahmed" userId="9d421c32c632e8c8" providerId="LiveId" clId="{77EAFDFC-11E7-464A-B7D8-83C0BC370B15}" dt="2023-11-01T16:04:33.240" v="251"/>
          <ac:spMkLst>
            <pc:docMk/>
            <pc:sldMk cId="851365743" sldId="258"/>
            <ac:spMk id="9" creationId="{59C8ED19-7A79-E603-361C-9A388BB11C69}"/>
          </ac:spMkLst>
        </pc:spChg>
        <pc:spChg chg="add mod">
          <ac:chgData name="Ahmed Ahmed" userId="9d421c32c632e8c8" providerId="LiveId" clId="{77EAFDFC-11E7-464A-B7D8-83C0BC370B15}" dt="2023-11-01T16:44:48.930" v="639" actId="20577"/>
          <ac:spMkLst>
            <pc:docMk/>
            <pc:sldMk cId="851365743" sldId="258"/>
            <ac:spMk id="10" creationId="{2175E865-0397-6998-2F36-8A4A62C9C43F}"/>
          </ac:spMkLst>
        </pc:spChg>
        <pc:grpChg chg="add mod">
          <ac:chgData name="Ahmed Ahmed" userId="9d421c32c632e8c8" providerId="LiveId" clId="{77EAFDFC-11E7-464A-B7D8-83C0BC370B15}" dt="2023-11-01T16:18:49.672" v="444" actId="1076"/>
          <ac:grpSpMkLst>
            <pc:docMk/>
            <pc:sldMk cId="851365743" sldId="258"/>
            <ac:grpSpMk id="8" creationId="{0A581447-592E-65BB-F25C-F4AB3E95E1D4}"/>
          </ac:grpSpMkLst>
        </pc:grpChg>
        <pc:picChg chg="add del mod">
          <ac:chgData name="Ahmed Ahmed" userId="9d421c32c632e8c8" providerId="LiveId" clId="{77EAFDFC-11E7-464A-B7D8-83C0BC370B15}" dt="2023-11-01T16:03:47.802" v="245" actId="21"/>
          <ac:picMkLst>
            <pc:docMk/>
            <pc:sldMk cId="851365743" sldId="258"/>
            <ac:picMk id="2" creationId="{5069023E-092D-4888-A74D-665531E4B4DE}"/>
          </ac:picMkLst>
        </pc:picChg>
        <pc:picChg chg="add mod">
          <ac:chgData name="Ahmed Ahmed" userId="9d421c32c632e8c8" providerId="LiveId" clId="{77EAFDFC-11E7-464A-B7D8-83C0BC370B15}" dt="2023-11-01T16:04:06.862" v="248" actId="164"/>
          <ac:picMkLst>
            <pc:docMk/>
            <pc:sldMk cId="851365743" sldId="258"/>
            <ac:picMk id="7" creationId="{41FEEB0E-EF05-30F7-4326-198E616DDA33}"/>
          </ac:picMkLst>
        </pc:picChg>
      </pc:sldChg>
      <pc:sldChg chg="addSp delSp modSp add mod ord modAnim">
        <pc:chgData name="Ahmed Ahmed" userId="9d421c32c632e8c8" providerId="LiveId" clId="{77EAFDFC-11E7-464A-B7D8-83C0BC370B15}" dt="2023-11-01T20:00:24.960" v="2468"/>
        <pc:sldMkLst>
          <pc:docMk/>
          <pc:sldMk cId="15280508" sldId="259"/>
        </pc:sldMkLst>
        <pc:spChg chg="add mod">
          <ac:chgData name="Ahmed Ahmed" userId="9d421c32c632e8c8" providerId="LiveId" clId="{77EAFDFC-11E7-464A-B7D8-83C0BC370B15}" dt="2023-11-01T18:58:23.587" v="1429" actId="20577"/>
          <ac:spMkLst>
            <pc:docMk/>
            <pc:sldMk cId="15280508" sldId="259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18:47:05.901" v="1264" actId="1076"/>
          <ac:spMkLst>
            <pc:docMk/>
            <pc:sldMk cId="15280508" sldId="259"/>
            <ac:spMk id="3" creationId="{C4C4CCE4-6FAF-6FB7-D4A3-B99110DD8FF4}"/>
          </ac:spMkLst>
        </pc:spChg>
        <pc:spChg chg="mod">
          <ac:chgData name="Ahmed Ahmed" userId="9d421c32c632e8c8" providerId="LiveId" clId="{77EAFDFC-11E7-464A-B7D8-83C0BC370B15}" dt="2023-11-01T16:44:56.860" v="644" actId="20577"/>
          <ac:spMkLst>
            <pc:docMk/>
            <pc:sldMk cId="15280508" sldId="259"/>
            <ac:spMk id="4" creationId="{D8C042C9-D12F-A349-AB33-E6A49C5CAAD8}"/>
          </ac:spMkLst>
        </pc:spChg>
        <pc:spChg chg="del">
          <ac:chgData name="Ahmed Ahmed" userId="9d421c32c632e8c8" providerId="LiveId" clId="{77EAFDFC-11E7-464A-B7D8-83C0BC370B15}" dt="2023-11-01T16:07:46.953" v="373" actId="478"/>
          <ac:spMkLst>
            <pc:docMk/>
            <pc:sldMk cId="15280508" sldId="259"/>
            <ac:spMk id="5" creationId="{46172999-6AD5-A95A-5179-501DB172745D}"/>
          </ac:spMkLst>
        </pc:spChg>
        <pc:spChg chg="add mod">
          <ac:chgData name="Ahmed Ahmed" userId="9d421c32c632e8c8" providerId="LiveId" clId="{77EAFDFC-11E7-464A-B7D8-83C0BC370B15}" dt="2023-11-01T18:39:09.525" v="1147" actId="14100"/>
          <ac:spMkLst>
            <pc:docMk/>
            <pc:sldMk cId="15280508" sldId="259"/>
            <ac:spMk id="10" creationId="{35111B3F-ED6E-CBF6-3021-2590A44A3E9F}"/>
          </ac:spMkLst>
        </pc:spChg>
        <pc:spChg chg="add del mod">
          <ac:chgData name="Ahmed Ahmed" userId="9d421c32c632e8c8" providerId="LiveId" clId="{77EAFDFC-11E7-464A-B7D8-83C0BC370B15}" dt="2023-11-01T18:35:26.506" v="1100" actId="478"/>
          <ac:spMkLst>
            <pc:docMk/>
            <pc:sldMk cId="15280508" sldId="259"/>
            <ac:spMk id="11" creationId="{404A060C-CD90-42FC-1696-28D30BA9AA9C}"/>
          </ac:spMkLst>
        </pc:spChg>
        <pc:spChg chg="add mod">
          <ac:chgData name="Ahmed Ahmed" userId="9d421c32c632e8c8" providerId="LiveId" clId="{77EAFDFC-11E7-464A-B7D8-83C0BC370B15}" dt="2023-11-01T18:42:08.142" v="1208" actId="1037"/>
          <ac:spMkLst>
            <pc:docMk/>
            <pc:sldMk cId="15280508" sldId="259"/>
            <ac:spMk id="12" creationId="{939001E6-3992-23B0-C4F2-CF05853E487E}"/>
          </ac:spMkLst>
        </pc:spChg>
        <pc:spChg chg="add mod">
          <ac:chgData name="Ahmed Ahmed" userId="9d421c32c632e8c8" providerId="LiveId" clId="{77EAFDFC-11E7-464A-B7D8-83C0BC370B15}" dt="2023-11-01T18:38:06.424" v="1136" actId="1037"/>
          <ac:spMkLst>
            <pc:docMk/>
            <pc:sldMk cId="15280508" sldId="259"/>
            <ac:spMk id="13" creationId="{08E53801-988F-B0F9-55B6-3866D29F2519}"/>
          </ac:spMkLst>
        </pc:spChg>
        <pc:spChg chg="add mod">
          <ac:chgData name="Ahmed Ahmed" userId="9d421c32c632e8c8" providerId="LiveId" clId="{77EAFDFC-11E7-464A-B7D8-83C0BC370B15}" dt="2023-11-01T18:37:52.949" v="1127" actId="1076"/>
          <ac:spMkLst>
            <pc:docMk/>
            <pc:sldMk cId="15280508" sldId="259"/>
            <ac:spMk id="14" creationId="{FC1AE05C-203E-8BB9-0DA2-A453EC3D6351}"/>
          </ac:spMkLst>
        </pc:spChg>
        <pc:spChg chg="add mod">
          <ac:chgData name="Ahmed Ahmed" userId="9d421c32c632e8c8" providerId="LiveId" clId="{77EAFDFC-11E7-464A-B7D8-83C0BC370B15}" dt="2023-11-01T18:42:18.308" v="1209" actId="1036"/>
          <ac:spMkLst>
            <pc:docMk/>
            <pc:sldMk cId="15280508" sldId="259"/>
            <ac:spMk id="15" creationId="{3942D310-8C41-811E-0CCD-8362046C4F4F}"/>
          </ac:spMkLst>
        </pc:spChg>
        <pc:spChg chg="add mod">
          <ac:chgData name="Ahmed Ahmed" userId="9d421c32c632e8c8" providerId="LiveId" clId="{77EAFDFC-11E7-464A-B7D8-83C0BC370B15}" dt="2023-11-01T18:47:36.744" v="1270" actId="1035"/>
          <ac:spMkLst>
            <pc:docMk/>
            <pc:sldMk cId="15280508" sldId="259"/>
            <ac:spMk id="16" creationId="{3E348C78-D6D9-A728-1765-3F7A272B9A4E}"/>
          </ac:spMkLst>
        </pc:spChg>
        <pc:spChg chg="add mod">
          <ac:chgData name="Ahmed Ahmed" userId="9d421c32c632e8c8" providerId="LiveId" clId="{77EAFDFC-11E7-464A-B7D8-83C0BC370B15}" dt="2023-11-01T18:58:12.122" v="1428" actId="113"/>
          <ac:spMkLst>
            <pc:docMk/>
            <pc:sldMk cId="15280508" sldId="259"/>
            <ac:spMk id="17" creationId="{56A9E233-1B73-6220-2444-B2C06E52DF7C}"/>
          </ac:spMkLst>
        </pc:spChg>
        <pc:picChg chg="add del mod">
          <ac:chgData name="Ahmed Ahmed" userId="9d421c32c632e8c8" providerId="LiveId" clId="{77EAFDFC-11E7-464A-B7D8-83C0BC370B15}" dt="2023-11-01T17:19:59.232" v="887" actId="478"/>
          <ac:picMkLst>
            <pc:docMk/>
            <pc:sldMk cId="15280508" sldId="259"/>
            <ac:picMk id="7" creationId="{1DB8C739-92C6-4831-0181-9BAAF5E7C875}"/>
          </ac:picMkLst>
        </pc:picChg>
        <pc:picChg chg="add mod">
          <ac:chgData name="Ahmed Ahmed" userId="9d421c32c632e8c8" providerId="LiveId" clId="{77EAFDFC-11E7-464A-B7D8-83C0BC370B15}" dt="2023-11-01T18:46:28.165" v="1258" actId="1076"/>
          <ac:picMkLst>
            <pc:docMk/>
            <pc:sldMk cId="15280508" sldId="259"/>
            <ac:picMk id="9" creationId="{23C8F54A-9ACF-A79E-3824-94748BF3D8CB}"/>
          </ac:picMkLst>
        </pc:picChg>
      </pc:sldChg>
      <pc:sldChg chg="addSp delSp modSp add mod modAnim">
        <pc:chgData name="Ahmed Ahmed" userId="9d421c32c632e8c8" providerId="LiveId" clId="{77EAFDFC-11E7-464A-B7D8-83C0BC370B15}" dt="2023-11-01T21:11:31.367" v="3771" actId="255"/>
        <pc:sldMkLst>
          <pc:docMk/>
          <pc:sldMk cId="875353545" sldId="260"/>
        </pc:sldMkLst>
        <pc:spChg chg="mod">
          <ac:chgData name="Ahmed Ahmed" userId="9d421c32c632e8c8" providerId="LiveId" clId="{77EAFDFC-11E7-464A-B7D8-83C0BC370B15}" dt="2023-11-01T21:11:31.367" v="3771" actId="255"/>
          <ac:spMkLst>
            <pc:docMk/>
            <pc:sldMk cId="875353545" sldId="260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18:45:02.644" v="1236" actId="20577"/>
          <ac:spMkLst>
            <pc:docMk/>
            <pc:sldMk cId="875353545" sldId="260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18:48:00.488" v="1271"/>
          <ac:spMkLst>
            <pc:docMk/>
            <pc:sldMk cId="875353545" sldId="260"/>
            <ac:spMk id="5" creationId="{84FD0784-8818-F2FE-41BA-DDE95C035BF0}"/>
          </ac:spMkLst>
        </pc:spChg>
        <pc:spChg chg="mod">
          <ac:chgData name="Ahmed Ahmed" userId="9d421c32c632e8c8" providerId="LiveId" clId="{77EAFDFC-11E7-464A-B7D8-83C0BC370B15}" dt="2023-11-01T19:42:13.515" v="2244" actId="255"/>
          <ac:spMkLst>
            <pc:docMk/>
            <pc:sldMk cId="875353545" sldId="260"/>
            <ac:spMk id="8" creationId="{051A2B90-E2B1-8E81-3E85-524C9A3DD25A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0" creationId="{35111B3F-ED6E-CBF6-3021-2590A44A3E9F}"/>
          </ac:spMkLst>
        </pc:spChg>
        <pc:spChg chg="mod">
          <ac:chgData name="Ahmed Ahmed" userId="9d421c32c632e8c8" providerId="LiveId" clId="{77EAFDFC-11E7-464A-B7D8-83C0BC370B15}" dt="2023-11-01T19:42:04.377" v="2243" actId="255"/>
          <ac:spMkLst>
            <pc:docMk/>
            <pc:sldMk cId="875353545" sldId="260"/>
            <ac:spMk id="11" creationId="{E1810067-A4A2-121A-7164-3F4171193672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2" creationId="{939001E6-3992-23B0-C4F2-CF05853E487E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3" creationId="{08E53801-988F-B0F9-55B6-3866D29F2519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4" creationId="{FC1AE05C-203E-8BB9-0DA2-A453EC3D6351}"/>
          </ac:spMkLst>
        </pc:spChg>
        <pc:spChg chg="del">
          <ac:chgData name="Ahmed Ahmed" userId="9d421c32c632e8c8" providerId="LiveId" clId="{77EAFDFC-11E7-464A-B7D8-83C0BC370B15}" dt="2023-11-01T18:44:56.876" v="1232" actId="478"/>
          <ac:spMkLst>
            <pc:docMk/>
            <pc:sldMk cId="875353545" sldId="260"/>
            <ac:spMk id="15" creationId="{3942D310-8C41-811E-0CCD-8362046C4F4F}"/>
          </ac:spMkLst>
        </pc:spChg>
        <pc:spChg chg="mod">
          <ac:chgData name="Ahmed Ahmed" userId="9d421c32c632e8c8" providerId="LiveId" clId="{77EAFDFC-11E7-464A-B7D8-83C0BC370B15}" dt="2023-11-01T19:46:01.826" v="2309" actId="14100"/>
          <ac:spMkLst>
            <pc:docMk/>
            <pc:sldMk cId="875353545" sldId="260"/>
            <ac:spMk id="17" creationId="{066069CC-FFCF-413B-A75E-BB8BF8CB24B9}"/>
          </ac:spMkLst>
        </pc:spChg>
        <pc:spChg chg="mod">
          <ac:chgData name="Ahmed Ahmed" userId="9d421c32c632e8c8" providerId="LiveId" clId="{77EAFDFC-11E7-464A-B7D8-83C0BC370B15}" dt="2023-11-01T19:41:56.010" v="2242" actId="255"/>
          <ac:spMkLst>
            <pc:docMk/>
            <pc:sldMk cId="875353545" sldId="260"/>
            <ac:spMk id="18" creationId="{70315CD1-7B8D-CC71-9C20-EBBCA7316BBF}"/>
          </ac:spMkLst>
        </pc:spChg>
        <pc:spChg chg="add mod">
          <ac:chgData name="Ahmed Ahmed" userId="9d421c32c632e8c8" providerId="LiveId" clId="{77EAFDFC-11E7-464A-B7D8-83C0BC370B15}" dt="2023-11-01T20:20:30.642" v="2786" actId="207"/>
          <ac:spMkLst>
            <pc:docMk/>
            <pc:sldMk cId="875353545" sldId="260"/>
            <ac:spMk id="19" creationId="{C278A019-6152-BA8E-511E-7D0EF587F3D8}"/>
          </ac:spMkLst>
        </pc:spChg>
        <pc:spChg chg="add 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0" creationId="{492BB1B1-C4E6-4AC5-AC31-19E07A14A4D9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2" creationId="{2735B8AC-2604-9FA9-1770-10BC1FC4DCC1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3" creationId="{993725F1-D145-91D6-3C9E-05DFD214B579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5" creationId="{BAF76580-795E-374B-5CD8-5CAA6383A931}"/>
          </ac:spMkLst>
        </pc:spChg>
        <pc:spChg chg="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6" creationId="{1171A318-A594-59A8-AB35-05DFF451F4DD}"/>
          </ac:spMkLst>
        </pc:spChg>
        <pc:spChg chg="add mod">
          <ac:chgData name="Ahmed Ahmed" userId="9d421c32c632e8c8" providerId="LiveId" clId="{77EAFDFC-11E7-464A-B7D8-83C0BC370B15}" dt="2023-11-01T19:57:47.861" v="2456" actId="571"/>
          <ac:spMkLst>
            <pc:docMk/>
            <pc:sldMk cId="875353545" sldId="260"/>
            <ac:spMk id="27" creationId="{7DA6EA44-17C7-E374-E59E-BD72618BD038}"/>
          </ac:spMkLst>
        </pc:spChg>
        <pc:spChg chg="add 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28" creationId="{AAF74E28-EC3A-63BA-D2C5-2C4F7DE6E035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0" creationId="{BDAA4517-CE4D-1912-0322-F3319B7DD66E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1" creationId="{C633C9DE-741A-BEC4-1650-0A1A164438F0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3" creationId="{5BC62073-2F9E-F055-7D5C-BF4A7FF4A2CC}"/>
          </ac:spMkLst>
        </pc:spChg>
        <pc:spChg chg="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4" creationId="{8D09B6E4-5D57-7616-4E7A-0B1F11781612}"/>
          </ac:spMkLst>
        </pc:spChg>
        <pc:spChg chg="add mod">
          <ac:chgData name="Ahmed Ahmed" userId="9d421c32c632e8c8" providerId="LiveId" clId="{77EAFDFC-11E7-464A-B7D8-83C0BC370B15}" dt="2023-11-01T19:57:54.505" v="2458" actId="571"/>
          <ac:spMkLst>
            <pc:docMk/>
            <pc:sldMk cId="875353545" sldId="260"/>
            <ac:spMk id="35" creationId="{5A673AED-24C8-A18E-0F20-36CCF43B6876}"/>
          </ac:spMkLst>
        </pc:spChg>
        <pc:grpChg chg="add mod">
          <ac:chgData name="Ahmed Ahmed" userId="9d421c32c632e8c8" providerId="LiveId" clId="{77EAFDFC-11E7-464A-B7D8-83C0BC370B15}" dt="2023-11-01T19:51:27.960" v="2387" actId="1076"/>
          <ac:grpSpMkLst>
            <pc:docMk/>
            <pc:sldMk cId="875353545" sldId="260"/>
            <ac:grpSpMk id="7" creationId="{ABC81842-42F3-6E77-A7A4-2934D54CD339}"/>
          </ac:grpSpMkLst>
        </pc:grpChg>
        <pc:grpChg chg="add mod">
          <ac:chgData name="Ahmed Ahmed" userId="9d421c32c632e8c8" providerId="LiveId" clId="{77EAFDFC-11E7-464A-B7D8-83C0BC370B15}" dt="2023-11-01T19:51:27.960" v="2387" actId="1076"/>
          <ac:grpSpMkLst>
            <pc:docMk/>
            <pc:sldMk cId="875353545" sldId="260"/>
            <ac:grpSpMk id="16" creationId="{E13E5673-B5DF-6F41-0029-F18624500A40}"/>
          </ac:grpSpMkLst>
        </pc:grpChg>
        <pc:grpChg chg="add mod">
          <ac:chgData name="Ahmed Ahmed" userId="9d421c32c632e8c8" providerId="LiveId" clId="{77EAFDFC-11E7-464A-B7D8-83C0BC370B15}" dt="2023-11-01T19:57:47.861" v="2456" actId="571"/>
          <ac:grpSpMkLst>
            <pc:docMk/>
            <pc:sldMk cId="875353545" sldId="260"/>
            <ac:grpSpMk id="21" creationId="{B047A64C-0800-9928-7153-5A333C681559}"/>
          </ac:grpSpMkLst>
        </pc:grpChg>
        <pc:grpChg chg="add mod">
          <ac:chgData name="Ahmed Ahmed" userId="9d421c32c632e8c8" providerId="LiveId" clId="{77EAFDFC-11E7-464A-B7D8-83C0BC370B15}" dt="2023-11-01T19:57:47.861" v="2456" actId="571"/>
          <ac:grpSpMkLst>
            <pc:docMk/>
            <pc:sldMk cId="875353545" sldId="260"/>
            <ac:grpSpMk id="24" creationId="{38DDF85C-5982-C44E-E471-2B0F20C3211B}"/>
          </ac:grpSpMkLst>
        </pc:grpChg>
        <pc:grpChg chg="add mod">
          <ac:chgData name="Ahmed Ahmed" userId="9d421c32c632e8c8" providerId="LiveId" clId="{77EAFDFC-11E7-464A-B7D8-83C0BC370B15}" dt="2023-11-01T19:57:54.505" v="2458" actId="571"/>
          <ac:grpSpMkLst>
            <pc:docMk/>
            <pc:sldMk cId="875353545" sldId="260"/>
            <ac:grpSpMk id="29" creationId="{A84E2393-8989-050A-2AE3-495EEFA15003}"/>
          </ac:grpSpMkLst>
        </pc:grpChg>
        <pc:grpChg chg="add mod">
          <ac:chgData name="Ahmed Ahmed" userId="9d421c32c632e8c8" providerId="LiveId" clId="{77EAFDFC-11E7-464A-B7D8-83C0BC370B15}" dt="2023-11-01T19:57:54.505" v="2458" actId="571"/>
          <ac:grpSpMkLst>
            <pc:docMk/>
            <pc:sldMk cId="875353545" sldId="260"/>
            <ac:grpSpMk id="32" creationId="{731C3B91-262E-DC86-DC55-1FFA84CB806E}"/>
          </ac:grpSpMkLst>
        </pc:grpChg>
        <pc:picChg chg="add del mod">
          <ac:chgData name="Ahmed Ahmed" userId="9d421c32c632e8c8" providerId="LiveId" clId="{77EAFDFC-11E7-464A-B7D8-83C0BC370B15}" dt="2023-11-01T19:33:50.169" v="2043" actId="478"/>
          <ac:picMkLst>
            <pc:docMk/>
            <pc:sldMk cId="875353545" sldId="260"/>
            <ac:picMk id="6" creationId="{9C83467A-3EA3-0B74-1E0E-D264713B190C}"/>
          </ac:picMkLst>
        </pc:picChg>
        <pc:picChg chg="del">
          <ac:chgData name="Ahmed Ahmed" userId="9d421c32c632e8c8" providerId="LiveId" clId="{77EAFDFC-11E7-464A-B7D8-83C0BC370B15}" dt="2023-11-01T18:44:56.876" v="1232" actId="478"/>
          <ac:picMkLst>
            <pc:docMk/>
            <pc:sldMk cId="875353545" sldId="260"/>
            <ac:picMk id="9" creationId="{23C8F54A-9ACF-A79E-3824-94748BF3D8CB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0:18:50.510" v="2754"/>
        <pc:sldMkLst>
          <pc:docMk/>
          <pc:sldMk cId="562601055" sldId="261"/>
        </pc:sldMkLst>
        <pc:spChg chg="mod">
          <ac:chgData name="Ahmed Ahmed" userId="9d421c32c632e8c8" providerId="LiveId" clId="{77EAFDFC-11E7-464A-B7D8-83C0BC370B15}" dt="2023-11-01T20:16:47.102" v="2738" actId="20577"/>
          <ac:spMkLst>
            <pc:docMk/>
            <pc:sldMk cId="562601055" sldId="261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13:21.122" v="2525" actId="20577"/>
          <ac:spMkLst>
            <pc:docMk/>
            <pc:sldMk cId="562601055" sldId="261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17:22.689" v="2746"/>
          <ac:spMkLst>
            <pc:docMk/>
            <pc:sldMk cId="562601055" sldId="261"/>
            <ac:spMk id="6" creationId="{1B1497DB-639B-C3C3-DCE4-35D592F05AC9}"/>
          </ac:spMkLst>
        </pc:spChg>
        <pc:spChg chg="add mod">
          <ac:chgData name="Ahmed Ahmed" userId="9d421c32c632e8c8" providerId="LiveId" clId="{77EAFDFC-11E7-464A-B7D8-83C0BC370B15}" dt="2023-11-01T20:17:38.725" v="2748" actId="1076"/>
          <ac:spMkLst>
            <pc:docMk/>
            <pc:sldMk cId="562601055" sldId="261"/>
            <ac:spMk id="9" creationId="{6E0DDDE1-AFC2-F2D3-2059-79BF40C16763}"/>
          </ac:spMkLst>
        </pc:spChg>
        <pc:spChg chg="del">
          <ac:chgData name="Ahmed Ahmed" userId="9d421c32c632e8c8" providerId="LiveId" clId="{77EAFDFC-11E7-464A-B7D8-83C0BC370B15}" dt="2023-11-01T20:13:46.792" v="2527" actId="478"/>
          <ac:spMkLst>
            <pc:docMk/>
            <pc:sldMk cId="562601055" sldId="261"/>
            <ac:spMk id="19" creationId="{C278A019-6152-BA8E-511E-7D0EF587F3D8}"/>
          </ac:spMkLst>
        </pc:spChg>
        <pc:grpChg chg="del">
          <ac:chgData name="Ahmed Ahmed" userId="9d421c32c632e8c8" providerId="LiveId" clId="{77EAFDFC-11E7-464A-B7D8-83C0BC370B15}" dt="2023-11-01T20:13:46.792" v="2527" actId="478"/>
          <ac:grpSpMkLst>
            <pc:docMk/>
            <pc:sldMk cId="562601055" sldId="261"/>
            <ac:grpSpMk id="7" creationId="{ABC81842-42F3-6E77-A7A4-2934D54CD339}"/>
          </ac:grpSpMkLst>
        </pc:grpChg>
        <pc:grpChg chg="del">
          <ac:chgData name="Ahmed Ahmed" userId="9d421c32c632e8c8" providerId="LiveId" clId="{77EAFDFC-11E7-464A-B7D8-83C0BC370B15}" dt="2023-11-01T20:13:46.792" v="2527" actId="478"/>
          <ac:grpSpMkLst>
            <pc:docMk/>
            <pc:sldMk cId="562601055" sldId="261"/>
            <ac:grpSpMk id="16" creationId="{E13E5673-B5DF-6F41-0029-F18624500A40}"/>
          </ac:grpSpMkLst>
        </pc:grpChg>
      </pc:sldChg>
      <pc:sldChg chg="modSp add mod ord">
        <pc:chgData name="Ahmed Ahmed" userId="9d421c32c632e8c8" providerId="LiveId" clId="{77EAFDFC-11E7-464A-B7D8-83C0BC370B15}" dt="2023-11-01T20:19:56.245" v="2785" actId="20577"/>
        <pc:sldMkLst>
          <pc:docMk/>
          <pc:sldMk cId="3513946632" sldId="262"/>
        </pc:sldMkLst>
        <pc:spChg chg="mod">
          <ac:chgData name="Ahmed Ahmed" userId="9d421c32c632e8c8" providerId="LiveId" clId="{77EAFDFC-11E7-464A-B7D8-83C0BC370B15}" dt="2023-11-01T20:19:56.245" v="2785" actId="20577"/>
          <ac:spMkLst>
            <pc:docMk/>
            <pc:sldMk cId="3513946632" sldId="262"/>
            <ac:spMk id="10" creationId="{2175E865-0397-6998-2F36-8A4A62C9C43F}"/>
          </ac:spMkLst>
        </pc:spChg>
      </pc:sldChg>
      <pc:sldChg chg="addSp delSp modSp add mod ord delAnim modAnim">
        <pc:chgData name="Ahmed Ahmed" userId="9d421c32c632e8c8" providerId="LiveId" clId="{77EAFDFC-11E7-464A-B7D8-83C0BC370B15}" dt="2023-11-01T20:41:34.739" v="3212"/>
        <pc:sldMkLst>
          <pc:docMk/>
          <pc:sldMk cId="2567957687" sldId="263"/>
        </pc:sldMkLst>
        <pc:spChg chg="mod">
          <ac:chgData name="Ahmed Ahmed" userId="9d421c32c632e8c8" providerId="LiveId" clId="{77EAFDFC-11E7-464A-B7D8-83C0BC370B15}" dt="2023-11-01T20:31:40.031" v="3107" actId="20577"/>
          <ac:spMkLst>
            <pc:docMk/>
            <pc:sldMk cId="2567957687" sldId="263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27:06.997" v="2863" actId="6549"/>
          <ac:spMkLst>
            <pc:docMk/>
            <pc:sldMk cId="2567957687" sldId="263"/>
            <ac:spMk id="4" creationId="{D8C042C9-D12F-A349-AB33-E6A49C5CAAD8}"/>
          </ac:spMkLst>
        </pc:spChg>
        <pc:spChg chg="mod">
          <ac:chgData name="Ahmed Ahmed" userId="9d421c32c632e8c8" providerId="LiveId" clId="{77EAFDFC-11E7-464A-B7D8-83C0BC370B15}" dt="2023-11-01T20:26:18.753" v="2821" actId="1076"/>
          <ac:spMkLst>
            <pc:docMk/>
            <pc:sldMk cId="2567957687" sldId="263"/>
            <ac:spMk id="5" creationId="{84FD0784-8818-F2FE-41BA-DDE95C035BF0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6" creationId="{FBA9EF86-31E7-467B-133B-2E33CBA47668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7" creationId="{CDDC370C-8D44-1DC8-7A83-F9015B5CFCDC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8" creationId="{3753A44D-44B5-CE9E-5444-75872742ED03}"/>
          </ac:spMkLst>
        </pc:spChg>
        <pc:spChg chg="del">
          <ac:chgData name="Ahmed Ahmed" userId="9d421c32c632e8c8" providerId="LiveId" clId="{77EAFDFC-11E7-464A-B7D8-83C0BC370B15}" dt="2023-11-01T20:26:46.379" v="2822" actId="478"/>
          <ac:spMkLst>
            <pc:docMk/>
            <pc:sldMk cId="2567957687" sldId="263"/>
            <ac:spMk id="9" creationId="{6E0DDDE1-AFC2-F2D3-2059-79BF40C16763}"/>
          </ac:spMkLst>
        </pc:spChg>
        <pc:spChg chg="add del mod">
          <ac:chgData name="Ahmed Ahmed" userId="9d421c32c632e8c8" providerId="LiveId" clId="{77EAFDFC-11E7-464A-B7D8-83C0BC370B15}" dt="2023-11-01T20:32:44.141" v="3109"/>
          <ac:spMkLst>
            <pc:docMk/>
            <pc:sldMk cId="2567957687" sldId="263"/>
            <ac:spMk id="10" creationId="{6F6FABDB-9176-87BB-6D5B-D4CCBEF02879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1" creationId="{5D8916F5-4A8A-150A-879D-D7BE78A7006B}"/>
          </ac:spMkLst>
        </pc:spChg>
        <pc:spChg chg="add mod">
          <ac:chgData name="Ahmed Ahmed" userId="9d421c32c632e8c8" providerId="LiveId" clId="{77EAFDFC-11E7-464A-B7D8-83C0BC370B15}" dt="2023-11-01T20:33:46.498" v="3120" actId="1076"/>
          <ac:spMkLst>
            <pc:docMk/>
            <pc:sldMk cId="2567957687" sldId="263"/>
            <ac:spMk id="12" creationId="{36C74891-681A-F859-F7E9-910FDD089C91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3" creationId="{94ED5DFE-845D-E318-29FC-9DFA6B8B4A33}"/>
          </ac:spMkLst>
        </pc:spChg>
        <pc:spChg chg="add mod">
          <ac:chgData name="Ahmed Ahmed" userId="9d421c32c632e8c8" providerId="LiveId" clId="{77EAFDFC-11E7-464A-B7D8-83C0BC370B15}" dt="2023-11-01T20:33:06.008" v="3112" actId="1076"/>
          <ac:spMkLst>
            <pc:docMk/>
            <pc:sldMk cId="2567957687" sldId="263"/>
            <ac:spMk id="14" creationId="{8CA2242A-44EE-B0D6-52C6-811211698969}"/>
          </ac:spMkLst>
        </pc:spChg>
      </pc:sldChg>
      <pc:sldChg chg="addSp delSp modSp add mod delAnim modAnim">
        <pc:chgData name="Ahmed Ahmed" userId="9d421c32c632e8c8" providerId="LiveId" clId="{77EAFDFC-11E7-464A-B7D8-83C0BC370B15}" dt="2023-11-01T20:42:29.637" v="3214"/>
        <pc:sldMkLst>
          <pc:docMk/>
          <pc:sldMk cId="2368357534" sldId="264"/>
        </pc:sldMkLst>
        <pc:spChg chg="del">
          <ac:chgData name="Ahmed Ahmed" userId="9d421c32c632e8c8" providerId="LiveId" clId="{77EAFDFC-11E7-464A-B7D8-83C0BC370B15}" dt="2023-11-01T20:35:26.987" v="3122" actId="478"/>
          <ac:spMkLst>
            <pc:docMk/>
            <pc:sldMk cId="2368357534" sldId="264"/>
            <ac:spMk id="2" creationId="{03C6C372-77E6-6A27-1130-56A22B2BC72E}"/>
          </ac:spMkLst>
        </pc:spChg>
        <pc:spChg chg="mod">
          <ac:chgData name="Ahmed Ahmed" userId="9d421c32c632e8c8" providerId="LiveId" clId="{77EAFDFC-11E7-464A-B7D8-83C0BC370B15}" dt="2023-11-01T20:38:22.111" v="3200" actId="20577"/>
          <ac:spMkLst>
            <pc:docMk/>
            <pc:sldMk cId="2368357534" sldId="264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36:05.690" v="3139"/>
          <ac:spMkLst>
            <pc:docMk/>
            <pc:sldMk cId="2368357534" sldId="264"/>
            <ac:spMk id="6" creationId="{007BDEF5-1564-8F55-B4F0-7EB64E5F82E8}"/>
          </ac:spMkLst>
        </pc:spChg>
        <pc:spChg chg="add del mod">
          <ac:chgData name="Ahmed Ahmed" userId="9d421c32c632e8c8" providerId="LiveId" clId="{77EAFDFC-11E7-464A-B7D8-83C0BC370B15}" dt="2023-11-01T20:36:05.690" v="3139"/>
          <ac:spMkLst>
            <pc:docMk/>
            <pc:sldMk cId="2368357534" sldId="264"/>
            <ac:spMk id="10" creationId="{0DD16C71-C526-D502-0EE9-3525569A76EE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1" creationId="{5D8916F5-4A8A-150A-879D-D7BE78A7006B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2" creationId="{36C74891-681A-F859-F7E9-910FDD089C91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3" creationId="{94ED5DFE-845D-E318-29FC-9DFA6B8B4A33}"/>
          </ac:spMkLst>
        </pc:spChg>
        <pc:spChg chg="del">
          <ac:chgData name="Ahmed Ahmed" userId="9d421c32c632e8c8" providerId="LiveId" clId="{77EAFDFC-11E7-464A-B7D8-83C0BC370B15}" dt="2023-11-01T20:35:31.365" v="3123" actId="478"/>
          <ac:spMkLst>
            <pc:docMk/>
            <pc:sldMk cId="2368357534" sldId="264"/>
            <ac:spMk id="14" creationId="{8CA2242A-44EE-B0D6-52C6-811211698969}"/>
          </ac:spMkLst>
        </pc:spChg>
        <pc:spChg chg="add mod">
          <ac:chgData name="Ahmed Ahmed" userId="9d421c32c632e8c8" providerId="LiveId" clId="{77EAFDFC-11E7-464A-B7D8-83C0BC370B15}" dt="2023-11-01T20:37:39.657" v="3149" actId="207"/>
          <ac:spMkLst>
            <pc:docMk/>
            <pc:sldMk cId="2368357534" sldId="264"/>
            <ac:spMk id="15" creationId="{5091BB21-478D-20C5-CF13-CBD6B359CEB4}"/>
          </ac:spMkLst>
        </pc:spChg>
        <pc:spChg chg="add mod">
          <ac:chgData name="Ahmed Ahmed" userId="9d421c32c632e8c8" providerId="LiveId" clId="{77EAFDFC-11E7-464A-B7D8-83C0BC370B15}" dt="2023-11-01T20:40:53.066" v="3208" actId="14100"/>
          <ac:spMkLst>
            <pc:docMk/>
            <pc:sldMk cId="2368357534" sldId="264"/>
            <ac:spMk id="19" creationId="{99796E9C-C86D-2D88-2F85-0C06BB2EE8D2}"/>
          </ac:spMkLst>
        </pc:sp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7" creationId="{207E1D8B-EB55-DF3C-1ACA-201699CE7DD3}"/>
          </ac:picMkLst>
        </pc:pic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8" creationId="{71406BFD-F0FB-DFC9-E440-07EC8283CF55}"/>
          </ac:picMkLst>
        </pc:picChg>
        <pc:picChg chg="add del mod">
          <ac:chgData name="Ahmed Ahmed" userId="9d421c32c632e8c8" providerId="LiveId" clId="{77EAFDFC-11E7-464A-B7D8-83C0BC370B15}" dt="2023-11-01T20:36:05.690" v="3139"/>
          <ac:picMkLst>
            <pc:docMk/>
            <pc:sldMk cId="2368357534" sldId="264"/>
            <ac:picMk id="9" creationId="{893C0D28-AF6F-837A-2B51-C48351195BA0}"/>
          </ac:picMkLst>
        </pc:picChg>
        <pc:picChg chg="add mod">
          <ac:chgData name="Ahmed Ahmed" userId="9d421c32c632e8c8" providerId="LiveId" clId="{77EAFDFC-11E7-464A-B7D8-83C0BC370B15}" dt="2023-11-01T20:38:48.012" v="3202" actId="1076"/>
          <ac:picMkLst>
            <pc:docMk/>
            <pc:sldMk cId="2368357534" sldId="264"/>
            <ac:picMk id="16" creationId="{DF4D05EC-4BB8-90E7-66A0-690F2FE6D116}"/>
          </ac:picMkLst>
        </pc:picChg>
        <pc:picChg chg="add mod">
          <ac:chgData name="Ahmed Ahmed" userId="9d421c32c632e8c8" providerId="LiveId" clId="{77EAFDFC-11E7-464A-B7D8-83C0BC370B15}" dt="2023-11-01T20:40:10.379" v="3204" actId="1076"/>
          <ac:picMkLst>
            <pc:docMk/>
            <pc:sldMk cId="2368357534" sldId="264"/>
            <ac:picMk id="17" creationId="{F5B93368-A706-7F36-2CAD-887C3017D3DD}"/>
          </ac:picMkLst>
        </pc:picChg>
        <pc:picChg chg="add mod">
          <ac:chgData name="Ahmed Ahmed" userId="9d421c32c632e8c8" providerId="LiveId" clId="{77EAFDFC-11E7-464A-B7D8-83C0BC370B15}" dt="2023-11-01T20:38:48.012" v="3202" actId="1076"/>
          <ac:picMkLst>
            <pc:docMk/>
            <pc:sldMk cId="2368357534" sldId="264"/>
            <ac:picMk id="18" creationId="{C51C06F8-60ED-11E7-38AC-2634D1520D8A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1:09:07.203" v="3769"/>
        <pc:sldMkLst>
          <pc:docMk/>
          <pc:sldMk cId="3230602836" sldId="265"/>
        </pc:sldMkLst>
        <pc:spChg chg="add del mod">
          <ac:chgData name="Ahmed Ahmed" userId="9d421c32c632e8c8" providerId="LiveId" clId="{77EAFDFC-11E7-464A-B7D8-83C0BC370B15}" dt="2023-11-01T20:52:21.615" v="3472"/>
          <ac:spMkLst>
            <pc:docMk/>
            <pc:sldMk cId="3230602836" sldId="265"/>
            <ac:spMk id="2" creationId="{E55A0733-E97E-375C-4196-ED16B84E9F72}"/>
          </ac:spMkLst>
        </pc:spChg>
        <pc:spChg chg="mod">
          <ac:chgData name="Ahmed Ahmed" userId="9d421c32c632e8c8" providerId="LiveId" clId="{77EAFDFC-11E7-464A-B7D8-83C0BC370B15}" dt="2023-11-01T20:47:21.582" v="3235" actId="20577"/>
          <ac:spMkLst>
            <pc:docMk/>
            <pc:sldMk cId="3230602836" sldId="265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0:52:21.615" v="3472"/>
          <ac:spMkLst>
            <pc:docMk/>
            <pc:sldMk cId="3230602836" sldId="265"/>
            <ac:spMk id="6" creationId="{B9984198-E71B-2713-43E8-5D6006C50F5F}"/>
          </ac:spMkLst>
        </pc:spChg>
        <pc:spChg chg="add mod">
          <ac:chgData name="Ahmed Ahmed" userId="9d421c32c632e8c8" providerId="LiveId" clId="{77EAFDFC-11E7-464A-B7D8-83C0BC370B15}" dt="2023-11-01T20:52:34.340" v="3474" actId="1076"/>
          <ac:spMkLst>
            <pc:docMk/>
            <pc:sldMk cId="3230602836" sldId="265"/>
            <ac:spMk id="9" creationId="{D40BD6F0-A885-EB81-0416-A07480718134}"/>
          </ac:spMkLst>
        </pc:spChg>
        <pc:spChg chg="add mod">
          <ac:chgData name="Ahmed Ahmed" userId="9d421c32c632e8c8" providerId="LiveId" clId="{77EAFDFC-11E7-464A-B7D8-83C0BC370B15}" dt="2023-11-01T20:52:34.340" v="3474" actId="1076"/>
          <ac:spMkLst>
            <pc:docMk/>
            <pc:sldMk cId="3230602836" sldId="265"/>
            <ac:spMk id="10" creationId="{D3D2A383-7AB2-FC5E-C056-1C797D12E791}"/>
          </ac:spMkLst>
        </pc:spChg>
        <pc:spChg chg="mod">
          <ac:chgData name="Ahmed Ahmed" userId="9d421c32c632e8c8" providerId="LiveId" clId="{77EAFDFC-11E7-464A-B7D8-83C0BC370B15}" dt="2023-11-01T20:52:11.408" v="3468" actId="14100"/>
          <ac:spMkLst>
            <pc:docMk/>
            <pc:sldMk cId="3230602836" sldId="265"/>
            <ac:spMk id="15" creationId="{5091BB21-478D-20C5-CF13-CBD6B359CEB4}"/>
          </ac:spMkLst>
        </pc:spChg>
        <pc:spChg chg="del">
          <ac:chgData name="Ahmed Ahmed" userId="9d421c32c632e8c8" providerId="LiveId" clId="{77EAFDFC-11E7-464A-B7D8-83C0BC370B15}" dt="2023-11-01T20:47:40.550" v="3237" actId="478"/>
          <ac:spMkLst>
            <pc:docMk/>
            <pc:sldMk cId="3230602836" sldId="265"/>
            <ac:spMk id="19" creationId="{99796E9C-C86D-2D88-2F85-0C06BB2EE8D2}"/>
          </ac:spMkLst>
        </pc:spChg>
        <pc:picChg chg="add del mod">
          <ac:chgData name="Ahmed Ahmed" userId="9d421c32c632e8c8" providerId="LiveId" clId="{77EAFDFC-11E7-464A-B7D8-83C0BC370B15}" dt="2023-11-01T20:52:21.615" v="3472"/>
          <ac:picMkLst>
            <pc:docMk/>
            <pc:sldMk cId="3230602836" sldId="265"/>
            <ac:picMk id="7" creationId="{75AE3A2F-E763-DE9C-FF86-E83153C78DD9}"/>
          </ac:picMkLst>
        </pc:picChg>
        <pc:picChg chg="add del mod">
          <ac:chgData name="Ahmed Ahmed" userId="9d421c32c632e8c8" providerId="LiveId" clId="{77EAFDFC-11E7-464A-B7D8-83C0BC370B15}" dt="2023-11-01T20:52:21.615" v="3472"/>
          <ac:picMkLst>
            <pc:docMk/>
            <pc:sldMk cId="3230602836" sldId="265"/>
            <ac:picMk id="8" creationId="{D23E1137-818B-0E38-7177-E0887E66BB10}"/>
          </ac:picMkLst>
        </pc:picChg>
        <pc:picChg chg="add mod">
          <ac:chgData name="Ahmed Ahmed" userId="9d421c32c632e8c8" providerId="LiveId" clId="{77EAFDFC-11E7-464A-B7D8-83C0BC370B15}" dt="2023-11-01T20:52:34.340" v="3474" actId="1076"/>
          <ac:picMkLst>
            <pc:docMk/>
            <pc:sldMk cId="3230602836" sldId="265"/>
            <ac:picMk id="11" creationId="{5E4F95EB-65E4-CEFA-40CB-733618183763}"/>
          </ac:picMkLst>
        </pc:picChg>
        <pc:picChg chg="add mod">
          <ac:chgData name="Ahmed Ahmed" userId="9d421c32c632e8c8" providerId="LiveId" clId="{77EAFDFC-11E7-464A-B7D8-83C0BC370B15}" dt="2023-11-01T20:52:34.340" v="3474" actId="1076"/>
          <ac:picMkLst>
            <pc:docMk/>
            <pc:sldMk cId="3230602836" sldId="265"/>
            <ac:picMk id="12" creationId="{6A80505D-5298-9384-05EF-4348A307DE84}"/>
          </ac:picMkLst>
        </pc:picChg>
        <pc:picChg chg="del">
          <ac:chgData name="Ahmed Ahmed" userId="9d421c32c632e8c8" providerId="LiveId" clId="{77EAFDFC-11E7-464A-B7D8-83C0BC370B15}" dt="2023-11-01T20:47:40.550" v="3237" actId="478"/>
          <ac:picMkLst>
            <pc:docMk/>
            <pc:sldMk cId="3230602836" sldId="265"/>
            <ac:picMk id="16" creationId="{DF4D05EC-4BB8-90E7-66A0-690F2FE6D116}"/>
          </ac:picMkLst>
        </pc:picChg>
        <pc:picChg chg="del">
          <ac:chgData name="Ahmed Ahmed" userId="9d421c32c632e8c8" providerId="LiveId" clId="{77EAFDFC-11E7-464A-B7D8-83C0BC370B15}" dt="2023-11-01T20:47:40.550" v="3237" actId="478"/>
          <ac:picMkLst>
            <pc:docMk/>
            <pc:sldMk cId="3230602836" sldId="265"/>
            <ac:picMk id="17" creationId="{F5B93368-A706-7F36-2CAD-887C3017D3DD}"/>
          </ac:picMkLst>
        </pc:picChg>
        <pc:picChg chg="del">
          <ac:chgData name="Ahmed Ahmed" userId="9d421c32c632e8c8" providerId="LiveId" clId="{77EAFDFC-11E7-464A-B7D8-83C0BC370B15}" dt="2023-11-01T20:47:35.516" v="3236" actId="478"/>
          <ac:picMkLst>
            <pc:docMk/>
            <pc:sldMk cId="3230602836" sldId="265"/>
            <ac:picMk id="18" creationId="{C51C06F8-60ED-11E7-38AC-2634D1520D8A}"/>
          </ac:picMkLst>
        </pc:picChg>
      </pc:sldChg>
      <pc:sldChg chg="addSp delSp modSp add mod modAnim">
        <pc:chgData name="Ahmed Ahmed" userId="9d421c32c632e8c8" providerId="LiveId" clId="{77EAFDFC-11E7-464A-B7D8-83C0BC370B15}" dt="2023-11-01T21:05:50.142" v="3753"/>
        <pc:sldMkLst>
          <pc:docMk/>
          <pc:sldMk cId="1489169862" sldId="266"/>
        </pc:sldMkLst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2" creationId="{FF176741-0280-9C4E-ED05-F3FF8CA0B55D}"/>
          </ac:spMkLst>
        </pc:spChg>
        <pc:spChg chg="mod">
          <ac:chgData name="Ahmed Ahmed" userId="9d421c32c632e8c8" providerId="LiveId" clId="{77EAFDFC-11E7-464A-B7D8-83C0BC370B15}" dt="2023-11-01T20:55:40.662" v="3512" actId="20577"/>
          <ac:spMkLst>
            <pc:docMk/>
            <pc:sldMk cId="1489169862" sldId="266"/>
            <ac:spMk id="4" creationId="{D8C042C9-D12F-A349-AB33-E6A49C5CAAD8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6" creationId="{D364C844-2421-28DE-C085-7056FE2DD1ED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7" creationId="{98C6BE7C-E2D4-A987-505F-7C84E3AE8C86}"/>
          </ac:spMkLst>
        </pc:spChg>
        <pc:spChg chg="add del mod">
          <ac:chgData name="Ahmed Ahmed" userId="9d421c32c632e8c8" providerId="LiveId" clId="{77EAFDFC-11E7-464A-B7D8-83C0BC370B15}" dt="2023-11-01T21:00:44.648" v="3698"/>
          <ac:spMkLst>
            <pc:docMk/>
            <pc:sldMk cId="1489169862" sldId="266"/>
            <ac:spMk id="8" creationId="{2944D7B8-904D-5F1A-64D8-86035F57102B}"/>
          </ac:spMkLst>
        </pc:spChg>
        <pc:spChg chg="del">
          <ac:chgData name="Ahmed Ahmed" userId="9d421c32c632e8c8" providerId="LiveId" clId="{77EAFDFC-11E7-464A-B7D8-83C0BC370B15}" dt="2023-11-01T20:58:40.827" v="3652" actId="478"/>
          <ac:spMkLst>
            <pc:docMk/>
            <pc:sldMk cId="1489169862" sldId="266"/>
            <ac:spMk id="9" creationId="{D40BD6F0-A885-EB81-0416-A07480718134}"/>
          </ac:spMkLst>
        </pc:spChg>
        <pc:spChg chg="del">
          <ac:chgData name="Ahmed Ahmed" userId="9d421c32c632e8c8" providerId="LiveId" clId="{77EAFDFC-11E7-464A-B7D8-83C0BC370B15}" dt="2023-11-01T20:58:40.827" v="3652" actId="478"/>
          <ac:spMkLst>
            <pc:docMk/>
            <pc:sldMk cId="1489169862" sldId="266"/>
            <ac:spMk id="10" creationId="{D3D2A383-7AB2-FC5E-C056-1C797D12E791}"/>
          </ac:spMkLst>
        </pc:spChg>
        <pc:spChg chg="add mod">
          <ac:chgData name="Ahmed Ahmed" userId="9d421c32c632e8c8" providerId="LiveId" clId="{77EAFDFC-11E7-464A-B7D8-83C0BC370B15}" dt="2023-11-01T21:01:43.802" v="3717" actId="255"/>
          <ac:spMkLst>
            <pc:docMk/>
            <pc:sldMk cId="1489169862" sldId="266"/>
            <ac:spMk id="13" creationId="{D12C78DD-7B7C-59DB-A77E-F1F84698F923}"/>
          </ac:spMkLst>
        </pc:spChg>
        <pc:spChg chg="add mod">
          <ac:chgData name="Ahmed Ahmed" userId="9d421c32c632e8c8" providerId="LiveId" clId="{77EAFDFC-11E7-464A-B7D8-83C0BC370B15}" dt="2023-11-01T21:02:04.367" v="3719" actId="207"/>
          <ac:spMkLst>
            <pc:docMk/>
            <pc:sldMk cId="1489169862" sldId="266"/>
            <ac:spMk id="14" creationId="{83355BB5-F708-E211-40CE-15E74417D91E}"/>
          </ac:spMkLst>
        </pc:spChg>
        <pc:spChg chg="mod">
          <ac:chgData name="Ahmed Ahmed" userId="9d421c32c632e8c8" providerId="LiveId" clId="{77EAFDFC-11E7-464A-B7D8-83C0BC370B15}" dt="2023-11-01T21:01:23.570" v="3715" actId="113"/>
          <ac:spMkLst>
            <pc:docMk/>
            <pc:sldMk cId="1489169862" sldId="266"/>
            <ac:spMk id="15" creationId="{5091BB21-478D-20C5-CF13-CBD6B359CEB4}"/>
          </ac:spMkLst>
        </pc:spChg>
        <pc:spChg chg="add mod">
          <ac:chgData name="Ahmed Ahmed" userId="9d421c32c632e8c8" providerId="LiveId" clId="{77EAFDFC-11E7-464A-B7D8-83C0BC370B15}" dt="2023-11-01T21:02:45.895" v="3725" actId="207"/>
          <ac:spMkLst>
            <pc:docMk/>
            <pc:sldMk cId="1489169862" sldId="266"/>
            <ac:spMk id="16" creationId="{12C5CE5D-2572-DF2C-8BFF-83CC2B989830}"/>
          </ac:spMkLst>
        </pc:spChg>
        <pc:spChg chg="add mod">
          <ac:chgData name="Ahmed Ahmed" userId="9d421c32c632e8c8" providerId="LiveId" clId="{77EAFDFC-11E7-464A-B7D8-83C0BC370B15}" dt="2023-11-01T21:02:21.627" v="3721" actId="207"/>
          <ac:spMkLst>
            <pc:docMk/>
            <pc:sldMk cId="1489169862" sldId="266"/>
            <ac:spMk id="17" creationId="{4D68C5F7-6A05-0012-6EC6-FE2A044CE790}"/>
          </ac:spMkLst>
        </pc:spChg>
        <pc:picChg chg="del">
          <ac:chgData name="Ahmed Ahmed" userId="9d421c32c632e8c8" providerId="LiveId" clId="{77EAFDFC-11E7-464A-B7D8-83C0BC370B15}" dt="2023-11-01T20:58:40.827" v="3652" actId="478"/>
          <ac:picMkLst>
            <pc:docMk/>
            <pc:sldMk cId="1489169862" sldId="266"/>
            <ac:picMk id="11" creationId="{5E4F95EB-65E4-CEFA-40CB-733618183763}"/>
          </ac:picMkLst>
        </pc:picChg>
        <pc:picChg chg="del">
          <ac:chgData name="Ahmed Ahmed" userId="9d421c32c632e8c8" providerId="LiveId" clId="{77EAFDFC-11E7-464A-B7D8-83C0BC370B15}" dt="2023-11-01T20:58:40.827" v="3652" actId="478"/>
          <ac:picMkLst>
            <pc:docMk/>
            <pc:sldMk cId="1489169862" sldId="266"/>
            <ac:picMk id="12" creationId="{6A80505D-5298-9384-05EF-4348A307DE84}"/>
          </ac:picMkLst>
        </pc:picChg>
      </pc:sldChg>
      <pc:sldChg chg="addSp delSp modSp add mod delAnim modAnim">
        <pc:chgData name="Ahmed Ahmed" userId="9d421c32c632e8c8" providerId="LiveId" clId="{77EAFDFC-11E7-464A-B7D8-83C0BC370B15}" dt="2023-11-01T21:17:53.840" v="3903" actId="207"/>
        <pc:sldMkLst>
          <pc:docMk/>
          <pc:sldMk cId="1862581986" sldId="267"/>
        </pc:sldMkLst>
        <pc:spChg chg="mod">
          <ac:chgData name="Ahmed Ahmed" userId="9d421c32c632e8c8" providerId="LiveId" clId="{77EAFDFC-11E7-464A-B7D8-83C0BC370B15}" dt="2023-11-01T21:14:36.816" v="3813" actId="20577"/>
          <ac:spMkLst>
            <pc:docMk/>
            <pc:sldMk cId="1862581986" sldId="267"/>
            <ac:spMk id="4" creationId="{D8C042C9-D12F-A349-AB33-E6A49C5CAAD8}"/>
          </ac:spMkLst>
        </pc:spChg>
        <pc:spChg chg="mod">
          <ac:chgData name="Ahmed Ahmed" userId="9d421c32c632e8c8" providerId="LiveId" clId="{77EAFDFC-11E7-464A-B7D8-83C0BC370B15}" dt="2023-11-01T21:16:32.895" v="3887"/>
          <ac:spMkLst>
            <pc:docMk/>
            <pc:sldMk cId="1862581986" sldId="267"/>
            <ac:spMk id="6" creationId="{7AEB8873-5734-4769-2EF0-3637479D352C}"/>
          </ac:spMkLst>
        </pc:spChg>
        <pc:spChg chg="mod">
          <ac:chgData name="Ahmed Ahmed" userId="9d421c32c632e8c8" providerId="LiveId" clId="{77EAFDFC-11E7-464A-B7D8-83C0BC370B15}" dt="2023-11-01T21:16:32.895" v="3887"/>
          <ac:spMkLst>
            <pc:docMk/>
            <pc:sldMk cId="1862581986" sldId="267"/>
            <ac:spMk id="7" creationId="{01467429-0DFE-CBD7-1E72-715E1F966FC6}"/>
          </ac:spMkLst>
        </pc:spChg>
        <pc:spChg chg="mod">
          <ac:chgData name="Ahmed Ahmed" userId="9d421c32c632e8c8" providerId="LiveId" clId="{77EAFDFC-11E7-464A-B7D8-83C0BC370B15}" dt="2023-11-01T21:17:09.613" v="3898" actId="255"/>
          <ac:spMkLst>
            <pc:docMk/>
            <pc:sldMk cId="1862581986" sldId="267"/>
            <ac:spMk id="9" creationId="{348E702E-B3B0-C041-47AF-108FE950CB4F}"/>
          </ac:spMkLst>
        </pc:spChg>
        <pc:spChg chg="mod">
          <ac:chgData name="Ahmed Ahmed" userId="9d421c32c632e8c8" providerId="LiveId" clId="{77EAFDFC-11E7-464A-B7D8-83C0BC370B15}" dt="2023-11-01T21:17:53.840" v="3903" actId="207"/>
          <ac:spMkLst>
            <pc:docMk/>
            <pc:sldMk cId="1862581986" sldId="267"/>
            <ac:spMk id="10" creationId="{C90E9816-A7A3-E4E4-957D-F919CFDD1398}"/>
          </ac:spMkLst>
        </pc:spChg>
        <pc:spChg chg="del">
          <ac:chgData name="Ahmed Ahmed" userId="9d421c32c632e8c8" providerId="LiveId" clId="{77EAFDFC-11E7-464A-B7D8-83C0BC370B15}" dt="2023-11-01T21:16:22.187" v="3884" actId="478"/>
          <ac:spMkLst>
            <pc:docMk/>
            <pc:sldMk cId="1862581986" sldId="267"/>
            <ac:spMk id="13" creationId="{D12C78DD-7B7C-59DB-A77E-F1F84698F923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4" creationId="{83355BB5-F708-E211-40CE-15E74417D91E}"/>
          </ac:spMkLst>
        </pc:spChg>
        <pc:spChg chg="mod">
          <ac:chgData name="Ahmed Ahmed" userId="9d421c32c632e8c8" providerId="LiveId" clId="{77EAFDFC-11E7-464A-B7D8-83C0BC370B15}" dt="2023-11-01T21:16:26.762" v="3885" actId="14100"/>
          <ac:spMkLst>
            <pc:docMk/>
            <pc:sldMk cId="1862581986" sldId="267"/>
            <ac:spMk id="15" creationId="{5091BB21-478D-20C5-CF13-CBD6B359CEB4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6" creationId="{12C5CE5D-2572-DF2C-8BFF-83CC2B989830}"/>
          </ac:spMkLst>
        </pc:spChg>
        <pc:spChg chg="del">
          <ac:chgData name="Ahmed Ahmed" userId="9d421c32c632e8c8" providerId="LiveId" clId="{77EAFDFC-11E7-464A-B7D8-83C0BC370B15}" dt="2023-11-01T21:16:31.280" v="3886" actId="478"/>
          <ac:spMkLst>
            <pc:docMk/>
            <pc:sldMk cId="1862581986" sldId="267"/>
            <ac:spMk id="17" creationId="{4D68C5F7-6A05-0012-6EC6-FE2A044CE790}"/>
          </ac:spMkLst>
        </pc:spChg>
        <pc:grpChg chg="add del mod">
          <ac:chgData name="Ahmed Ahmed" userId="9d421c32c632e8c8" providerId="LiveId" clId="{77EAFDFC-11E7-464A-B7D8-83C0BC370B15}" dt="2023-11-01T21:16:42.718" v="3894"/>
          <ac:grpSpMkLst>
            <pc:docMk/>
            <pc:sldMk cId="1862581986" sldId="267"/>
            <ac:grpSpMk id="2" creationId="{DC61322E-F9DD-79DE-17AC-51FB5309AB27}"/>
          </ac:grpSpMkLst>
        </pc:grpChg>
        <pc:grpChg chg="add mod">
          <ac:chgData name="Ahmed Ahmed" userId="9d421c32c632e8c8" providerId="LiveId" clId="{77EAFDFC-11E7-464A-B7D8-83C0BC370B15}" dt="2023-11-01T21:17:26.984" v="3900" actId="1076"/>
          <ac:grpSpMkLst>
            <pc:docMk/>
            <pc:sldMk cId="1862581986" sldId="267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26:02.180" v="4011" actId="208"/>
        <pc:sldMkLst>
          <pc:docMk/>
          <pc:sldMk cId="1464545488" sldId="268"/>
        </pc:sldMkLst>
        <pc:spChg chg="add del mod">
          <ac:chgData name="Ahmed Ahmed" userId="9d421c32c632e8c8" providerId="LiveId" clId="{77EAFDFC-11E7-464A-B7D8-83C0BC370B15}" dt="2023-11-01T21:19:59.766" v="3962"/>
          <ac:spMkLst>
            <pc:docMk/>
            <pc:sldMk cId="1464545488" sldId="268"/>
            <ac:spMk id="2" creationId="{2759C55C-1985-A53C-0929-970D4CA5F5C9}"/>
          </ac:spMkLst>
        </pc:spChg>
        <pc:spChg chg="mod">
          <ac:chgData name="Ahmed Ahmed" userId="9d421c32c632e8c8" providerId="LiveId" clId="{77EAFDFC-11E7-464A-B7D8-83C0BC370B15}" dt="2023-11-01T21:19:01.348" v="3952" actId="20577"/>
          <ac:spMkLst>
            <pc:docMk/>
            <pc:sldMk cId="1464545488" sldId="268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21:26:02.180" v="4011" actId="208"/>
          <ac:spMkLst>
            <pc:docMk/>
            <pc:sldMk cId="1464545488" sldId="268"/>
            <ac:spMk id="6" creationId="{0C1A44EB-1EC9-5918-212F-E836FB15208C}"/>
          </ac:spMkLst>
        </pc:spChg>
        <pc:spChg chg="add mod">
          <ac:chgData name="Ahmed Ahmed" userId="9d421c32c632e8c8" providerId="LiveId" clId="{77EAFDFC-11E7-464A-B7D8-83C0BC370B15}" dt="2023-11-01T21:24:55.992" v="4006" actId="207"/>
          <ac:spMkLst>
            <pc:docMk/>
            <pc:sldMk cId="1464545488" sldId="268"/>
            <ac:spMk id="7" creationId="{526D4FEA-E4E8-08A8-6467-E7B9AD8C8853}"/>
          </ac:spMkLst>
        </pc:spChg>
        <pc:spChg chg="mod">
          <ac:chgData name="Ahmed Ahmed" userId="9d421c32c632e8c8" providerId="LiveId" clId="{77EAFDFC-11E7-464A-B7D8-83C0BC370B15}" dt="2023-11-01T21:22:44.933" v="3993" actId="207"/>
          <ac:spMkLst>
            <pc:docMk/>
            <pc:sldMk cId="1464545488" sldId="268"/>
            <ac:spMk id="10" creationId="{C90E9816-A7A3-E4E4-957D-F919CFDD1398}"/>
          </ac:spMkLst>
        </pc:spChg>
        <pc:spChg chg="del">
          <ac:chgData name="Ahmed Ahmed" userId="9d421c32c632e8c8" providerId="LiveId" clId="{77EAFDFC-11E7-464A-B7D8-83C0BC370B15}" dt="2023-11-01T21:19:25.883" v="3953" actId="478"/>
          <ac:spMkLst>
            <pc:docMk/>
            <pc:sldMk cId="1464545488" sldId="268"/>
            <ac:spMk id="15" creationId="{5091BB21-478D-20C5-CF13-CBD6B359CEB4}"/>
          </ac:spMkLst>
        </pc:spChg>
        <pc:grpChg chg="mod">
          <ac:chgData name="Ahmed Ahmed" userId="9d421c32c632e8c8" providerId="LiveId" clId="{77EAFDFC-11E7-464A-B7D8-83C0BC370B15}" dt="2023-11-01T21:23:39.884" v="4000" actId="1076"/>
          <ac:grpSpMkLst>
            <pc:docMk/>
            <pc:sldMk cId="1464545488" sldId="268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30:46.360" v="4104" actId="113"/>
        <pc:sldMkLst>
          <pc:docMk/>
          <pc:sldMk cId="2117048079" sldId="269"/>
        </pc:sldMkLst>
        <pc:spChg chg="add mod">
          <ac:chgData name="Ahmed Ahmed" userId="9d421c32c632e8c8" providerId="LiveId" clId="{77EAFDFC-11E7-464A-B7D8-83C0BC370B15}" dt="2023-11-01T21:28:44.056" v="4087" actId="207"/>
          <ac:spMkLst>
            <pc:docMk/>
            <pc:sldMk cId="2117048079" sldId="269"/>
            <ac:spMk id="2" creationId="{1D1E8B74-7BC5-66E9-F604-542C411A2A35}"/>
          </ac:spMkLst>
        </pc:spChg>
        <pc:spChg chg="mod">
          <ac:chgData name="Ahmed Ahmed" userId="9d421c32c632e8c8" providerId="LiveId" clId="{77EAFDFC-11E7-464A-B7D8-83C0BC370B15}" dt="2023-11-01T21:27:20.989" v="4030" actId="20577"/>
          <ac:spMkLst>
            <pc:docMk/>
            <pc:sldMk cId="2117048079" sldId="269"/>
            <ac:spMk id="4" creationId="{D8C042C9-D12F-A349-AB33-E6A49C5CAAD8}"/>
          </ac:spMkLst>
        </pc:spChg>
        <pc:spChg chg="del">
          <ac:chgData name="Ahmed Ahmed" userId="9d421c32c632e8c8" providerId="LiveId" clId="{77EAFDFC-11E7-464A-B7D8-83C0BC370B15}" dt="2023-11-01T21:27:45.820" v="4032" actId="478"/>
          <ac:spMkLst>
            <pc:docMk/>
            <pc:sldMk cId="2117048079" sldId="269"/>
            <ac:spMk id="6" creationId="{0C1A44EB-1EC9-5918-212F-E836FB15208C}"/>
          </ac:spMkLst>
        </pc:spChg>
        <pc:spChg chg="del">
          <ac:chgData name="Ahmed Ahmed" userId="9d421c32c632e8c8" providerId="LiveId" clId="{77EAFDFC-11E7-464A-B7D8-83C0BC370B15}" dt="2023-11-01T21:27:45.820" v="4032" actId="478"/>
          <ac:spMkLst>
            <pc:docMk/>
            <pc:sldMk cId="2117048079" sldId="269"/>
            <ac:spMk id="7" creationId="{526D4FEA-E4E8-08A8-6467-E7B9AD8C8853}"/>
          </ac:spMkLst>
        </pc:spChg>
        <pc:spChg chg="add del mod">
          <ac:chgData name="Ahmed Ahmed" userId="9d421c32c632e8c8" providerId="LiveId" clId="{77EAFDFC-11E7-464A-B7D8-83C0BC370B15}" dt="2023-11-01T21:29:02.956" v="4091"/>
          <ac:spMkLst>
            <pc:docMk/>
            <pc:sldMk cId="2117048079" sldId="269"/>
            <ac:spMk id="11" creationId="{96919956-5C90-A10F-C307-F4CBE90A3F92}"/>
          </ac:spMkLst>
        </pc:spChg>
        <pc:spChg chg="add mod">
          <ac:chgData name="Ahmed Ahmed" userId="9d421c32c632e8c8" providerId="LiveId" clId="{77EAFDFC-11E7-464A-B7D8-83C0BC370B15}" dt="2023-11-01T21:29:19.739" v="4095" actId="1076"/>
          <ac:spMkLst>
            <pc:docMk/>
            <pc:sldMk cId="2117048079" sldId="269"/>
            <ac:spMk id="12" creationId="{0FFCBA9E-58B2-D589-B270-10E72CB3F218}"/>
          </ac:spMkLst>
        </pc:spChg>
        <pc:spChg chg="add mod">
          <ac:chgData name="Ahmed Ahmed" userId="9d421c32c632e8c8" providerId="LiveId" clId="{77EAFDFC-11E7-464A-B7D8-83C0BC370B15}" dt="2023-11-01T21:30:46.360" v="4104" actId="113"/>
          <ac:spMkLst>
            <pc:docMk/>
            <pc:sldMk cId="2117048079" sldId="269"/>
            <ac:spMk id="13" creationId="{E59FC09F-AA5C-3491-DED1-BB3FBE7083CD}"/>
          </ac:spMkLst>
        </pc:spChg>
        <pc:grpChg chg="del">
          <ac:chgData name="Ahmed Ahmed" userId="9d421c32c632e8c8" providerId="LiveId" clId="{77EAFDFC-11E7-464A-B7D8-83C0BC370B15}" dt="2023-11-01T21:27:39.745" v="4031" actId="478"/>
          <ac:grpSpMkLst>
            <pc:docMk/>
            <pc:sldMk cId="2117048079" sldId="269"/>
            <ac:grpSpMk id="8" creationId="{B7BB2F89-E4F2-3877-FEA4-050EBD745BD3}"/>
          </ac:grpSpMkLst>
        </pc:grpChg>
      </pc:sldChg>
      <pc:sldChg chg="addSp delSp modSp add mod delAnim modAnim">
        <pc:chgData name="Ahmed Ahmed" userId="9d421c32c632e8c8" providerId="LiveId" clId="{77EAFDFC-11E7-464A-B7D8-83C0BC370B15}" dt="2023-11-01T21:37:29.834" v="4264" actId="255"/>
        <pc:sldMkLst>
          <pc:docMk/>
          <pc:sldMk cId="1361540024" sldId="270"/>
        </pc:sldMkLst>
        <pc:spChg chg="mod">
          <ac:chgData name="Ahmed Ahmed" userId="9d421c32c632e8c8" providerId="LiveId" clId="{77EAFDFC-11E7-464A-B7D8-83C0BC370B15}" dt="2023-11-01T21:35:07.072" v="4243" actId="14100"/>
          <ac:spMkLst>
            <pc:docMk/>
            <pc:sldMk cId="1361540024" sldId="270"/>
            <ac:spMk id="2" creationId="{1D1E8B74-7BC5-66E9-F604-542C411A2A35}"/>
          </ac:spMkLst>
        </pc:spChg>
        <pc:spChg chg="mod">
          <ac:chgData name="Ahmed Ahmed" userId="9d421c32c632e8c8" providerId="LiveId" clId="{77EAFDFC-11E7-464A-B7D8-83C0BC370B15}" dt="2023-11-01T21:32:31.312" v="4135" actId="20577"/>
          <ac:spMkLst>
            <pc:docMk/>
            <pc:sldMk cId="1361540024" sldId="270"/>
            <ac:spMk id="4" creationId="{D8C042C9-D12F-A349-AB33-E6A49C5CAAD8}"/>
          </ac:spMkLst>
        </pc:spChg>
        <pc:spChg chg="add mod">
          <ac:chgData name="Ahmed Ahmed" userId="9d421c32c632e8c8" providerId="LiveId" clId="{77EAFDFC-11E7-464A-B7D8-83C0BC370B15}" dt="2023-11-01T21:35:17.851" v="4245" actId="1076"/>
          <ac:spMkLst>
            <pc:docMk/>
            <pc:sldMk cId="1361540024" sldId="270"/>
            <ac:spMk id="6" creationId="{917A2B62-592D-94CB-3EA9-E562EB17A7E1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8" creationId="{8DC9CE1B-02A3-9EE3-733D-7DEC08B6A9F7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9" creationId="{1CE05F4F-F5FD-3408-6950-58668DCF3296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0" creationId="{29CF592F-9EA6-B41C-89DB-99AC7A62A795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1" creationId="{15FA8FAD-01DC-9A2F-D6B2-883D676BF3A9}"/>
          </ac:spMkLst>
        </pc:spChg>
        <pc:spChg chg="del">
          <ac:chgData name="Ahmed Ahmed" userId="9d421c32c632e8c8" providerId="LiveId" clId="{77EAFDFC-11E7-464A-B7D8-83C0BC370B15}" dt="2023-11-01T21:35:28.715" v="4246" actId="478"/>
          <ac:spMkLst>
            <pc:docMk/>
            <pc:sldMk cId="1361540024" sldId="270"/>
            <ac:spMk id="12" creationId="{0FFCBA9E-58B2-D589-B270-10E72CB3F218}"/>
          </ac:spMkLst>
        </pc:spChg>
        <pc:spChg chg="del">
          <ac:chgData name="Ahmed Ahmed" userId="9d421c32c632e8c8" providerId="LiveId" clId="{77EAFDFC-11E7-464A-B7D8-83C0BC370B15}" dt="2023-11-01T21:35:32.724" v="4247" actId="478"/>
          <ac:spMkLst>
            <pc:docMk/>
            <pc:sldMk cId="1361540024" sldId="270"/>
            <ac:spMk id="13" creationId="{E59FC09F-AA5C-3491-DED1-BB3FBE7083CD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4" creationId="{2C580E80-BB01-1293-8917-5543F5B6ED28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5" creationId="{46C168F9-0D2A-A2DF-B324-1DF79539CCDA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7" creationId="{31373C41-BA4F-3D98-5C4A-BD087EF62CB0}"/>
          </ac:spMkLst>
        </pc:spChg>
        <pc:spChg chg="mod">
          <ac:chgData name="Ahmed Ahmed" userId="9d421c32c632e8c8" providerId="LiveId" clId="{77EAFDFC-11E7-464A-B7D8-83C0BC370B15}" dt="2023-11-01T21:35:53.931" v="4248"/>
          <ac:spMkLst>
            <pc:docMk/>
            <pc:sldMk cId="1361540024" sldId="270"/>
            <ac:spMk id="18" creationId="{575E0C64-1C21-20C9-17BE-4C4BA32B9FBE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19" creationId="{89FF8535-26F4-AC12-B884-E35F9BD38172}"/>
          </ac:spMkLst>
        </pc:spChg>
        <pc:spChg chg="add del mod">
          <ac:chgData name="Ahmed Ahmed" userId="9d421c32c632e8c8" providerId="LiveId" clId="{77EAFDFC-11E7-464A-B7D8-83C0BC370B15}" dt="2023-11-01T21:35:59.128" v="4251"/>
          <ac:spMkLst>
            <pc:docMk/>
            <pc:sldMk cId="1361540024" sldId="270"/>
            <ac:spMk id="20" creationId="{5435EE11-DFD8-07E2-2BDA-66F63DA9E9DB}"/>
          </ac:spMkLst>
        </pc:spChg>
        <pc:spChg chg="mod">
          <ac:chgData name="Ahmed Ahmed" userId="9d421c32c632e8c8" providerId="LiveId" clId="{77EAFDFC-11E7-464A-B7D8-83C0BC370B15}" dt="2023-11-01T21:37:24.274" v="4263" actId="255"/>
          <ac:spMkLst>
            <pc:docMk/>
            <pc:sldMk cId="1361540024" sldId="270"/>
            <ac:spMk id="22" creationId="{53E763B4-559A-1520-0D78-2C94478E43F5}"/>
          </ac:spMkLst>
        </pc:spChg>
        <pc:spChg chg="mod">
          <ac:chgData name="Ahmed Ahmed" userId="9d421c32c632e8c8" providerId="LiveId" clId="{77EAFDFC-11E7-464A-B7D8-83C0BC370B15}" dt="2023-11-01T21:37:05.670" v="4260" actId="255"/>
          <ac:spMkLst>
            <pc:docMk/>
            <pc:sldMk cId="1361540024" sldId="270"/>
            <ac:spMk id="23" creationId="{71AA0B85-8C51-1CCC-7D6F-71B095D9325F}"/>
          </ac:spMkLst>
        </pc:spChg>
        <pc:spChg chg="mod">
          <ac:chgData name="Ahmed Ahmed" userId="9d421c32c632e8c8" providerId="LiveId" clId="{77EAFDFC-11E7-464A-B7D8-83C0BC370B15}" dt="2023-11-01T21:37:11.063" v="4261" actId="255"/>
          <ac:spMkLst>
            <pc:docMk/>
            <pc:sldMk cId="1361540024" sldId="270"/>
            <ac:spMk id="24" creationId="{18B309B9-409F-F776-1671-920051CC1688}"/>
          </ac:spMkLst>
        </pc:spChg>
        <pc:spChg chg="add mod">
          <ac:chgData name="Ahmed Ahmed" userId="9d421c32c632e8c8" providerId="LiveId" clId="{77EAFDFC-11E7-464A-B7D8-83C0BC370B15}" dt="2023-11-01T21:36:45.828" v="4257" actId="207"/>
          <ac:spMkLst>
            <pc:docMk/>
            <pc:sldMk cId="1361540024" sldId="270"/>
            <ac:spMk id="25" creationId="{C6C4D2BE-9EA3-4618-AA6C-077B45A39336}"/>
          </ac:spMkLst>
        </pc:spChg>
        <pc:spChg chg="add mod">
          <ac:chgData name="Ahmed Ahmed" userId="9d421c32c632e8c8" providerId="LiveId" clId="{77EAFDFC-11E7-464A-B7D8-83C0BC370B15}" dt="2023-11-01T21:36:32.340" v="4255" actId="207"/>
          <ac:spMkLst>
            <pc:docMk/>
            <pc:sldMk cId="1361540024" sldId="270"/>
            <ac:spMk id="26" creationId="{786D4319-400B-8697-880A-96F1C9367414}"/>
          </ac:spMkLst>
        </pc:spChg>
        <pc:spChg chg="add mod">
          <ac:chgData name="Ahmed Ahmed" userId="9d421c32c632e8c8" providerId="LiveId" clId="{77EAFDFC-11E7-464A-B7D8-83C0BC370B15}" dt="2023-11-01T21:36:38.812" v="4256" actId="207"/>
          <ac:spMkLst>
            <pc:docMk/>
            <pc:sldMk cId="1361540024" sldId="270"/>
            <ac:spMk id="27" creationId="{CBCF9298-7BC6-4DC2-C24D-D285F0807C0E}"/>
          </ac:spMkLst>
        </pc:spChg>
        <pc:spChg chg="mod">
          <ac:chgData name="Ahmed Ahmed" userId="9d421c32c632e8c8" providerId="LiveId" clId="{77EAFDFC-11E7-464A-B7D8-83C0BC370B15}" dt="2023-11-01T21:37:29.834" v="4264" actId="255"/>
          <ac:spMkLst>
            <pc:docMk/>
            <pc:sldMk cId="1361540024" sldId="270"/>
            <ac:spMk id="29" creationId="{8501234F-2563-E378-1D5A-3C66D72C1DB6}"/>
          </ac:spMkLst>
        </pc:spChg>
        <pc:spChg chg="mod">
          <ac:chgData name="Ahmed Ahmed" userId="9d421c32c632e8c8" providerId="LiveId" clId="{77EAFDFC-11E7-464A-B7D8-83C0BC370B15}" dt="2023-11-01T21:37:18.684" v="4262" actId="255"/>
          <ac:spMkLst>
            <pc:docMk/>
            <pc:sldMk cId="1361540024" sldId="270"/>
            <ac:spMk id="30" creationId="{3FC57026-A3EF-2F18-7D7D-68A2E191EA1B}"/>
          </ac:spMkLst>
        </pc:spChg>
        <pc:spChg chg="add mod">
          <ac:chgData name="Ahmed Ahmed" userId="9d421c32c632e8c8" providerId="LiveId" clId="{77EAFDFC-11E7-464A-B7D8-83C0BC370B15}" dt="2023-11-01T21:36:52.249" v="4258" actId="207"/>
          <ac:spMkLst>
            <pc:docMk/>
            <pc:sldMk cId="1361540024" sldId="270"/>
            <ac:spMk id="31" creationId="{4EB3F5B6-FBFB-ABF5-E841-6C570E48C418}"/>
          </ac:spMkLst>
        </pc:spChg>
        <pc:spChg chg="add mod">
          <ac:chgData name="Ahmed Ahmed" userId="9d421c32c632e8c8" providerId="LiveId" clId="{77EAFDFC-11E7-464A-B7D8-83C0BC370B15}" dt="2023-11-01T21:36:57.603" v="4259" actId="207"/>
          <ac:spMkLst>
            <pc:docMk/>
            <pc:sldMk cId="1361540024" sldId="270"/>
            <ac:spMk id="32" creationId="{695AF7B5-09BA-3329-C2A7-A5F4B4E770A8}"/>
          </ac:spMkLst>
        </pc:spChg>
        <pc:grpChg chg="add del mod">
          <ac:chgData name="Ahmed Ahmed" userId="9d421c32c632e8c8" providerId="LiveId" clId="{77EAFDFC-11E7-464A-B7D8-83C0BC370B15}" dt="2023-11-01T21:35:59.128" v="4251"/>
          <ac:grpSpMkLst>
            <pc:docMk/>
            <pc:sldMk cId="1361540024" sldId="270"/>
            <ac:grpSpMk id="7" creationId="{4E3B17E9-4DB6-20C4-D34E-CD8196D6C711}"/>
          </ac:grpSpMkLst>
        </pc:grpChg>
        <pc:grpChg chg="add del mod">
          <ac:chgData name="Ahmed Ahmed" userId="9d421c32c632e8c8" providerId="LiveId" clId="{77EAFDFC-11E7-464A-B7D8-83C0BC370B15}" dt="2023-11-01T21:35:59.128" v="4251"/>
          <ac:grpSpMkLst>
            <pc:docMk/>
            <pc:sldMk cId="1361540024" sldId="270"/>
            <ac:grpSpMk id="16" creationId="{235EF2C0-5646-EDAF-B225-C787D0A4B6AF}"/>
          </ac:grpSpMkLst>
        </pc:grpChg>
        <pc:grpChg chg="add mod">
          <ac:chgData name="Ahmed Ahmed" userId="9d421c32c632e8c8" providerId="LiveId" clId="{77EAFDFC-11E7-464A-B7D8-83C0BC370B15}" dt="2023-11-01T21:36:07.332" v="4253" actId="1076"/>
          <ac:grpSpMkLst>
            <pc:docMk/>
            <pc:sldMk cId="1361540024" sldId="270"/>
            <ac:grpSpMk id="21" creationId="{8E764508-A4DB-2926-AE82-65F93D67759D}"/>
          </ac:grpSpMkLst>
        </pc:grpChg>
        <pc:grpChg chg="add mod">
          <ac:chgData name="Ahmed Ahmed" userId="9d421c32c632e8c8" providerId="LiveId" clId="{77EAFDFC-11E7-464A-B7D8-83C0BC370B15}" dt="2023-11-01T21:36:22.928" v="4254" actId="1076"/>
          <ac:grpSpMkLst>
            <pc:docMk/>
            <pc:sldMk cId="1361540024" sldId="270"/>
            <ac:grpSpMk id="28" creationId="{C77DFA21-7B6E-81AB-A252-F07211A7F8F6}"/>
          </ac:grpSpMkLst>
        </pc:grpChg>
      </pc:sldChg>
      <pc:sldChg chg="modSp add mod ord">
        <pc:chgData name="Ahmed Ahmed" userId="9d421c32c632e8c8" providerId="LiveId" clId="{77EAFDFC-11E7-464A-B7D8-83C0BC370B15}" dt="2023-11-01T21:47:19.425" v="4319" actId="207"/>
        <pc:sldMkLst>
          <pc:docMk/>
          <pc:sldMk cId="2736133296" sldId="271"/>
        </pc:sldMkLst>
        <pc:spChg chg="mod">
          <ac:chgData name="Ahmed Ahmed" userId="9d421c32c632e8c8" providerId="LiveId" clId="{77EAFDFC-11E7-464A-B7D8-83C0BC370B15}" dt="2023-11-01T21:47:19.425" v="4319" actId="207"/>
          <ac:spMkLst>
            <pc:docMk/>
            <pc:sldMk cId="2736133296" sldId="271"/>
            <ac:spMk id="10" creationId="{2175E865-0397-6998-2F36-8A4A62C9C43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3F02475B-A460-2DE0-4269-A26622A63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B172C280-3159-AEE8-F211-DA35920255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bg-BG"/>
              <a:t>Щракнете, за да редактирате стила на подзаглавието в образеца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7EA24109-828D-0BE4-1007-52BCFD038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C42A637-8D29-DB7E-54FE-43EEC6C6B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8A53C9C-D6F9-E8C4-D3A0-8309EF725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591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BB85950A-CC55-98C5-5816-17EEA6BF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F46CF13-CAFE-FC5D-DAEA-0017F08F3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41B42B07-ABD0-B3CA-1E72-D2E4A4C93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0E47E73-664F-DA1D-69AB-158076C77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9763C39-68B7-7207-625E-2FE11AE6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379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>
            <a:extLst>
              <a:ext uri="{FF2B5EF4-FFF2-40B4-BE49-F238E27FC236}">
                <a16:creationId xmlns:a16="http://schemas.microsoft.com/office/drawing/2014/main" id="{E5B86671-3546-9471-95E7-94E4DE8A26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вертикален текст 2">
            <a:extLst>
              <a:ext uri="{FF2B5EF4-FFF2-40B4-BE49-F238E27FC236}">
                <a16:creationId xmlns:a16="http://schemas.microsoft.com/office/drawing/2014/main" id="{E7D53CB7-E49A-6CD2-994E-11F107B2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1D5413D8-32A0-5D42-CECC-832BAF5C2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710F38F0-412A-1EE9-5E87-B37AB92AC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BDA5536E-552B-BBCF-C6C4-B67E7E04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502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802B0BB0-DC8B-DCCF-092F-608CA59D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25BD37EC-0A22-BA76-0F99-355819072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3FA0E290-2666-0839-D507-A0A68490F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DA64117D-8EF7-AD6B-4D50-DF8C8239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99AD2493-2012-C570-30C9-2107EAC2B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957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разд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DF3D0C9-AAFE-3C96-8B98-A11141091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023CFA31-0370-F427-DA1F-CA9F4756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6695BE09-C2F8-4063-DD61-2F8AAFE5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118E80E0-6284-187A-D1AE-68F2BA3D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306915B6-2915-DF2D-31A9-78E6CA222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69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8616553-C0CA-A946-9307-D85C9B4D4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04A68FEB-B212-1B59-5B8E-5D52B55F58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2A1975A-D265-FC95-5792-E1D99212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6019D634-A42B-57C0-E0C5-51A5A9063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7B935B26-B1B0-6B99-BF71-3FCA751FC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6A9B3A77-E1F3-5E94-4FB2-77A8D5A87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289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520F5E2E-3FB6-C5C9-58CF-3E6FD396A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DE2094AC-8886-AE44-7C58-FE0ED9CA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4" name="Контейнер за съдържание 3">
            <a:extLst>
              <a:ext uri="{FF2B5EF4-FFF2-40B4-BE49-F238E27FC236}">
                <a16:creationId xmlns:a16="http://schemas.microsoft.com/office/drawing/2014/main" id="{BE2B16C8-210F-D1A3-82CC-45C99D02D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8E2ECEE7-084F-A09E-432B-777BFCD78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6" name="Контейнер за съдържание 5">
            <a:extLst>
              <a:ext uri="{FF2B5EF4-FFF2-40B4-BE49-F238E27FC236}">
                <a16:creationId xmlns:a16="http://schemas.microsoft.com/office/drawing/2014/main" id="{380276A6-D17B-F08A-8EC1-017E39E8A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7" name="Контейнер за дата 6">
            <a:extLst>
              <a:ext uri="{FF2B5EF4-FFF2-40B4-BE49-F238E27FC236}">
                <a16:creationId xmlns:a16="http://schemas.microsoft.com/office/drawing/2014/main" id="{D39052E0-D35F-D108-E1AE-E9738353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8" name="Контейнер за долния колонтитул 7">
            <a:extLst>
              <a:ext uri="{FF2B5EF4-FFF2-40B4-BE49-F238E27FC236}">
                <a16:creationId xmlns:a16="http://schemas.microsoft.com/office/drawing/2014/main" id="{C9461A76-B847-9A36-63FC-49B114BE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Контейнер за номер на слайда 8">
            <a:extLst>
              <a:ext uri="{FF2B5EF4-FFF2-40B4-BE49-F238E27FC236}">
                <a16:creationId xmlns:a16="http://schemas.microsoft.com/office/drawing/2014/main" id="{A178AC41-FC24-27EC-DD59-6E11412A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F8132A5-7C15-E928-975C-B37F17C20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дата 2">
            <a:extLst>
              <a:ext uri="{FF2B5EF4-FFF2-40B4-BE49-F238E27FC236}">
                <a16:creationId xmlns:a16="http://schemas.microsoft.com/office/drawing/2014/main" id="{57B8EADE-D2E5-0628-2629-9208FD4B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4" name="Контейнер за долния колонтитул 3">
            <a:extLst>
              <a:ext uri="{FF2B5EF4-FFF2-40B4-BE49-F238E27FC236}">
                <a16:creationId xmlns:a16="http://schemas.microsoft.com/office/drawing/2014/main" id="{9067D1CE-4A52-5E62-B9FF-92981B6E0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Контейнер за номер на слайда 4">
            <a:extLst>
              <a:ext uri="{FF2B5EF4-FFF2-40B4-BE49-F238E27FC236}">
                <a16:creationId xmlns:a16="http://schemas.microsoft.com/office/drawing/2014/main" id="{1826E920-D99C-5A88-0FD7-2AAB5E705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36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E2ACE154-89FB-50A2-AD25-920CEEA15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BE15B38-09F6-8313-2230-749D703F2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FD22F5F7-E269-0FDE-6BEE-BA6311497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2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20D9991-EF19-9071-161F-15F50E99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съдържание 2">
            <a:extLst>
              <a:ext uri="{FF2B5EF4-FFF2-40B4-BE49-F238E27FC236}">
                <a16:creationId xmlns:a16="http://schemas.microsoft.com/office/drawing/2014/main" id="{35265972-A0BD-C92D-12D7-611E16791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44C5BA2C-FEAB-ED99-17E5-E34E11847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1A9C9ADB-10D8-7817-8E24-C07C932D4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CEA67595-B380-A0EE-6D4C-D10F0D51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0E9EE3C2-ACFC-C56E-ABCA-B1FE19B0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5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466E098A-5E45-7506-D51F-636303A8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Контейнер за картина 2">
            <a:extLst>
              <a:ext uri="{FF2B5EF4-FFF2-40B4-BE49-F238E27FC236}">
                <a16:creationId xmlns:a16="http://schemas.microsoft.com/office/drawing/2014/main" id="{2C826EE4-E7C6-FAFD-CD94-05B667817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6AF403CE-7500-8770-75EC-DED219AB3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bg-BG"/>
              <a:t>Щракнете, за да редактирате стиловете на текста в образеца</a:t>
            </a:r>
          </a:p>
        </p:txBody>
      </p:sp>
      <p:sp>
        <p:nvSpPr>
          <p:cNvPr id="5" name="Контейнер за дата 4">
            <a:extLst>
              <a:ext uri="{FF2B5EF4-FFF2-40B4-BE49-F238E27FC236}">
                <a16:creationId xmlns:a16="http://schemas.microsoft.com/office/drawing/2014/main" id="{0A4C79F1-2859-944B-DD95-7465FE9A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6" name="Контейнер за долния колонтитул 5">
            <a:extLst>
              <a:ext uri="{FF2B5EF4-FFF2-40B4-BE49-F238E27FC236}">
                <a16:creationId xmlns:a16="http://schemas.microsoft.com/office/drawing/2014/main" id="{80664A3F-54EE-7776-D2AD-A84DDB25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Контейнер за номер на слайда 6">
            <a:extLst>
              <a:ext uri="{FF2B5EF4-FFF2-40B4-BE49-F238E27FC236}">
                <a16:creationId xmlns:a16="http://schemas.microsoft.com/office/drawing/2014/main" id="{9B094FBF-83AC-83A4-3F21-506CDF58C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заглавие 1">
            <a:extLst>
              <a:ext uri="{FF2B5EF4-FFF2-40B4-BE49-F238E27FC236}">
                <a16:creationId xmlns:a16="http://schemas.microsoft.com/office/drawing/2014/main" id="{5548DDA4-7CF1-2D58-95C9-751DBE7EE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/>
              <a:t>Редакт. стил загл. образец</a:t>
            </a:r>
            <a:endParaRPr lang="en-GB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06537A6-D3A6-9798-DE5C-DF3BA2A67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/>
              <a:t>Щракнете, за да редактирате стиловете на текста в образеца</a:t>
            </a:r>
          </a:p>
          <a:p>
            <a:pPr lvl="1"/>
            <a:r>
              <a:rPr lang="bg-BG"/>
              <a:t>Второ ниво</a:t>
            </a:r>
          </a:p>
          <a:p>
            <a:pPr lvl="2"/>
            <a:r>
              <a:rPr lang="bg-BG"/>
              <a:t>Трето ниво</a:t>
            </a:r>
          </a:p>
          <a:p>
            <a:pPr lvl="3"/>
            <a:r>
              <a:rPr lang="bg-BG"/>
              <a:t>Четвърто ниво</a:t>
            </a:r>
          </a:p>
          <a:p>
            <a:pPr lvl="4"/>
            <a:r>
              <a:rPr lang="bg-BG"/>
              <a:t>Пето ниво</a:t>
            </a:r>
            <a:endParaRPr lang="en-GB"/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0555895A-7E53-934E-2224-7AE6A70532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CDD116-73C5-4B5A-80E0-3C3E4F493EA3}" type="datetimeFigureOut">
              <a:rPr lang="en-GB" smtClean="0"/>
              <a:t>16/11/2023</a:t>
            </a:fld>
            <a:endParaRPr lang="en-GB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ACF2CE82-0505-0711-EE6A-40D7F8349C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81095A48-92E1-0222-C9A9-011117E336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35131-9790-4886-A4AC-7493144F3E0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9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933#2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022F3133-EE4F-1619-5937-245D08010309}"/>
              </a:ext>
            </a:extLst>
          </p:cNvPr>
          <p:cNvSpPr txBox="1"/>
          <p:nvPr/>
        </p:nvSpPr>
        <p:spPr>
          <a:xfrm>
            <a:off x="0" y="87923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800" dirty="0">
                <a:latin typeface="Consolas" panose="020B0609020204030204" pitchFamily="49" charset="0"/>
              </a:rPr>
              <a:t>Полета, свойства, конструктори и методи</a:t>
            </a:r>
            <a:endParaRPr lang="en-GB" sz="2800" dirty="0">
              <a:latin typeface="Consolas" panose="020B0609020204030204" pitchFamily="49" charset="0"/>
            </a:endParaRPr>
          </a:p>
        </p:txBody>
      </p:sp>
      <p:pic>
        <p:nvPicPr>
          <p:cNvPr id="10" name="Picture 2" descr="https://miro.medium.com/max/630/0*sJcCz-q5pIZbgmsK.png">
            <a:extLst>
              <a:ext uri="{FF2B5EF4-FFF2-40B4-BE49-F238E27FC236}">
                <a16:creationId xmlns:a16="http://schemas.microsoft.com/office/drawing/2014/main" id="{B004CD7E-0314-E7A2-8C7B-68132313BE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532" y="2240685"/>
            <a:ext cx="4592931" cy="3236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Правоъгълник 10">
            <a:extLst>
              <a:ext uri="{FF2B5EF4-FFF2-40B4-BE49-F238E27FC236}">
                <a16:creationId xmlns:a16="http://schemas.microsoft.com/office/drawing/2014/main" id="{BA5F3FE2-C35C-32A9-D71D-E1D817CB4A0D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85675A1-7B53-962B-5CD4-81C8C78A11AE}"/>
              </a:ext>
            </a:extLst>
          </p:cNvPr>
          <p:cNvSpPr txBox="1"/>
          <p:nvPr/>
        </p:nvSpPr>
        <p:spPr>
          <a:xfrm>
            <a:off x="3084634" y="90070"/>
            <a:ext cx="6022729" cy="7078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КЛАСОВЕ И ОБЕКТИ</a:t>
            </a:r>
            <a:endParaRPr lang="en-GB" sz="40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19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705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Именуване на класове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25138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се именуват със съществителни имена, използвайки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PascalCase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Използвайте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описателни имена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Избягвайте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абревиатури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(с изключение на по известни такива, като 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URL, HTTP, etc.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)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40BD6F0-A885-EB81-0416-A07480718134}"/>
              </a:ext>
            </a:extLst>
          </p:cNvPr>
          <p:cNvSpPr txBox="1">
            <a:spLocks/>
          </p:cNvSpPr>
          <p:nvPr/>
        </p:nvSpPr>
        <p:spPr>
          <a:xfrm>
            <a:off x="2912145" y="3540942"/>
            <a:ext cx="6561465" cy="110191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Dice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BankAccount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3D2A383-7AB2-FC5E-C056-1C797D12E791}"/>
              </a:ext>
            </a:extLst>
          </p:cNvPr>
          <p:cNvSpPr txBox="1">
            <a:spLocks/>
          </p:cNvSpPr>
          <p:nvPr/>
        </p:nvSpPr>
        <p:spPr>
          <a:xfrm>
            <a:off x="2912144" y="4775739"/>
            <a:ext cx="6561465" cy="155422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TPMF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bankaccount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intcalc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 … }</a:t>
            </a:r>
          </a:p>
        </p:txBody>
      </p:sp>
      <p:pic>
        <p:nvPicPr>
          <p:cNvPr id="11" name="Picture 2" descr="haken, installed, ok, package, richtig, right, tick, updated icon">
            <a:extLst>
              <a:ext uri="{FF2B5EF4-FFF2-40B4-BE49-F238E27FC236}">
                <a16:creationId xmlns:a16="http://schemas.microsoft.com/office/drawing/2014/main" id="{5E4F95EB-65E4-CEFA-40CB-733618183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06818" y="3710265"/>
            <a:ext cx="849000" cy="763264"/>
          </a:xfrm>
          <a:prstGeom prst="rect">
            <a:avLst/>
          </a:prstGeom>
          <a:noFill/>
          <a:effectLst>
            <a:outerShdw blurRad="101600" sx="102000" sy="102000" algn="ctr" rotWithShape="0">
              <a:srgbClr val="234465">
                <a:lumMod val="60000"/>
                <a:lumOff val="40000"/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approve, block, cancel, delete, reject icon">
            <a:extLst>
              <a:ext uri="{FF2B5EF4-FFF2-40B4-BE49-F238E27FC236}">
                <a16:creationId xmlns:a16="http://schemas.microsoft.com/office/drawing/2014/main" id="{6A80505D-5298-9384-05EF-4348A307D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5066" y="5200296"/>
            <a:ext cx="712503" cy="705110"/>
          </a:xfrm>
          <a:prstGeom prst="rect">
            <a:avLst/>
          </a:prstGeom>
          <a:noFill/>
          <a:effectLst>
            <a:outerShdw blurRad="101600" sx="102000" sy="102000" algn="ctr" rotWithShape="0">
              <a:srgbClr val="FF3300">
                <a:alpha val="69804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CA965778-1C04-89C2-CB8E-C3B3AA699964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6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3801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Членове на класа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551204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Членовете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се декларират вътре в класа</a:t>
            </a:r>
            <a:endParaRPr kumimoji="0" lang="bg-BG" sz="2400" b="1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Членовете могат да бъдат: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Полета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(данни)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Свойства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(данни + логика)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Методи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(действия)</a:t>
            </a:r>
          </a:p>
          <a:p>
            <a:pPr lvl="1">
              <a:defRPr/>
            </a:pP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Конструктори</a:t>
            </a:r>
            <a:r>
              <a:rPr lang="bg-BG" sz="2200" b="1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</a:p>
          <a:p>
            <a:pPr lvl="1">
              <a:defRPr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Други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12C78DD-7B7C-59DB-A77E-F1F84698F923}"/>
              </a:ext>
            </a:extLst>
          </p:cNvPr>
          <p:cNvSpPr txBox="1">
            <a:spLocks/>
          </p:cNvSpPr>
          <p:nvPr/>
        </p:nvSpPr>
        <p:spPr>
          <a:xfrm>
            <a:off x="5275385" y="3429000"/>
            <a:ext cx="5970966" cy="252708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 Rectangle 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 width;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int Width { get; set;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void CalcArea() { … }</a:t>
            </a:r>
          </a:p>
          <a:p>
            <a:pPr marL="0" marR="0" lvl="0" indent="0" defTabSz="1218438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83355BB5-F708-E211-40CE-15E74417D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17" y="3901667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Поле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12C5CE5D-2572-DF2C-8BFF-83CC2B989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9963" y="5619782"/>
            <a:ext cx="1422767" cy="510645"/>
          </a:xfrm>
          <a:prstGeom prst="wedgeRoundRectCallout">
            <a:avLst>
              <a:gd name="adj1" fmla="val -104673"/>
              <a:gd name="adj2" fmla="val -77181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Метод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4D68C5F7-6A05-0012-6EC6-FE2A044CE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9123" y="4181932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Свойство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0EF739B9-9BDE-DE49-5B57-FE50CD15B7D7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91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animBg="1"/>
      <p:bldP spid="14" grpId="0" animBg="1"/>
      <p:bldP spid="16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7735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Клас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Rectangle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(Правоъгълник) - Пример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1779062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Класът 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Rectangle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съдържа свойствата 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Width</a:t>
            </a: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Height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Color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7BB2F89-E4F2-3877-FEA4-050EBD745BD3}"/>
              </a:ext>
            </a:extLst>
          </p:cNvPr>
          <p:cNvGrpSpPr/>
          <p:nvPr/>
        </p:nvGrpSpPr>
        <p:grpSpPr>
          <a:xfrm>
            <a:off x="1430215" y="2319733"/>
            <a:ext cx="9644668" cy="3623132"/>
            <a:chOff x="838380" y="1952550"/>
            <a:chExt cx="10515241" cy="3624076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48E702E-B3B0-C041-47AF-108FE950CB4F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649878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algn="ctr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Rectangle.cs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C90E9816-A7A3-E4E4-957D-F919CFDD1398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91262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itchFamily="49" charset="0"/>
                </a:rPr>
                <a:t>class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Rectangle 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{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Width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Height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string 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Consolas" pitchFamily="49" charset="0"/>
                </a:rPr>
                <a:t>Color</a:t>
              </a: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}</a:t>
              </a:r>
            </a:p>
          </p:txBody>
        </p:sp>
      </p:grp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C9ED85CB-124A-E520-44E2-00D824FA4900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581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06127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метод в клас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Group 8">
            <a:extLst>
              <a:ext uri="{FF2B5EF4-FFF2-40B4-BE49-F238E27FC236}">
                <a16:creationId xmlns:a16="http://schemas.microsoft.com/office/drawing/2014/main" id="{B7BB2F89-E4F2-3877-FEA4-050EBD745BD3}"/>
              </a:ext>
            </a:extLst>
          </p:cNvPr>
          <p:cNvGrpSpPr/>
          <p:nvPr/>
        </p:nvGrpSpPr>
        <p:grpSpPr>
          <a:xfrm>
            <a:off x="1359876" y="1036056"/>
            <a:ext cx="9644668" cy="5177340"/>
            <a:chOff x="838380" y="1952550"/>
            <a:chExt cx="10515241" cy="5178689"/>
          </a:xfrm>
        </p:grpSpPr>
        <p:sp>
          <p:nvSpPr>
            <p:cNvPr id="9" name="Text Placeholder 5">
              <a:extLst>
                <a:ext uri="{FF2B5EF4-FFF2-40B4-BE49-F238E27FC236}">
                  <a16:creationId xmlns:a16="http://schemas.microsoft.com/office/drawing/2014/main" id="{348E702E-B3B0-C041-47AF-108FE950CB4F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649878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algn="ctr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8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Rectangle.cs</a:t>
              </a:r>
            </a:p>
          </p:txBody>
        </p:sp>
        <p:sp>
          <p:nvSpPr>
            <p:cNvPr id="10" name="Text Placeholder 5">
              <a:extLst>
                <a:ext uri="{FF2B5EF4-FFF2-40B4-BE49-F238E27FC236}">
                  <a16:creationId xmlns:a16="http://schemas.microsoft.com/office/drawing/2014/main" id="{C90E9816-A7A3-E4E4-957D-F919CFDD1398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4467239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itchFamily="49" charset="0"/>
                </a:rPr>
                <a:t>class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Rectangle 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{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Width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int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Height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 public string 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Consolas" pitchFamily="49" charset="0"/>
                </a:rPr>
                <a:t>Color</a:t>
              </a: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 { get; set; }</a:t>
              </a:r>
              <a:endPara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bg-BG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en-GB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lang="bg-BG" sz="2400" kern="0" noProof="1">
                <a:solidFill>
                  <a:srgbClr val="234465"/>
                </a:solidFill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endParaRPr>
            </a:p>
            <a:p>
              <a:pPr marL="0" marR="0" lvl="0" indent="0" defTabSz="1218438" eaLnBrk="1" fontAlgn="auto" latinLnBrk="0" hangingPunct="1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}</a:t>
              </a:r>
            </a:p>
          </p:txBody>
        </p:sp>
      </p:grpSp>
      <p:sp>
        <p:nvSpPr>
          <p:cNvPr id="6" name="Rectangle: Rounded Corners 3">
            <a:extLst>
              <a:ext uri="{FF2B5EF4-FFF2-40B4-BE49-F238E27FC236}">
                <a16:creationId xmlns:a16="http://schemas.microsoft.com/office/drawing/2014/main" id="{0C1A44EB-1EC9-5918-212F-E836FB15208C}"/>
              </a:ext>
            </a:extLst>
          </p:cNvPr>
          <p:cNvSpPr/>
          <p:nvPr/>
        </p:nvSpPr>
        <p:spPr bwMode="auto">
          <a:xfrm>
            <a:off x="1609448" y="3868615"/>
            <a:ext cx="5058027" cy="1705708"/>
          </a:xfrm>
          <a:prstGeom prst="roundRect">
            <a:avLst>
              <a:gd name="adj" fmla="val 19341"/>
            </a:avLst>
          </a:prstGeom>
          <a:noFill/>
          <a:ln w="38100" cap="flat" cmpd="sng" algn="ctr">
            <a:solidFill>
              <a:schemeClr val="accent1">
                <a:alpha val="8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lnSpc>
                <a:spcPct val="105000"/>
              </a:lnSpc>
            </a:pPr>
            <a:r>
              <a:rPr lang="en-US" sz="2799" noProof="1">
                <a:solidFill>
                  <a:srgbClr val="234465"/>
                </a:solidFill>
              </a:rPr>
              <a:t> </a:t>
            </a: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public int CalcArea()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{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    return Width * Height;</a:t>
            </a:r>
          </a:p>
          <a:p>
            <a:pPr lvl="0">
              <a:lnSpc>
                <a:spcPct val="105000"/>
              </a:lnSpc>
            </a:pPr>
            <a:r>
              <a:rPr lang="en-US" sz="2400" b="1" noProof="1">
                <a:solidFill>
                  <a:srgbClr val="E68E00"/>
                </a:solidFill>
                <a:latin typeface="Consolas" panose="020B0609020204030204" pitchFamily="49" charset="0"/>
              </a:rPr>
              <a:t>}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526D4FEA-E4E8-08A8-6467-E7B9AD8C8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68640"/>
              <a:gd name="adj2" fmla="val 5696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/>
                </a:solidFill>
              </a:rPr>
              <a:t>Методите дефинират </a:t>
            </a:r>
            <a:r>
              <a:rPr lang="bg-BG" sz="2399" b="1" dirty="0">
                <a:solidFill>
                  <a:srgbClr val="FFC000"/>
                </a:solidFill>
              </a:rPr>
              <a:t>действия</a:t>
            </a:r>
            <a:r>
              <a:rPr lang="bg-BG" sz="2399" b="1" dirty="0">
                <a:solidFill>
                  <a:schemeClr val="bg1"/>
                </a:solidFill>
              </a:rPr>
              <a:t> в класовете</a:t>
            </a:r>
            <a:endParaRPr lang="en-US" sz="2399" b="1" noProof="1">
              <a:solidFill>
                <a:schemeClr val="bg1"/>
              </a:solidFill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F8C764E8-7891-6FBD-98BE-9D75F2489D82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5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 на обект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0129234" cy="808157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Един клас може да има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множество инстанции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(обекти)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FCBA9E-58B2-D589-B270-10E72CB3F218}"/>
              </a:ext>
            </a:extLst>
          </p:cNvPr>
          <p:cNvSpPr txBox="1">
            <a:spLocks/>
          </p:cNvSpPr>
          <p:nvPr/>
        </p:nvSpPr>
        <p:spPr>
          <a:xfrm>
            <a:off x="1477347" y="1897636"/>
            <a:ext cx="9926275" cy="37113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class Program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static void Main() 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Rectangle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firstRect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Rectangle();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secondRect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Rectangle();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E59FC09F-AA5C-3491-DED1-BB3FBE70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4368" y="2729552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rgbClr val="0070C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accent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bg-BG" sz="2399" b="1" dirty="0">
                <a:solidFill>
                  <a:schemeClr val="bg1"/>
                </a:solidFill>
              </a:rPr>
              <a:t>, за да създадете обект</a:t>
            </a:r>
            <a:endParaRPr lang="en-US" sz="2399" b="1" noProof="1">
              <a:solidFill>
                <a:schemeClr val="bg1"/>
              </a:solidFill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D92BAA8C-8141-191C-3C86-CEE3F4236D7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04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9653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Разлика между класове и обекти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5266098" cy="808157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задават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структура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за създаване на обекти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917A2B62-592D-94CB-3EA9-E562EB17A7E1}"/>
              </a:ext>
            </a:extLst>
          </p:cNvPr>
          <p:cNvSpPr txBox="1">
            <a:spLocks/>
          </p:cNvSpPr>
          <p:nvPr/>
        </p:nvSpPr>
        <p:spPr>
          <a:xfrm>
            <a:off x="6826044" y="915135"/>
            <a:ext cx="4767235" cy="808157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Обектът е конкретна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инстанция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на класа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grpSp>
        <p:nvGrpSpPr>
          <p:cNvPr id="21" name="Group 30">
            <a:extLst>
              <a:ext uri="{FF2B5EF4-FFF2-40B4-BE49-F238E27FC236}">
                <a16:creationId xmlns:a16="http://schemas.microsoft.com/office/drawing/2014/main" id="{8E764508-A4DB-2926-AE82-65F93D67759D}"/>
              </a:ext>
            </a:extLst>
          </p:cNvPr>
          <p:cNvGrpSpPr/>
          <p:nvPr/>
        </p:nvGrpSpPr>
        <p:grpSpPr>
          <a:xfrm>
            <a:off x="1117117" y="2487311"/>
            <a:ext cx="2772771" cy="2862811"/>
            <a:chOff x="455610" y="2077297"/>
            <a:chExt cx="2562694" cy="2863557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53E763B4-559A-1520-0D78-2C94478E43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rgbClr val="F4F5F7">
                <a:lumMod val="1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class</a:t>
              </a:r>
            </a:p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23" name="Rectangle 4">
              <a:extLst>
                <a:ext uri="{FF2B5EF4-FFF2-40B4-BE49-F238E27FC236}">
                  <a16:creationId xmlns:a16="http://schemas.microsoft.com/office/drawing/2014/main" id="{71AA0B85-8C51-1CCC-7D6F-71B095D93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Width: int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Height: int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24" name="Rectangle 4">
              <a:extLst>
                <a:ext uri="{FF2B5EF4-FFF2-40B4-BE49-F238E27FC236}">
                  <a16:creationId xmlns:a16="http://schemas.microsoft.com/office/drawing/2014/main" id="{18B309B9-409F-F776-1671-920051CC1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25" name="AutoShape 6">
            <a:extLst>
              <a:ext uri="{FF2B5EF4-FFF2-40B4-BE49-F238E27FC236}">
                <a16:creationId xmlns:a16="http://schemas.microsoft.com/office/drawing/2014/main" id="{C6C4D2BE-9EA3-4618-AA6C-077B45A39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858" y="4462966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Методи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AutoShape 6">
            <a:extLst>
              <a:ext uri="{FF2B5EF4-FFF2-40B4-BE49-F238E27FC236}">
                <a16:creationId xmlns:a16="http://schemas.microsoft.com/office/drawing/2014/main" id="{786D4319-400B-8697-880A-96F1C9367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2125" y="2777679"/>
            <a:ext cx="2129913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AutoShape 6">
            <a:extLst>
              <a:ext uri="{FF2B5EF4-FFF2-40B4-BE49-F238E27FC236}">
                <a16:creationId xmlns:a16="http://schemas.microsoft.com/office/drawing/2014/main" id="{CBCF9298-7BC6-4DC2-C24D-D285F0807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1858" y="3648323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Данни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класа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8" name="Group 47">
            <a:extLst>
              <a:ext uri="{FF2B5EF4-FFF2-40B4-BE49-F238E27FC236}">
                <a16:creationId xmlns:a16="http://schemas.microsoft.com/office/drawing/2014/main" id="{C77DFA21-7B6E-81AB-A252-F07211A7F8F6}"/>
              </a:ext>
            </a:extLst>
          </p:cNvPr>
          <p:cNvGrpSpPr/>
          <p:nvPr/>
        </p:nvGrpSpPr>
        <p:grpSpPr>
          <a:xfrm>
            <a:off x="7035896" y="2487311"/>
            <a:ext cx="3766810" cy="2362205"/>
            <a:chOff x="9294811" y="1741724"/>
            <a:chExt cx="2705081" cy="2362820"/>
          </a:xfrm>
        </p:grpSpPr>
        <p:sp>
          <p:nvSpPr>
            <p:cNvPr id="29" name="Rectangle 3">
              <a:extLst>
                <a:ext uri="{FF2B5EF4-FFF2-40B4-BE49-F238E27FC236}">
                  <a16:creationId xmlns:a16="http://schemas.microsoft.com/office/drawing/2014/main" id="{8501234F-2563-E378-1D5A-3C66D72C1D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rgbClr val="F4F5F7">
                <a:lumMod val="1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algn="ctr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object</a:t>
              </a:r>
              <a:br>
                <a:rPr kumimoji="0" lang="en-US" sz="2400" b="0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</a:b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BF7800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firstRect</a:t>
              </a: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  <p:sp>
          <p:nvSpPr>
            <p:cNvPr id="30" name="Rectangle 4">
              <a:extLst>
                <a:ext uri="{FF2B5EF4-FFF2-40B4-BE49-F238E27FC236}">
                  <a16:creationId xmlns:a16="http://schemas.microsoft.com/office/drawing/2014/main" id="{3FC57026-A3EF-2F18-7D7D-68A2E191E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rgbClr val="67748E">
                <a:lumMod val="40000"/>
                <a:lumOff val="60000"/>
                <a:alpha val="15000"/>
              </a:srgbClr>
            </a:solidFill>
            <a:ln w="25400">
              <a:solidFill>
                <a:srgbClr val="67748E">
                  <a:lumMod val="20000"/>
                  <a:lumOff val="80000"/>
                </a:srgb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Width = 6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Height = 3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anose="020B0609020204030204" pitchFamily="49" charset="0"/>
                </a:rPr>
                <a:t>Color = "blue"</a:t>
              </a:r>
            </a:p>
            <a:p>
              <a:pPr marL="0" marR="0" lvl="0" indent="0" defTabSz="914400" eaLnBrk="0" fontAlgn="auto" latinLnBrk="0" hangingPunct="0">
                <a:lnSpc>
                  <a:spcPts val="2999"/>
                </a:lnSpc>
                <a:spcBef>
                  <a:spcPts val="0"/>
                </a:spcBef>
                <a:spcAft>
                  <a:spcPts val="0"/>
                </a:spcAft>
                <a:buClr>
                  <a:srgbClr val="67748E">
                    <a:lumMod val="40000"/>
                    <a:lumOff val="60000"/>
                  </a:srgbClr>
                </a:buClr>
                <a:buSzPct val="70000"/>
                <a:buFontTx/>
                <a:buNone/>
                <a:tabLst/>
                <a:defRPr/>
              </a:pPr>
              <a:endPara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anose="020B0609020204030204" pitchFamily="49" charset="0"/>
              </a:endParaRPr>
            </a:p>
          </p:txBody>
        </p:sp>
      </p:grpSp>
      <p:sp>
        <p:nvSpPr>
          <p:cNvPr id="31" name="AutoShape 6">
            <a:extLst>
              <a:ext uri="{FF2B5EF4-FFF2-40B4-BE49-F238E27FC236}">
                <a16:creationId xmlns:a16="http://schemas.microsoft.com/office/drawing/2014/main" id="{4EB3F5B6-FBFB-ABF5-E841-6C570E48C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4879" y="2306357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обекта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AutoShape 6">
            <a:extLst>
              <a:ext uri="{FF2B5EF4-FFF2-40B4-BE49-F238E27FC236}">
                <a16:creationId xmlns:a16="http://schemas.microsoft.com/office/drawing/2014/main" id="{695AF7B5-09BA-3329-C2A7-A5F4B4E77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0902" y="3737831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Данни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на обекта</a:t>
            </a:r>
            <a:endParaRPr kumimoji="0" lang="bg-BG" sz="2399" b="1" i="0" u="none" strike="noStrike" kern="0" cap="none" spc="0" normalizeH="0" baseline="0" noProof="0" dirty="0">
              <a:ln>
                <a:noFill/>
              </a:ln>
              <a:solidFill>
                <a:srgbClr val="BF7800">
                  <a:lumMod val="60000"/>
                  <a:lumOff val="4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Право съединение 6">
            <a:extLst>
              <a:ext uri="{FF2B5EF4-FFF2-40B4-BE49-F238E27FC236}">
                <a16:creationId xmlns:a16="http://schemas.microsoft.com/office/drawing/2014/main" id="{C7462E66-9C99-4732-4D7E-AAA6AB53D4CD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540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25" grpId="0" animBg="1"/>
      <p:bldP spid="26" grpId="0" animBg="1"/>
      <p:bldP spid="27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ПОЛЕТА И СВОЙСТВА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Съхраняване на данни в клас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133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Полета и модификатори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79527" y="133005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19501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Полетата на класа имат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тип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и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име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Модификаторите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определят достъпността (видимостта)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F88AC9-5C56-8F53-4393-71BD8857FADD}"/>
              </a:ext>
            </a:extLst>
          </p:cNvPr>
          <p:cNvSpPr txBox="1">
            <a:spLocks/>
          </p:cNvSpPr>
          <p:nvPr/>
        </p:nvSpPr>
        <p:spPr>
          <a:xfrm>
            <a:off x="5379702" y="2284498"/>
            <a:ext cx="5760867" cy="399810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string color;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width;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height;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int[]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sections;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Shape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type</a:t>
            </a: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int </a:t>
            </a:r>
            <a:r>
              <a:rPr kumimoji="0" lang="en-US" sz="23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CalcArea</a:t>
            </a: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 { … 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5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10099055-F6F5-DD6B-FDF9-C5F6B3D95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4772939"/>
            <a:ext cx="3472114" cy="1327996"/>
          </a:xfrm>
          <a:prstGeom prst="wedgeRoundRectCallout">
            <a:avLst>
              <a:gd name="adj1" fmla="val 71786"/>
              <a:gd name="adj2" fmla="val 7797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Методите могат да бъдат от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всякакъв тип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13CA4745-3383-56F1-29BC-613D47BAA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2284498"/>
            <a:ext cx="3561194" cy="638166"/>
          </a:xfrm>
          <a:prstGeom prst="wedgeRoundRectCallout">
            <a:avLst>
              <a:gd name="adj1" fmla="val 59641"/>
              <a:gd name="adj2" fmla="val 297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Модификатор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A59DCC9E-424F-9036-20FD-3E6D6870B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2013" y="3183803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Полетата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трябва винаги да бъдат частни (скрити)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5" name="Право съединение 14">
            <a:extLst>
              <a:ext uri="{FF2B5EF4-FFF2-40B4-BE49-F238E27FC236}">
                <a16:creationId xmlns:a16="http://schemas.microsoft.com/office/drawing/2014/main" id="{3AEBFF53-3F54-2FD0-42B7-C01A514075A7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22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 animBg="1"/>
      <p:bldP spid="12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931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Свойства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</a:rPr>
              <a:t>properties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79527" y="1330055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3.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19501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Използват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се, за да се създадат </a:t>
            </a:r>
            <a:r>
              <a:rPr kumimoji="0" lang="en-GB" sz="2400" b="1" i="0" u="none" strike="noStrike" kern="1200" cap="none" spc="0" normalizeH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anose="020B0609020204030204" pitchFamily="49" charset="0"/>
              </a:rPr>
              <a:t>accessor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-</a:t>
            </a:r>
            <a:r>
              <a:rPr kumimoji="0" lang="bg-BG" sz="2400" b="0" i="0" u="none" strike="noStrike" kern="1200" cap="none" spc="0" normalizeH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и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и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mutator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-и (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get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ter-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set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ter-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88E9ED37-9F61-8CCE-6236-1B2A0994DE49}"/>
              </a:ext>
            </a:extLst>
          </p:cNvPr>
          <p:cNvSpPr txBox="1">
            <a:spLocks/>
          </p:cNvSpPr>
          <p:nvPr/>
        </p:nvSpPr>
        <p:spPr>
          <a:xfrm>
            <a:off x="3937988" y="2034554"/>
            <a:ext cx="7875000" cy="354204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 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private int width;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int Width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get { return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set {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= value;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F41A7BB9-750E-4874-DD53-97369A884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290" y="3282164"/>
            <a:ext cx="2369582" cy="1327571"/>
          </a:xfrm>
          <a:prstGeom prst="wedgeRoundRectCallout">
            <a:avLst>
              <a:gd name="adj1" fmla="val 77265"/>
              <a:gd name="adj2" fmla="val -60214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Полето е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частно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(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скрито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)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6" name="AutoShape 6">
            <a:extLst>
              <a:ext uri="{FF2B5EF4-FFF2-40B4-BE49-F238E27FC236}">
                <a16:creationId xmlns:a16="http://schemas.microsoft.com/office/drawing/2014/main" id="{D4DAA138-2005-3B30-AC3C-DED329C9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8097" y="2380742"/>
            <a:ext cx="2849514" cy="1327571"/>
          </a:xfrm>
          <a:prstGeom prst="wedgeRoundRectCallout">
            <a:avLst>
              <a:gd name="adj1" fmla="val -101768"/>
              <a:gd name="adj2" fmla="val 72276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Getter-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ът дава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достъп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до полето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7" name="AutoShape 6">
            <a:extLst>
              <a:ext uri="{FF2B5EF4-FFF2-40B4-BE49-F238E27FC236}">
                <a16:creationId xmlns:a16="http://schemas.microsoft.com/office/drawing/2014/main" id="{6F7EC3F1-BDD3-79B6-603D-D25F81E48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7851" y="4959962"/>
            <a:ext cx="2315280" cy="1736051"/>
          </a:xfrm>
          <a:prstGeom prst="wedgeRoundRectCallout">
            <a:avLst>
              <a:gd name="adj1" fmla="val -78513"/>
              <a:gd name="adj2" fmla="val -61348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Setter-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ът позволява 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промяна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на полето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8" name="Правоъгълник: със заоблени ъгли 17">
            <a:extLst>
              <a:ext uri="{FF2B5EF4-FFF2-40B4-BE49-F238E27FC236}">
                <a16:creationId xmlns:a16="http://schemas.microsoft.com/office/drawing/2014/main" id="{8FB31481-9943-CA6F-9EC2-0CB08C9E4ADA}"/>
              </a:ext>
            </a:extLst>
          </p:cNvPr>
          <p:cNvSpPr/>
          <p:nvPr/>
        </p:nvSpPr>
        <p:spPr>
          <a:xfrm>
            <a:off x="9082453" y="4347911"/>
            <a:ext cx="1116623" cy="399935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9" name="Право съединение 18">
            <a:extLst>
              <a:ext uri="{FF2B5EF4-FFF2-40B4-BE49-F238E27FC236}">
                <a16:creationId xmlns:a16="http://schemas.microsoft.com/office/drawing/2014/main" id="{C30F7EEE-D11C-19A1-A477-6A1527987888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86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КОНСТРУКТОРИ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Инициализация на обекти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3">
            <a:extLst>
              <a:ext uri="{FF2B5EF4-FFF2-40B4-BE49-F238E27FC236}">
                <a16:creationId xmlns:a16="http://schemas.microsoft.com/office/drawing/2014/main" id="{0F57FDCF-380F-B52C-DFFD-F3251683A4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9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12183209" cy="8704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46172999-6AD5-A95A-5179-501DB172745D}"/>
              </a:ext>
            </a:extLst>
          </p:cNvPr>
          <p:cNvSpPr txBox="1"/>
          <p:nvPr/>
        </p:nvSpPr>
        <p:spPr>
          <a:xfrm>
            <a:off x="334107" y="13847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Обекти и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Текстово поле 5">
            <a:extLst>
              <a:ext uri="{FF2B5EF4-FFF2-40B4-BE49-F238E27FC236}">
                <a16:creationId xmlns:a16="http://schemas.microsoft.com/office/drawing/2014/main" id="{A48D390C-C9B4-3C85-B29A-E53D6575FE82}"/>
              </a:ext>
            </a:extLst>
          </p:cNvPr>
          <p:cNvSpPr txBox="1"/>
          <p:nvPr/>
        </p:nvSpPr>
        <p:spPr>
          <a:xfrm>
            <a:off x="334107" y="190793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2.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прости класове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C0D88E41-CB83-47B0-60DF-DA644AB9936F}"/>
              </a:ext>
            </a:extLst>
          </p:cNvPr>
          <p:cNvSpPr txBox="1"/>
          <p:nvPr/>
        </p:nvSpPr>
        <p:spPr>
          <a:xfrm>
            <a:off x="334108" y="243115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3.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Полета и свойства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21B9E20-80AF-5966-3262-974CCBEB0325}"/>
              </a:ext>
            </a:extLst>
          </p:cNvPr>
          <p:cNvSpPr txBox="1"/>
          <p:nvPr/>
        </p:nvSpPr>
        <p:spPr>
          <a:xfrm>
            <a:off x="334107" y="294542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4.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Конструктори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E4D1694-2D9B-4910-05CF-77C62C1A5A26}"/>
              </a:ext>
            </a:extLst>
          </p:cNvPr>
          <p:cNvSpPr txBox="1"/>
          <p:nvPr/>
        </p:nvSpPr>
        <p:spPr>
          <a:xfrm>
            <a:off x="334107" y="346864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5.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Методи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044EB33-2A00-A9A1-9FC5-72A90BE5ACBE}"/>
              </a:ext>
            </a:extLst>
          </p:cNvPr>
          <p:cNvSpPr txBox="1"/>
          <p:nvPr/>
        </p:nvSpPr>
        <p:spPr>
          <a:xfrm>
            <a:off x="334107" y="3982911"/>
            <a:ext cx="66645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6</a:t>
            </a:r>
            <a:r>
              <a:rPr lang="en-GB" sz="2800" dirty="0">
                <a:solidFill>
                  <a:srgbClr val="0070C0"/>
                </a:solidFill>
                <a:latin typeface="Consolas" panose="020B0609020204030204" pitchFamily="49" charset="0"/>
              </a:rPr>
              <a:t>. </a:t>
            </a:r>
            <a:r>
              <a:rPr lang="bg-BG" sz="2800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28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436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  <p:bldP spid="12" grpId="0"/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8969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Конструктори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95995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Когато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конструкторът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е извикан, се създава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инстанция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 на класа и обикновено инициализира неговите членове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Класовете в 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C#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се инициализират(създават) с ключовата дума </a:t>
            </a:r>
            <a:r>
              <a:rPr lang="en-GB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new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F350244-38CC-F9B0-78E1-2A202F577310}"/>
              </a:ext>
            </a:extLst>
          </p:cNvPr>
          <p:cNvSpPr txBox="1">
            <a:spLocks/>
          </p:cNvSpPr>
          <p:nvPr/>
        </p:nvSpPr>
        <p:spPr>
          <a:xfrm>
            <a:off x="1313188" y="3040637"/>
            <a:ext cx="4183911" cy="306751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Rectangle() 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noProof="0" dirty="0">
                <a:solidFill>
                  <a:srgbClr val="BF7800"/>
                </a:solidFill>
              </a:rPr>
              <a:t>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dirty="0">
                <a:solidFill>
                  <a:srgbClr val="234465"/>
                </a:solidFill>
              </a:rPr>
              <a:t>      …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sz="2400" kern="0" dirty="0">
                <a:solidFill>
                  <a:srgbClr val="234465"/>
                </a:solidFill>
              </a:rPr>
              <a:t>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423AF7A7-8D5F-6CE0-1E46-94E47DBA5ACE}"/>
              </a:ext>
            </a:extLst>
          </p:cNvPr>
          <p:cNvSpPr txBox="1">
            <a:spLocks/>
          </p:cNvSpPr>
          <p:nvPr/>
        </p:nvSpPr>
        <p:spPr>
          <a:xfrm>
            <a:off x="5604658" y="3049429"/>
            <a:ext cx="6168242" cy="306751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StartUp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static void Main() 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var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figure =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Rectangle()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 </a:t>
            </a:r>
          </a:p>
        </p:txBody>
      </p:sp>
      <p:cxnSp>
        <p:nvCxnSpPr>
          <p:cNvPr id="11" name="Право съединение 10">
            <a:extLst>
              <a:ext uri="{FF2B5EF4-FFF2-40B4-BE49-F238E27FC236}">
                <a16:creationId xmlns:a16="http://schemas.microsoft.com/office/drawing/2014/main" id="{2BD8D3BB-73E6-B1A2-2AF2-C8C1BE0D653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4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9225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Първоначално състояние</a:t>
            </a:r>
            <a:r>
              <a:rPr lang="en-GB" sz="3200" dirty="0">
                <a:solidFill>
                  <a:srgbClr val="0070C0"/>
                </a:solidFill>
                <a:latin typeface="Consolas" panose="020B0609020204030204" pitchFamily="49" charset="0"/>
              </a:rPr>
              <a:t>(state)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 на обекта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195995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Конструкторите задават първоначалното състояние на обекта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F9031324-45DB-DD25-359E-9CF7B2360FE2}"/>
              </a:ext>
            </a:extLst>
          </p:cNvPr>
          <p:cNvSpPr txBox="1">
            <a:spLocks/>
          </p:cNvSpPr>
          <p:nvPr/>
        </p:nvSpPr>
        <p:spPr>
          <a:xfrm>
            <a:off x="1235291" y="1879497"/>
            <a:ext cx="10041080" cy="4539236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Width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Height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string Color { get; set;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Rectangle(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width, int height, string color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)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this.Width = width;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this.Height =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this.Color = color;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9680CD0A-622C-EFD1-605B-3405F4CBBF6E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20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58352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Извикване на конструктори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</a:rPr>
              <a:t>Можем да създадем обекти от дефинирания клас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CD1C7FC-77FD-768F-372E-71ED7BED6E2F}"/>
              </a:ext>
            </a:extLst>
          </p:cNvPr>
          <p:cNvSpPr txBox="1">
            <a:spLocks/>
          </p:cNvSpPr>
          <p:nvPr/>
        </p:nvSpPr>
        <p:spPr>
          <a:xfrm>
            <a:off x="1562706" y="1972432"/>
            <a:ext cx="9946425" cy="275489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r1 = new Rectangle(30, 20, "white");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var r2 = new Rectangle(15, 15, "green");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400" b="1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  <a:ea typeface="+mn-ea"/>
              <a:cs typeface="+mn-cs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Console.WriteLine("r1 area: " + r1.Width * r1.Height);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  <a:ea typeface="+mn-ea"/>
                <a:cs typeface="+mn-cs"/>
              </a:rPr>
              <a:t>Console.WriteLine("r2 area: " + r2.Width * r2.Height);</a:t>
            </a:r>
          </a:p>
        </p:txBody>
      </p:sp>
      <p:cxnSp>
        <p:nvCxnSpPr>
          <p:cNvPr id="9" name="Право съединение 8">
            <a:extLst>
              <a:ext uri="{FF2B5EF4-FFF2-40B4-BE49-F238E27FC236}">
                <a16:creationId xmlns:a16="http://schemas.microsoft.com/office/drawing/2014/main" id="{326393FE-2565-B09D-BD30-6E22618E161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82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85475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Задача. Клас „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Triangle”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 с конструктор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562933" y="1013463"/>
            <a:ext cx="208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4. конструктори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Създайте клас </a:t>
            </a:r>
            <a:r>
              <a:rPr lang="en-GB" sz="24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Triangle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и му добавете конструктор, който приема трите му страни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1EA81F2C-8FCC-8904-94FC-F10E65FE0F0D}"/>
              </a:ext>
            </a:extLst>
          </p:cNvPr>
          <p:cNvSpPr txBox="1"/>
          <p:nvPr/>
        </p:nvSpPr>
        <p:spPr>
          <a:xfrm>
            <a:off x="798303" y="63454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799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Проверете решението си тук</a:t>
            </a:r>
            <a:r>
              <a:rPr kumimoji="0" lang="en-US" sz="1799" b="0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</a:rPr>
              <a:t>: </a:t>
            </a:r>
            <a:r>
              <a:rPr kumimoji="0" lang="en-US" sz="1799" b="0" i="0" u="sng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hlinkClick r:id="rId2"/>
              </a:rPr>
              <a:t>https://judge.softuni.org/Contests/Practice/Index/3933#2</a:t>
            </a:r>
            <a:endParaRPr kumimoji="0" lang="en-US" sz="1799" b="0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F287A66-4F49-6310-814E-7BAF9647350F}"/>
              </a:ext>
            </a:extLst>
          </p:cNvPr>
          <p:cNvSpPr txBox="1">
            <a:spLocks/>
          </p:cNvSpPr>
          <p:nvPr/>
        </p:nvSpPr>
        <p:spPr>
          <a:xfrm>
            <a:off x="2162801" y="2240242"/>
            <a:ext cx="8370000" cy="291398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private int sideA;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Triangle(int sideA, int sideB, int sideC)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this.SideA = sideA;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</a:rPr>
              <a:t>    // TODO: </a:t>
            </a:r>
            <a:r>
              <a:rPr kumimoji="0" lang="bg-BG" sz="24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</a:rPr>
              <a:t>добавете кода за другите 2 страни</a:t>
            </a:r>
            <a:endParaRPr kumimoji="0" lang="en-GB" sz="2400" b="1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8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287B1D-74BC-954A-059F-907DE26C6955}"/>
              </a:ext>
            </a:extLst>
          </p:cNvPr>
          <p:cNvSpPr/>
          <p:nvPr/>
        </p:nvSpPr>
        <p:spPr>
          <a:xfrm>
            <a:off x="4315557" y="822806"/>
            <a:ext cx="3560885" cy="356088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1984130" y="5030433"/>
            <a:ext cx="82237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Дефиниране на поведение на клас</a:t>
            </a:r>
          </a:p>
          <a:p>
            <a:pPr algn="ctr"/>
            <a:r>
              <a:rPr lang="bg-BG" sz="28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Методи, параметри и връщана стойност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B5442-A9D3-2DC1-B914-5CC66E70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955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Методи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83021" y="63355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Съхраняват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изпълним код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F68D2EB-0979-8DD6-9399-77FCC7896C4D}"/>
              </a:ext>
            </a:extLst>
          </p:cNvPr>
          <p:cNvSpPr txBox="1">
            <a:spLocks/>
          </p:cNvSpPr>
          <p:nvPr/>
        </p:nvSpPr>
        <p:spPr>
          <a:xfrm>
            <a:off x="1535966" y="1808211"/>
            <a:ext cx="10069637" cy="39483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public class Rectangle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Width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get; set; }</a:t>
            </a:r>
          </a:p>
          <a:p>
            <a:pPr marL="0" marR="0" lvl="0" indent="0" defTabSz="1218438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public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</a:t>
            </a:r>
            <a:r>
              <a:rPr kumimoji="0" lang="en-GB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{ get; set; }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public </a:t>
            </a:r>
            <a:r>
              <a:rPr lang="en-US" sz="2400" kern="0" dirty="0">
                <a:solidFill>
                  <a:srgbClr val="BF7800"/>
                </a:solidFill>
              </a:rPr>
              <a:t>int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CalcArea()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  {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 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int area = 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</a:t>
            </a: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.Width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*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this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.</a:t>
            </a:r>
            <a:r>
              <a:rPr kumimoji="0" lang="en-US" sz="2400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Height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; 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  return area;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>
                    <a:lumMod val="75000"/>
                  </a:srgbClr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  <a:p>
            <a:pPr marL="0" marR="0" lvl="0" indent="0" defTabSz="1218438" eaLnBrk="1" fontAlgn="auto" latin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3BBF2092-DF07-1AA1-1BD2-B8598C603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4559" y="5228520"/>
            <a:ext cx="3511040" cy="919374"/>
          </a:xfrm>
          <a:prstGeom prst="wedgeRoundRectCallout">
            <a:avLst>
              <a:gd name="adj1" fmla="val -77432"/>
              <a:gd name="adj2" fmla="val -117863"/>
              <a:gd name="adj3" fmla="val 16667"/>
            </a:avLst>
          </a:prstGeom>
          <a:solidFill>
            <a:schemeClr val="accent1">
              <a:lumMod val="75000"/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сочи</a:t>
            </a:r>
            <a:r>
              <a:rPr kumimoji="0" lang="en-GB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към текущата инстанция</a:t>
            </a:r>
            <a:endParaRPr kumimoji="0" lang="en-US" sz="2400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303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71913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Задача. Клас „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Triangle</a:t>
            </a:r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“ с метод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83021" y="633551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5. Методи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D1E8B74-7BC5-66E9-F604-542C411A2A35}"/>
              </a:ext>
            </a:extLst>
          </p:cNvPr>
          <p:cNvSpPr txBox="1">
            <a:spLocks/>
          </p:cNvSpPr>
          <p:nvPr/>
        </p:nvSpPr>
        <p:spPr>
          <a:xfrm>
            <a:off x="1117117" y="915135"/>
            <a:ext cx="11066092" cy="772988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Към класа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Triangle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добавете метод </a:t>
            </a:r>
            <a:r>
              <a:rPr lang="en-GB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CalcPerimeter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()</a:t>
            </a:r>
            <a:r>
              <a:rPr lang="en-GB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bg-BG" sz="2400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който изчислява обиколката на триъгълник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23">
            <a:extLst>
              <a:ext uri="{FF2B5EF4-FFF2-40B4-BE49-F238E27FC236}">
                <a16:creationId xmlns:a16="http://schemas.microsoft.com/office/drawing/2014/main" id="{CEA1CFBF-423B-D478-7760-37A05991B618}"/>
              </a:ext>
            </a:extLst>
          </p:cNvPr>
          <p:cNvGrpSpPr/>
          <p:nvPr/>
        </p:nvGrpSpPr>
        <p:grpSpPr>
          <a:xfrm>
            <a:off x="1506395" y="2465775"/>
            <a:ext cx="3795367" cy="2798077"/>
            <a:chOff x="-306388" y="2240208"/>
            <a:chExt cx="3137848" cy="2095622"/>
          </a:xfrm>
        </p:grpSpPr>
        <p:sp>
          <p:nvSpPr>
            <p:cNvPr id="16" name="Rectangle 4">
              <a:extLst>
                <a:ext uri="{FF2B5EF4-FFF2-40B4-BE49-F238E27FC236}">
                  <a16:creationId xmlns:a16="http://schemas.microsoft.com/office/drawing/2014/main" id="{03A0CF8A-95E9-E52F-7E40-BF9D465E47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122336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-sideA:int</a:t>
              </a:r>
            </a:p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-sideB:int</a:t>
              </a:r>
            </a:p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-sideC:int</a:t>
              </a:r>
            </a:p>
          </p:txBody>
        </p:sp>
        <p:sp>
          <p:nvSpPr>
            <p:cNvPr id="17" name="Rectangle 4">
              <a:extLst>
                <a:ext uri="{FF2B5EF4-FFF2-40B4-BE49-F238E27FC236}">
                  <a16:creationId xmlns:a16="http://schemas.microsoft.com/office/drawing/2014/main" id="{419D0558-847B-D229-6FA6-E7157FA2E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3896004"/>
              <a:ext cx="3137848" cy="439826"/>
            </a:xfrm>
            <a:prstGeom prst="rect">
              <a:avLst/>
            </a:prstGeom>
            <a:solidFill>
              <a:srgbClr val="F4F5F7">
                <a:lumMod val="75000"/>
                <a:alpha val="15000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+Calc</a:t>
              </a:r>
              <a:r>
                <a:rPr lang="en-GB" sz="2399" b="1" kern="0" noProof="1">
                  <a:solidFill>
                    <a:srgbClr val="234465"/>
                  </a:solidFill>
                  <a:latin typeface="Consolas" pitchFamily="49" charset="0"/>
                </a:rPr>
                <a:t>Perimeter</a:t>
              </a:r>
              <a:r>
                <a:rPr kumimoji="0" lang="en-US" sz="2399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():int</a:t>
              </a:r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AA09AC6B-F0CC-2088-7078-A0A6F4A39E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rgbClr val="F4F5F7">
                <a:lumMod val="10000"/>
                <a:alpha val="14902"/>
              </a:srgbClr>
            </a:solidFill>
            <a:ln w="12700">
              <a:solidFill>
                <a:srgbClr val="234465">
                  <a:lumMod val="50000"/>
                </a:srgb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marL="0" marR="0" lvl="0" indent="0" algn="ctr" defTabSz="1218072" eaLnBrk="1" fontAlgn="auto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0" cap="none" spc="0" normalizeH="0" baseline="0" noProof="1">
                  <a:ln>
                    <a:noFill/>
                  </a:ln>
                  <a:solidFill>
                    <a:srgbClr val="234465"/>
                  </a:solidFill>
                  <a:effectLst/>
                  <a:uLnTx/>
                  <a:uFillTx/>
                  <a:latin typeface="Consolas" pitchFamily="49" charset="0"/>
                </a:rPr>
                <a:t>Triangle</a:t>
              </a:r>
            </a:p>
          </p:txBody>
        </p:sp>
      </p:grp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C81B54B-02D1-3A0A-E36C-F6F333DB4311}"/>
              </a:ext>
            </a:extLst>
          </p:cNvPr>
          <p:cNvSpPr txBox="1">
            <a:spLocks/>
          </p:cNvSpPr>
          <p:nvPr/>
        </p:nvSpPr>
        <p:spPr>
          <a:xfrm>
            <a:off x="6325739" y="2790550"/>
            <a:ext cx="5212682" cy="213864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public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int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</a:t>
            </a:r>
            <a:r>
              <a:rPr kumimoji="0" lang="en-GB" sz="2399" b="1" i="0" u="none" strike="noStrike" kern="0" cap="none" spc="0" normalizeH="0" baseline="0" noProof="0" dirty="0" err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CalcPerimeter</a:t>
            </a: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()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</a:t>
            </a:r>
            <a:r>
              <a:rPr kumimoji="0" lang="en-GB" sz="2399" i="0" u="none" strike="noStrike" kern="0" cap="none" spc="0" normalizeH="0" baseline="0" noProof="1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onsolas" pitchFamily="49" charset="0"/>
              </a:rPr>
              <a:t>return</a:t>
            </a: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this.SideA </a:t>
            </a:r>
            <a:b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</a:b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 + this.SideB + this.SideC;</a:t>
            </a:r>
          </a:p>
          <a:p>
            <a:pPr marL="0" marR="0" lvl="0" indent="0" defTabSz="1218438" eaLnBrk="1" fontAlgn="auto" latinLnBrk="1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GB" sz="23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20" name="Right Arrow 7">
            <a:extLst>
              <a:ext uri="{FF2B5EF4-FFF2-40B4-BE49-F238E27FC236}">
                <a16:creationId xmlns:a16="http://schemas.microsoft.com/office/drawing/2014/main" id="{9759385A-5E8A-3439-0DE9-F8C8B0AB12D9}"/>
              </a:ext>
            </a:extLst>
          </p:cNvPr>
          <p:cNvSpPr/>
          <p:nvPr/>
        </p:nvSpPr>
        <p:spPr>
          <a:xfrm>
            <a:off x="5491357" y="3627763"/>
            <a:ext cx="644787" cy="464219"/>
          </a:xfrm>
          <a:prstGeom prst="rightArrow">
            <a:avLst/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799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934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ОБОБЩЕНИЕ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cxnSp>
        <p:nvCxnSpPr>
          <p:cNvPr id="13" name="Право съединение 12">
            <a:extLst>
              <a:ext uri="{FF2B5EF4-FFF2-40B4-BE49-F238E27FC236}">
                <a16:creationId xmlns:a16="http://schemas.microsoft.com/office/drawing/2014/main" id="{F1135A25-D0BB-984B-C328-2AB70C032769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8">
            <a:extLst>
              <a:ext uri="{FF2B5EF4-FFF2-40B4-BE49-F238E27FC236}">
                <a16:creationId xmlns:a16="http://schemas.microsoft.com/office/drawing/2014/main" id="{8AF5A077-358B-D3EE-D292-B668C310B228}"/>
              </a:ext>
            </a:extLst>
          </p:cNvPr>
          <p:cNvGrpSpPr/>
          <p:nvPr/>
        </p:nvGrpSpPr>
        <p:grpSpPr>
          <a:xfrm>
            <a:off x="1207385" y="1148797"/>
            <a:ext cx="10726799" cy="5298959"/>
            <a:chOff x="472011" y="1508786"/>
            <a:chExt cx="3799787" cy="4865561"/>
          </a:xfrm>
        </p:grpSpPr>
        <p:sp>
          <p:nvSpPr>
            <p:cNvPr id="27" name="Rounded Rectangle 10">
              <a:extLst>
                <a:ext uri="{FF2B5EF4-FFF2-40B4-BE49-F238E27FC236}">
                  <a16:creationId xmlns:a16="http://schemas.microsoft.com/office/drawing/2014/main" id="{29FE2A27-38BF-881D-BFC9-D5DD43F54CE4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accent1">
                <a:lumMod val="7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Rounded Rectangle 16">
              <a:extLst>
                <a:ext uri="{FF2B5EF4-FFF2-40B4-BE49-F238E27FC236}">
                  <a16:creationId xmlns:a16="http://schemas.microsoft.com/office/drawing/2014/main" id="{CEF5E01C-78D9-BFEE-B0BE-1D7D842E6796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Half Frame 11">
              <a:extLst>
                <a:ext uri="{FF2B5EF4-FFF2-40B4-BE49-F238E27FC236}">
                  <a16:creationId xmlns:a16="http://schemas.microsoft.com/office/drawing/2014/main" id="{4E7AB063-37BE-7334-2948-66B172F8EB9D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 w="25400" cap="flat" cmpd="sng" algn="ctr">
              <a:solidFill>
                <a:schemeClr val="bg1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2398" b="0" i="0" u="none" strike="noStrike" kern="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Content Placeholder 4">
            <a:extLst>
              <a:ext uri="{FF2B5EF4-FFF2-40B4-BE49-F238E27FC236}">
                <a16:creationId xmlns:a16="http://schemas.microsoft.com/office/drawing/2014/main" id="{8059B5CB-6621-13F6-5C39-9D1FEFF90245}"/>
              </a:ext>
            </a:extLst>
          </p:cNvPr>
          <p:cNvSpPr txBox="1">
            <a:spLocks/>
          </p:cNvSpPr>
          <p:nvPr/>
        </p:nvSpPr>
        <p:spPr>
          <a:xfrm>
            <a:off x="1723940" y="1714500"/>
            <a:ext cx="9723645" cy="4616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задават структура за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описание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създаване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на обекти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Обектите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са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инстанции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на дадения клас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Класовете имат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полета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свойства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методи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,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 други членове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456915" marR="0" lvl="0" indent="-456915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Конструктори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: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Извикват се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при създаване на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нови инстанции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FFFFFF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Инициализират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състоянието (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state)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F7800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onsolas" panose="020B0609020204030204" pitchFamily="49" charset="0"/>
              </a:rPr>
              <a:t>на обекта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8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F3C95271-08E7-6604-080B-29DFE86D64A8}"/>
              </a:ext>
            </a:extLst>
          </p:cNvPr>
          <p:cNvSpPr txBox="1">
            <a:spLocks/>
          </p:cNvSpPr>
          <p:nvPr/>
        </p:nvSpPr>
        <p:spPr>
          <a:xfrm>
            <a:off x="726988" y="1461842"/>
            <a:ext cx="10731663" cy="3047158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>
            <a:lvl1pPr algn="ctr" defTabSz="1218438" rtl="0" eaLnBrk="1" latinLnBrk="0" hangingPunct="1">
              <a:spcBef>
                <a:spcPct val="0"/>
              </a:spcBef>
              <a:buNone/>
              <a:defRPr sz="13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1218438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Въпроси</a:t>
            </a:r>
            <a:r>
              <a:rPr kumimoji="0" lang="en-US" sz="13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13548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46287B1D-74BC-954A-059F-907DE26C6955}"/>
              </a:ext>
            </a:extLst>
          </p:cNvPr>
          <p:cNvSpPr/>
          <p:nvPr/>
        </p:nvSpPr>
        <p:spPr>
          <a:xfrm>
            <a:off x="4315557" y="822806"/>
            <a:ext cx="3560885" cy="3560885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1984130" y="5030433"/>
            <a:ext cx="82237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ПРИМЕРИ</a:t>
            </a:r>
            <a:endParaRPr lang="en-GB" sz="2800" b="1" dirty="0">
              <a:solidFill>
                <a:schemeClr val="accent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15B5442-A9D3-2DC1-B914-5CC66E70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470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Какво е обект? Какво е клас?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1365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C419461-10A4-0C86-C2BF-414B28F95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881535"/>
            <a:ext cx="9429750" cy="3409950"/>
          </a:xfrm>
          <a:prstGeom prst="rect">
            <a:avLst/>
          </a:prstGeom>
        </p:spPr>
      </p:pic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51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C21537D6-543C-C3B7-9585-E352B1F00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881535"/>
            <a:ext cx="94107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406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7668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Примери</a:t>
            </a:r>
            <a:endParaRPr lang="en-GB" sz="32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246339" y="696869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6. Примери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0" name="Право съединение 9">
            <a:extLst>
              <a:ext uri="{FF2B5EF4-FFF2-40B4-BE49-F238E27FC236}">
                <a16:creationId xmlns:a16="http://schemas.microsoft.com/office/drawing/2014/main" id="{788F65F9-57A3-D7AB-B08A-CCC3D563988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02D50E81-E844-7C98-17B7-588D67835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25" y="910784"/>
            <a:ext cx="94488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896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6" y="844061"/>
            <a:ext cx="1090246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В ООП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компютърния модел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 обект (или явление) от реалния свят носи също името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обект.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Обектът</a:t>
            </a:r>
            <a:r>
              <a:rPr lang="bg-BG" sz="24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съдържа поредица от именувани стойности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(свойства)</a:t>
            </a: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Обектът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съдържа </a:t>
            </a:r>
            <a:r>
              <a:rPr lang="bg-BG" sz="2400" b="1" dirty="0">
                <a:solidFill>
                  <a:srgbClr val="FFC000"/>
                </a:solidFill>
                <a:latin typeface="Consolas" panose="020B0609020204030204" pitchFamily="49" charset="0"/>
              </a:rPr>
              <a:t>методи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за обработка на данните в свойствата.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23C8F54A-9ACF-A79E-3824-94748BF3D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4284" y="3429000"/>
            <a:ext cx="7829550" cy="2495550"/>
          </a:xfrm>
          <a:prstGeom prst="rect">
            <a:avLst/>
          </a:prstGeom>
        </p:spPr>
      </p:pic>
      <p:sp>
        <p:nvSpPr>
          <p:cNvPr id="10" name="Балонче за говор: правоъгълник със заоблени ъгли 9">
            <a:extLst>
              <a:ext uri="{FF2B5EF4-FFF2-40B4-BE49-F238E27FC236}">
                <a16:creationId xmlns:a16="http://schemas.microsoft.com/office/drawing/2014/main" id="{35111B3F-ED6E-CBF6-3021-2590A44A3E9F}"/>
              </a:ext>
            </a:extLst>
          </p:cNvPr>
          <p:cNvSpPr/>
          <p:nvPr/>
        </p:nvSpPr>
        <p:spPr>
          <a:xfrm>
            <a:off x="4356917" y="2579999"/>
            <a:ext cx="940778" cy="612648"/>
          </a:xfrm>
          <a:prstGeom prst="wedgeRoundRectCallout">
            <a:avLst>
              <a:gd name="adj1" fmla="val -59056"/>
              <a:gd name="adj2" fmla="val 9981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име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2" name="Балонче за говор: правоъгълник със заоблени ъгли 11">
            <a:extLst>
              <a:ext uri="{FF2B5EF4-FFF2-40B4-BE49-F238E27FC236}">
                <a16:creationId xmlns:a16="http://schemas.microsoft.com/office/drawing/2014/main" id="{939001E6-3992-23B0-C4F2-CF05853E487E}"/>
              </a:ext>
            </a:extLst>
          </p:cNvPr>
          <p:cNvSpPr/>
          <p:nvPr/>
        </p:nvSpPr>
        <p:spPr>
          <a:xfrm>
            <a:off x="6822477" y="2609366"/>
            <a:ext cx="1310054" cy="536330"/>
          </a:xfrm>
          <a:prstGeom prst="wedgeRoundRectCallout">
            <a:avLst>
              <a:gd name="adj1" fmla="val 70680"/>
              <a:gd name="adj2" fmla="val 5538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свойство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3" name="Правоъгълник: със заоблени ъгли 12">
            <a:extLst>
              <a:ext uri="{FF2B5EF4-FFF2-40B4-BE49-F238E27FC236}">
                <a16:creationId xmlns:a16="http://schemas.microsoft.com/office/drawing/2014/main" id="{08E53801-988F-B0F9-55B6-3866D29F2519}"/>
              </a:ext>
            </a:extLst>
          </p:cNvPr>
          <p:cNvSpPr/>
          <p:nvPr/>
        </p:nvSpPr>
        <p:spPr>
          <a:xfrm>
            <a:off x="6171836" y="3335216"/>
            <a:ext cx="1046285" cy="536330"/>
          </a:xfrm>
          <a:prstGeom prst="roundRect">
            <a:avLst>
              <a:gd name="adj" fmla="val 3109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Правоъгълник: със заоблени ъгли 13">
            <a:extLst>
              <a:ext uri="{FF2B5EF4-FFF2-40B4-BE49-F238E27FC236}">
                <a16:creationId xmlns:a16="http://schemas.microsoft.com/office/drawing/2014/main" id="{FC1AE05C-203E-8BB9-0DA2-A453EC3D6351}"/>
              </a:ext>
            </a:extLst>
          </p:cNvPr>
          <p:cNvSpPr/>
          <p:nvPr/>
        </p:nvSpPr>
        <p:spPr>
          <a:xfrm>
            <a:off x="8135815" y="3335216"/>
            <a:ext cx="1046285" cy="536330"/>
          </a:xfrm>
          <a:prstGeom prst="roundRect">
            <a:avLst>
              <a:gd name="adj" fmla="val 31090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Балонче за говор: правоъгълник със заоблени ъгли 14">
            <a:extLst>
              <a:ext uri="{FF2B5EF4-FFF2-40B4-BE49-F238E27FC236}">
                <a16:creationId xmlns:a16="http://schemas.microsoft.com/office/drawing/2014/main" id="{3942D310-8C41-811E-0CCD-8362046C4F4F}"/>
              </a:ext>
            </a:extLst>
          </p:cNvPr>
          <p:cNvSpPr/>
          <p:nvPr/>
        </p:nvSpPr>
        <p:spPr>
          <a:xfrm>
            <a:off x="6825761" y="2613182"/>
            <a:ext cx="1310054" cy="536330"/>
          </a:xfrm>
          <a:prstGeom prst="wedgeRoundRectCallout">
            <a:avLst>
              <a:gd name="adj1" fmla="val -63548"/>
              <a:gd name="adj2" fmla="val 57025"/>
              <a:gd name="adj3" fmla="val 1666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Consolas" panose="020B0609020204030204" pitchFamily="49" charset="0"/>
              </a:rPr>
              <a:t>свойства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16" name="Текстово поле 15">
            <a:extLst>
              <a:ext uri="{FF2B5EF4-FFF2-40B4-BE49-F238E27FC236}">
                <a16:creationId xmlns:a16="http://schemas.microsoft.com/office/drawing/2014/main" id="{3E348C78-D6D9-A728-1765-3F7A272B9A4E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Балонче за говор: правоъгълник със заоблени ъгли 16">
            <a:extLst>
              <a:ext uri="{FF2B5EF4-FFF2-40B4-BE49-F238E27FC236}">
                <a16:creationId xmlns:a16="http://schemas.microsoft.com/office/drawing/2014/main" id="{56A9E233-1B73-6220-2444-B2C06E52DF7C}"/>
              </a:ext>
            </a:extLst>
          </p:cNvPr>
          <p:cNvSpPr/>
          <p:nvPr/>
        </p:nvSpPr>
        <p:spPr>
          <a:xfrm>
            <a:off x="6171836" y="4211169"/>
            <a:ext cx="1618150" cy="612648"/>
          </a:xfrm>
          <a:prstGeom prst="wedgeRoundRectCallout">
            <a:avLst>
              <a:gd name="adj1" fmla="val -83551"/>
              <a:gd name="adj2" fmla="val -111151"/>
              <a:gd name="adj3" fmla="val 16667"/>
            </a:avLst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2"/>
                </a:solidFill>
                <a:latin typeface="Consolas" panose="020B0609020204030204" pitchFamily="49" charset="0"/>
              </a:rPr>
              <a:t>създава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нов</a:t>
            </a:r>
            <a:r>
              <a:rPr lang="bg-BG" dirty="0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bg-BG" b="1" dirty="0">
                <a:solidFill>
                  <a:schemeClr val="tx2"/>
                </a:solidFill>
                <a:latin typeface="Consolas" panose="020B0609020204030204" pitchFamily="49" charset="0"/>
              </a:rPr>
              <a:t>обект</a:t>
            </a:r>
            <a:endParaRPr lang="en-GB" b="1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3434733A-9C28-1217-62E3-CB9178A07F2B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80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10887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Класовете представляват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шаблони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, които задават структурата на обектите. 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Класовете дефинират: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Данни 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свойства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Day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Month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, 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Year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Действия 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методи</a:t>
            </a:r>
            <a:r>
              <a:rPr lang="bg-BG" sz="2200" dirty="0">
                <a:solidFill>
                  <a:schemeClr val="accent2"/>
                </a:solidFill>
                <a:latin typeface="Consolas" panose="020B0609020204030204" pitchFamily="49" charset="0"/>
              </a:rPr>
              <a:t>)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>
                <a:solidFill>
                  <a:srgbClr val="0070C0"/>
                </a:solidFill>
                <a:latin typeface="Consolas" panose="020B0609020204030204" pitchFamily="49" charset="0"/>
              </a:rPr>
              <a:t>- </a:t>
            </a:r>
            <a:r>
              <a:rPr lang="bg-BG" sz="2200" dirty="0">
                <a:solidFill>
                  <a:srgbClr val="0070C0"/>
                </a:solidFill>
                <a:latin typeface="Consolas" panose="020B0609020204030204" pitchFamily="49" charset="0"/>
              </a:rPr>
              <a:t>например 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AddDays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(count), 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GetDay</a:t>
            </a:r>
            <a:r>
              <a:rPr lang="en-GB" sz="2200" dirty="0">
                <a:solidFill>
                  <a:schemeClr val="accent2"/>
                </a:solidFill>
                <a:latin typeface="Consolas" panose="020B0609020204030204" pitchFamily="49" charset="0"/>
              </a:rPr>
              <a:t>(date)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Един клас може да има множество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инстанции (обекти)</a:t>
            </a: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Примерен клас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</a:p>
          <a:p>
            <a:pPr lvl="2"/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2"/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Примерни обекти</a:t>
            </a:r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:</a:t>
            </a:r>
            <a:r>
              <a:rPr lang="bg-BG" sz="22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en-GB" sz="22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200" dirty="0">
                <a:solidFill>
                  <a:schemeClr val="accent1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peterBirthday</a:t>
            </a:r>
            <a:endParaRPr lang="en-GB" sz="22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en-GB" sz="2200" dirty="0" err="1">
                <a:solidFill>
                  <a:schemeClr val="accent2"/>
                </a:solidFill>
                <a:latin typeface="Consolas" panose="020B0609020204030204" pitchFamily="49" charset="0"/>
              </a:rPr>
              <a:t>mariaBirthday</a:t>
            </a:r>
            <a:endParaRPr lang="bg-BG" sz="22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1">
            <a:extLst>
              <a:ext uri="{FF2B5EF4-FFF2-40B4-BE49-F238E27FC236}">
                <a16:creationId xmlns:a16="http://schemas.microsoft.com/office/drawing/2014/main" id="{ABC81842-42F3-6E77-A7A4-2934D54CD339}"/>
              </a:ext>
            </a:extLst>
          </p:cNvPr>
          <p:cNvGrpSpPr/>
          <p:nvPr/>
        </p:nvGrpSpPr>
        <p:grpSpPr>
          <a:xfrm>
            <a:off x="7149023" y="4418972"/>
            <a:ext cx="2153239" cy="2057399"/>
            <a:chOff x="9294812" y="1741724"/>
            <a:chExt cx="2133600" cy="23730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51A2B90-E2B1-8E81-3E85-524C9A3DD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object</a:t>
              </a:r>
              <a:br>
                <a:rPr lang="en-US" sz="2000" noProof="1">
                  <a:latin typeface="Consolas" panose="020B0609020204030204" pitchFamily="49" charset="0"/>
                </a:rPr>
              </a:br>
              <a:r>
                <a:rPr lang="en-US" sz="2000" noProof="1">
                  <a:solidFill>
                    <a:schemeClr val="accent2"/>
                  </a:solidFill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11" name="Rectangle 4">
              <a:extLst>
                <a:ext uri="{FF2B5EF4-FFF2-40B4-BE49-F238E27FC236}">
                  <a16:creationId xmlns:a16="http://schemas.microsoft.com/office/drawing/2014/main" id="{E1810067-A4A2-121A-7164-3F41711936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6" name="Group 11">
            <a:extLst>
              <a:ext uri="{FF2B5EF4-FFF2-40B4-BE49-F238E27FC236}">
                <a16:creationId xmlns:a16="http://schemas.microsoft.com/office/drawing/2014/main" id="{E13E5673-B5DF-6F41-0029-F18624500A40}"/>
              </a:ext>
            </a:extLst>
          </p:cNvPr>
          <p:cNvGrpSpPr/>
          <p:nvPr/>
        </p:nvGrpSpPr>
        <p:grpSpPr>
          <a:xfrm>
            <a:off x="9546394" y="4418971"/>
            <a:ext cx="2153239" cy="2057401"/>
            <a:chOff x="9294812" y="1741724"/>
            <a:chExt cx="2133600" cy="2373076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066069CC-FFCF-413B-A75E-BB8BF8CB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object</a:t>
              </a:r>
              <a:br>
                <a:rPr lang="en-US" sz="2000" noProof="1">
                  <a:latin typeface="Consolas" panose="020B0609020204030204" pitchFamily="49" charset="0"/>
                </a:rPr>
              </a:br>
              <a:r>
                <a:rPr lang="en-US" sz="2000" noProof="1">
                  <a:solidFill>
                    <a:schemeClr val="accent2"/>
                  </a:solidFill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8" name="Rectangle 4">
              <a:extLst>
                <a:ext uri="{FF2B5EF4-FFF2-40B4-BE49-F238E27FC236}">
                  <a16:creationId xmlns:a16="http://schemas.microsoft.com/office/drawing/2014/main" id="{70315CD1-7B8D-CC71-9C20-EBBCA7316B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  <p:sp>
        <p:nvSpPr>
          <p:cNvPr id="19" name="Текстово поле 18">
            <a:extLst>
              <a:ext uri="{FF2B5EF4-FFF2-40B4-BE49-F238E27FC236}">
                <a16:creationId xmlns:a16="http://schemas.microsoft.com/office/drawing/2014/main" id="{C278A019-6152-BA8E-511E-7D0EF587F3D8}"/>
              </a:ext>
            </a:extLst>
          </p:cNvPr>
          <p:cNvSpPr txBox="1"/>
          <p:nvPr/>
        </p:nvSpPr>
        <p:spPr>
          <a:xfrm>
            <a:off x="7945315" y="3998004"/>
            <a:ext cx="3202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>
                <a:latin typeface="Consolas" panose="020B0609020204030204" pitchFamily="49" charset="0"/>
              </a:rPr>
              <a:t>Обекти от клас </a:t>
            </a:r>
            <a:r>
              <a:rPr lang="en-GB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DateTime</a:t>
            </a:r>
            <a:endParaRPr lang="en-GB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471D887C-CB3F-78F2-F288-AD4F5B1FD29E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35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739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ОБЕКТИ </a:t>
            </a:r>
            <a:r>
              <a:rPr lang="bg-BG" sz="3200" dirty="0">
                <a:solidFill>
                  <a:srgbClr val="0070C0"/>
                </a:solidFill>
                <a:latin typeface="Consolas" panose="020B0609020204030204" pitchFamily="49" charset="0"/>
              </a:rPr>
              <a:t>(Инстанции на класове)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Създаването на обект от дефиниран клас се нарича </a:t>
            </a:r>
            <a:r>
              <a:rPr lang="bg-BG" sz="2400" b="1" dirty="0" err="1">
                <a:solidFill>
                  <a:schemeClr val="accent2"/>
                </a:solidFill>
                <a:latin typeface="Consolas" panose="020B0609020204030204" pitchFamily="49" charset="0"/>
              </a:rPr>
              <a:t>инстанциране</a:t>
            </a:r>
            <a:endParaRPr lang="bg-BG" sz="2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Инстанцията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е самият обект, който се създава по време на изпълнение (</a:t>
            </a:r>
            <a:r>
              <a:rPr lang="en-GB" sz="2400" dirty="0">
                <a:solidFill>
                  <a:schemeClr val="accent1"/>
                </a:solidFill>
                <a:latin typeface="Consolas" panose="020B0609020204030204" pitchFamily="49" charset="0"/>
              </a:rPr>
              <a:t>runtime</a:t>
            </a: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chemeClr val="accent1"/>
                </a:solidFill>
                <a:latin typeface="Consolas" panose="020B0609020204030204" pitchFamily="49" charset="0"/>
              </a:rPr>
              <a:t>Всички инстанции имат еднакво поведение</a:t>
            </a: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816231" y="1231569"/>
            <a:ext cx="2590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1. </a:t>
            </a:r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Обекти 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6E0DDDE1-AFC2-F2D3-2059-79BF40C16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8479" y="3429000"/>
            <a:ext cx="8934073" cy="181807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date1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(2018, 5, 5);</a:t>
            </a:r>
            <a:endParaRPr kumimoji="0" lang="en-US" sz="2799" b="1" i="0" u="none" strike="noStrike" kern="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onsolas" pitchFamily="49" charset="0"/>
            </a:endParaRPr>
          </a:p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date2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(2016, 3, 5);</a:t>
            </a:r>
          </a:p>
          <a:p>
            <a:pPr marL="0" marR="0" lvl="0" indent="0" defTabSz="1218072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date3 = 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new DateTime</a:t>
            </a:r>
            <a:r>
              <a:rPr kumimoji="0" lang="en-GB" sz="2799" b="1" i="0" u="none" strike="noStrike" kern="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(2013, 12, 31);</a:t>
            </a: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C3A5B010-33F7-02B6-12B9-984C2FC9962D}"/>
              </a:ext>
            </a:extLst>
          </p:cNvPr>
          <p:cNvCxnSpPr/>
          <p:nvPr/>
        </p:nvCxnSpPr>
        <p:spPr>
          <a:xfrm>
            <a:off x="949569" y="756136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0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334108" y="112055"/>
            <a:ext cx="27174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600" dirty="0">
                <a:solidFill>
                  <a:schemeClr val="bg1"/>
                </a:solidFill>
                <a:latin typeface="Consolas" panose="020B0609020204030204" pitchFamily="49" charset="0"/>
              </a:rPr>
              <a:t>СЪДЪРЖАНИЕ</a:t>
            </a:r>
            <a:endParaRPr lang="en-GB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" name="Групиране 7">
            <a:extLst>
              <a:ext uri="{FF2B5EF4-FFF2-40B4-BE49-F238E27FC236}">
                <a16:creationId xmlns:a16="http://schemas.microsoft.com/office/drawing/2014/main" id="{0A581447-592E-65BB-F25C-F4AB3E95E1D4}"/>
              </a:ext>
            </a:extLst>
          </p:cNvPr>
          <p:cNvGrpSpPr/>
          <p:nvPr/>
        </p:nvGrpSpPr>
        <p:grpSpPr>
          <a:xfrm>
            <a:off x="4315557" y="822806"/>
            <a:ext cx="3560885" cy="3560885"/>
            <a:chOff x="7754814" y="945898"/>
            <a:chExt cx="3560885" cy="3560885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46287B1D-74BC-954A-059F-907DE26C6955}"/>
                </a:ext>
              </a:extLst>
            </p:cNvPr>
            <p:cNvSpPr/>
            <p:nvPr/>
          </p:nvSpPr>
          <p:spPr>
            <a:xfrm>
              <a:off x="7754814" y="945898"/>
              <a:ext cx="3560885" cy="3560885"/>
            </a:xfrm>
            <a:prstGeom prst="ellipse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1FEEB0E-EF05-30F7-4326-198E616DDA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8663" y="1524495"/>
              <a:ext cx="2403690" cy="2403690"/>
            </a:xfrm>
            <a:prstGeom prst="rect">
              <a:avLst/>
            </a:prstGeom>
          </p:spPr>
        </p:pic>
      </p:grp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2175E865-0397-6998-2F36-8A4A62C9C43F}"/>
              </a:ext>
            </a:extLst>
          </p:cNvPr>
          <p:cNvSpPr txBox="1"/>
          <p:nvPr/>
        </p:nvSpPr>
        <p:spPr>
          <a:xfrm>
            <a:off x="2582008" y="5133431"/>
            <a:ext cx="72184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прости класове</a:t>
            </a:r>
            <a:endParaRPr lang="en-GB" sz="36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946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4253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ДЕФИНИРАНЕ НА КЛАС</a:t>
            </a:r>
            <a:endParaRPr lang="en-GB" sz="32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03C6C372-77E6-6A27-1130-56A22B2BC72E}"/>
              </a:ext>
            </a:extLst>
          </p:cNvPr>
          <p:cNvSpPr txBox="1"/>
          <p:nvPr/>
        </p:nvSpPr>
        <p:spPr>
          <a:xfrm>
            <a:off x="1107825" y="844061"/>
            <a:ext cx="11075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Класът е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конкретна имплементация 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на АТД (абстрактен тип данни)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bg-BG" sz="2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Класовете задават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структура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за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описание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и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създаване</a:t>
            </a:r>
            <a:r>
              <a:rPr lang="bg-BG" sz="2400" dirty="0">
                <a:solidFill>
                  <a:srgbClr val="0070C0"/>
                </a:solidFill>
                <a:latin typeface="Consolas" panose="020B0609020204030204" pitchFamily="49" charset="0"/>
              </a:rPr>
              <a:t> на обекти</a:t>
            </a:r>
            <a:endParaRPr lang="bg-BG" sz="2400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lvl="1"/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en-GB" sz="2400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5D8916F5-4A8A-150A-879D-D7BE78A7006B}"/>
              </a:ext>
            </a:extLst>
          </p:cNvPr>
          <p:cNvSpPr txBox="1">
            <a:spLocks/>
          </p:cNvSpPr>
          <p:nvPr/>
        </p:nvSpPr>
        <p:spPr>
          <a:xfrm>
            <a:off x="5360912" y="3429000"/>
            <a:ext cx="3290906" cy="217192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67748E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BF7800"/>
                </a:solidFill>
                <a:effectLst/>
                <a:uLnTx/>
                <a:uFillTx/>
                <a:latin typeface="Consolas" pitchFamily="49" charset="0"/>
              </a:rPr>
              <a:t>class Rectangle 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{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  …</a:t>
            </a:r>
          </a:p>
          <a:p>
            <a:pPr marL="0" marR="0" lvl="0" indent="0" defTabSz="1218804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799" b="1" i="0" u="none" strike="noStrike" kern="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onsolas" pitchFamily="49" charset="0"/>
              </a:rPr>
              <a:t>}</a:t>
            </a: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6C74891-681A-F859-F7E9-910FDD089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2548" y="2991244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Име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на класа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94ED5DFE-845D-E318-29FC-9DFA6B8B4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4930" y="4358448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Тяло</a:t>
            </a:r>
            <a:r>
              <a:rPr kumimoji="0" lang="bg-BG" sz="2399" b="1" i="0" u="none" strike="noStrike" kern="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 на класа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utoShape 6">
            <a:extLst>
              <a:ext uri="{FF2B5EF4-FFF2-40B4-BE49-F238E27FC236}">
                <a16:creationId xmlns:a16="http://schemas.microsoft.com/office/drawing/2014/main" id="{8CA2242A-44EE-B0D6-52C6-81121169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0414" y="3016808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rgbClr val="234465">
              <a:alpha val="80000"/>
            </a:srgb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Ключова дума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Право съединение 5">
            <a:extLst>
              <a:ext uri="{FF2B5EF4-FFF2-40B4-BE49-F238E27FC236}">
                <a16:creationId xmlns:a16="http://schemas.microsoft.com/office/drawing/2014/main" id="{4C5C23F1-42FD-9B59-0D29-D70C80F5D826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79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авоъгълник 2">
            <a:extLst>
              <a:ext uri="{FF2B5EF4-FFF2-40B4-BE49-F238E27FC236}">
                <a16:creationId xmlns:a16="http://schemas.microsoft.com/office/drawing/2014/main" id="{C4C4CCE4-6FAF-6FB7-D4A3-B99110DD8FF4}"/>
              </a:ext>
            </a:extLst>
          </p:cNvPr>
          <p:cNvSpPr/>
          <p:nvPr/>
        </p:nvSpPr>
        <p:spPr>
          <a:xfrm>
            <a:off x="8791" y="2"/>
            <a:ext cx="940778" cy="68579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Текстово поле 3">
            <a:extLst>
              <a:ext uri="{FF2B5EF4-FFF2-40B4-BE49-F238E27FC236}">
                <a16:creationId xmlns:a16="http://schemas.microsoft.com/office/drawing/2014/main" id="{D8C042C9-D12F-A349-AB33-E6A49C5CAAD8}"/>
              </a:ext>
            </a:extLst>
          </p:cNvPr>
          <p:cNvSpPr txBox="1"/>
          <p:nvPr/>
        </p:nvSpPr>
        <p:spPr>
          <a:xfrm>
            <a:off x="1107825" y="156016"/>
            <a:ext cx="6287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Създаване на клас </a:t>
            </a:r>
            <a:r>
              <a:rPr lang="en-GB" sz="3200" b="1" dirty="0">
                <a:solidFill>
                  <a:srgbClr val="0070C0"/>
                </a:solidFill>
                <a:latin typeface="Consolas" panose="020B0609020204030204" pitchFamily="49" charset="0"/>
              </a:rPr>
              <a:t>Rectangle</a:t>
            </a:r>
          </a:p>
        </p:txBody>
      </p:sp>
      <p:sp>
        <p:nvSpPr>
          <p:cNvPr id="5" name="Текстово поле 4">
            <a:extLst>
              <a:ext uri="{FF2B5EF4-FFF2-40B4-BE49-F238E27FC236}">
                <a16:creationId xmlns:a16="http://schemas.microsoft.com/office/drawing/2014/main" id="{84FD0784-8818-F2FE-41BA-DDE95C035BF0}"/>
              </a:ext>
            </a:extLst>
          </p:cNvPr>
          <p:cNvSpPr txBox="1"/>
          <p:nvPr/>
        </p:nvSpPr>
        <p:spPr>
          <a:xfrm rot="16200000">
            <a:off x="-1576032" y="1998222"/>
            <a:ext cx="4110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>
                <a:solidFill>
                  <a:schemeClr val="bg1"/>
                </a:solidFill>
                <a:latin typeface="Consolas" panose="020B0609020204030204" pitchFamily="49" charset="0"/>
              </a:rPr>
              <a:t>2. Дефиниране на прости класове</a:t>
            </a:r>
            <a:endParaRPr lang="en-GB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5091BB21-478D-20C5-CF13-CBD6B359CEB4}"/>
              </a:ext>
            </a:extLst>
          </p:cNvPr>
          <p:cNvSpPr txBox="1">
            <a:spLocks/>
          </p:cNvSpPr>
          <p:nvPr/>
        </p:nvSpPr>
        <p:spPr>
          <a:xfrm>
            <a:off x="1117117" y="915134"/>
            <a:ext cx="10129234" cy="1054343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Създайте файл за класа: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Project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</a:t>
            </a: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или:</a:t>
            </a:r>
            <a:b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</a:br>
            <a:r>
              <a:rPr kumimoji="0" lang="bg-BG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десен бутон на проекта: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Add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</a:rPr>
              <a:t>]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New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Item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  [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Class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onsolas" panose="020B0609020204030204" pitchFamily="49" charset="0"/>
                <a:sym typeface="Wingdings" panose="05000000000000000000" pitchFamily="2" charset="2"/>
              </a:rPr>
              <a:t>]</a:t>
            </a: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  <a:sym typeface="Wingdings" panose="05000000000000000000" pitchFamily="2" charset="2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  <a:p>
            <a:pPr marL="360363" marR="0" lvl="0" indent="-360363" algn="l" defTabSz="1218438" rtl="0" eaLnBrk="1" fontAlgn="auto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F4D05EC-4BB8-90E7-66A0-690F2FE6D1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928" r="35092"/>
          <a:stretch/>
        </p:blipFill>
        <p:spPr>
          <a:xfrm>
            <a:off x="7406364" y="2176370"/>
            <a:ext cx="2693449" cy="1268802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</p:spPr>
      </p:pic>
      <p:pic>
        <p:nvPicPr>
          <p:cNvPr id="17" name="Picture 19">
            <a:extLst>
              <a:ext uri="{FF2B5EF4-FFF2-40B4-BE49-F238E27FC236}">
                <a16:creationId xmlns:a16="http://schemas.microsoft.com/office/drawing/2014/main" id="{F5B93368-A706-7F36-2CAD-887C3017D3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171" r="6223"/>
          <a:stretch/>
        </p:blipFill>
        <p:spPr>
          <a:xfrm>
            <a:off x="7744251" y="4814227"/>
            <a:ext cx="2355562" cy="1510854"/>
          </a:xfrm>
          <a:prstGeom prst="rect">
            <a:avLst/>
          </a:prstGeom>
          <a:ln>
            <a:solidFill>
              <a:srgbClr val="FFFFFF">
                <a:lumMod val="65000"/>
              </a:srgbClr>
            </a:solidFill>
          </a:ln>
        </p:spPr>
      </p:pic>
      <p:pic>
        <p:nvPicPr>
          <p:cNvPr id="18" name="Picture 20">
            <a:extLst>
              <a:ext uri="{FF2B5EF4-FFF2-40B4-BE49-F238E27FC236}">
                <a16:creationId xmlns:a16="http://schemas.microsoft.com/office/drawing/2014/main" id="{C51C06F8-60ED-11E7-38AC-2634D1520D8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2564"/>
          <a:stretch/>
        </p:blipFill>
        <p:spPr>
          <a:xfrm>
            <a:off x="2820768" y="2293791"/>
            <a:ext cx="4910342" cy="2270418"/>
          </a:xfrm>
          <a:prstGeom prst="rect">
            <a:avLst/>
          </a:prstGeom>
          <a:ln>
            <a:solidFill>
              <a:srgbClr val="FFFFFF">
                <a:lumMod val="85000"/>
              </a:srgbClr>
            </a:solidFill>
          </a:ln>
        </p:spPr>
      </p:pic>
      <p:sp>
        <p:nvSpPr>
          <p:cNvPr id="19" name="AutoShape 6">
            <a:extLst>
              <a:ext uri="{FF2B5EF4-FFF2-40B4-BE49-F238E27FC236}">
                <a16:creationId xmlns:a16="http://schemas.microsoft.com/office/drawing/2014/main" id="{99796E9C-C86D-2D88-2F85-0C06BB2EE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894" y="5023776"/>
            <a:ext cx="2249414" cy="919090"/>
          </a:xfrm>
          <a:prstGeom prst="wedgeRoundRectCallout">
            <a:avLst>
              <a:gd name="adj1" fmla="val 89847"/>
              <a:gd name="adj2" fmla="val 56647"/>
              <a:gd name="adj3" fmla="val 16667"/>
            </a:avLst>
          </a:prstGeom>
          <a:solidFill>
            <a:schemeClr val="accent1">
              <a:alpha val="80000"/>
            </a:schemeClr>
          </a:solidFill>
          <a:ln w="19050" cap="flat" cmpd="sng" algn="ctr">
            <a:solidFill>
              <a:srgbClr val="234465">
                <a:lumMod val="75000"/>
                <a:alpha val="8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Класът е в </a:t>
            </a:r>
            <a:r>
              <a:rPr kumimoji="0" lang="bg-BG" sz="2399" b="1" i="0" u="none" strike="noStrike" kern="0" cap="none" spc="0" normalizeH="0" baseline="0" noProof="0" dirty="0">
                <a:ln>
                  <a:noFill/>
                </a:ln>
                <a:solidFill>
                  <a:srgbClr val="FFA000">
                    <a:lumMod val="60000"/>
                    <a:lumOff val="40000"/>
                  </a:srgb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отделен файл</a:t>
            </a:r>
            <a:endParaRPr kumimoji="0" lang="en-US" sz="2399" b="1" i="0" u="none" strike="noStrike" kern="0" cap="none" spc="0" normalizeH="0" baseline="0" noProof="1">
              <a:ln>
                <a:noFill/>
              </a:ln>
              <a:solidFill>
                <a:srgbClr val="FFA000">
                  <a:lumMod val="60000"/>
                  <a:lumOff val="40000"/>
                </a:srgb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Право съединение 1">
            <a:extLst>
              <a:ext uri="{FF2B5EF4-FFF2-40B4-BE49-F238E27FC236}">
                <a16:creationId xmlns:a16="http://schemas.microsoft.com/office/drawing/2014/main" id="{6C0CF383-50B5-7970-A044-692021EF17E2}"/>
              </a:ext>
            </a:extLst>
          </p:cNvPr>
          <p:cNvCxnSpPr/>
          <p:nvPr/>
        </p:nvCxnSpPr>
        <p:spPr>
          <a:xfrm>
            <a:off x="949569" y="738552"/>
            <a:ext cx="112424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35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theme/theme1.xml><?xml version="1.0" encoding="utf-8"?>
<a:theme xmlns:a="http://schemas.openxmlformats.org/drawingml/2006/main" name="Тема на Office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1417</Words>
  <Application>Microsoft Office PowerPoint</Application>
  <PresentationFormat>Широк екран</PresentationFormat>
  <Paragraphs>330</Paragraphs>
  <Slides>32</Slides>
  <Notes>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Consolas</vt:lpstr>
      <vt:lpstr>Wingdings</vt:lpstr>
      <vt:lpstr>Тема на Office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Ahmed Ahmed</dc:creator>
  <cp:lastModifiedBy>Ahmed Ahmed</cp:lastModifiedBy>
  <cp:revision>18</cp:revision>
  <dcterms:created xsi:type="dcterms:W3CDTF">2023-11-01T15:09:05Z</dcterms:created>
  <dcterms:modified xsi:type="dcterms:W3CDTF">2023-11-16T09:41:04Z</dcterms:modified>
</cp:coreProperties>
</file>