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8"/>
  </p:notesMasterIdLst>
  <p:handoutMasterIdLst>
    <p:handoutMasterId r:id="rId9"/>
  </p:handoutMasterIdLst>
  <p:sldIdLst>
    <p:sldId id="455" r:id="rId3"/>
    <p:sldId id="456" r:id="rId4"/>
    <p:sldId id="457" r:id="rId5"/>
    <p:sldId id="442" r:id="rId6"/>
    <p:sldId id="45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7" d="100"/>
          <a:sy n="87" d="100"/>
        </p:scale>
        <p:origin x="461" y="58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1/4/2024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A72DE76-FD9F-404E-9CB6-3D1189B3B7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99476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634/&#1057;&#1083;&#1086;&#1078;&#1085;&#1080;-&#1087;&#1088;&#1086;&#1074;&#1077;&#1088;&#1082;&#1080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School-Programming/tree/main/Courses/Applied-Programmer/Programming-Ba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6212" y="5678768"/>
            <a:ext cx="8938472" cy="719034"/>
          </a:xfrm>
        </p:spPr>
        <p:txBody>
          <a:bodyPr/>
          <a:lstStyle/>
          <a:p>
            <a:r>
              <a:rPr lang="bg-BG" dirty="0"/>
              <a:t>По-доброто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</a:rPr>
              <a:t>if-else-if-else</a:t>
            </a:r>
            <a:r>
              <a:rPr lang="en-US" dirty="0"/>
              <a:t>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861" y="4601024"/>
            <a:ext cx="10815551" cy="885376"/>
          </a:xfrm>
        </p:spPr>
        <p:txBody>
          <a:bodyPr/>
          <a:lstStyle/>
          <a:p>
            <a:pPr lvl="0"/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en-US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pic>
        <p:nvPicPr>
          <p:cNvPr id="5" name="Picture 2" descr="http://www.middleleaze.co.uk/network_switch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446212" y="1315818"/>
            <a:ext cx="8938472" cy="29513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882B5F51-94F2-476C-81F8-6FCF25DAB16B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4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idx="1"/>
          </p:nvPr>
        </p:nvSpPr>
        <p:spPr>
          <a:xfrm>
            <a:off x="190413" y="1039504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Switch-case</a:t>
            </a:r>
            <a:r>
              <a:rPr lang="en-US" sz="3200" dirty="0"/>
              <a:t> </a:t>
            </a:r>
            <a:r>
              <a:rPr lang="bg-BG" sz="3200" dirty="0"/>
              <a:t>работи като поредица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if-else-if-else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</a:t>
            </a:r>
            <a:r>
              <a:rPr lang="en-US" sz="3200" dirty="0"/>
              <a:t>: </a:t>
            </a:r>
            <a:r>
              <a:rPr lang="bg-BG" sz="3200" dirty="0"/>
              <a:t>изведете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деня от седмицата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на английски</a:t>
            </a:r>
            <a:r>
              <a:rPr lang="en-US" sz="3200" dirty="0"/>
              <a:t>)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според въведеното число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(1…7)</a:t>
            </a:r>
            <a:endParaRPr lang="bg-BG" sz="3200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898411" y="2887531"/>
            <a:ext cx="10377602" cy="351326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(day)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1: Console.WriteLine("Monday");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2: Console.WriteLine("Tuesday");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7: Console.WriteLine("Sunday");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Console.WriteLine("Error");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F25D7B1C-9D7F-45B6-8037-74468151C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62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r>
              <a:rPr lang="bg-BG" sz="3200" dirty="0"/>
              <a:t>Напишете програма, която и</a:t>
            </a:r>
            <a:r>
              <a:rPr lang="bg-BG" sz="3200" dirty="0">
                <a:sym typeface="+mn-ea"/>
              </a:rPr>
              <a:t>звежда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вида на животно според името му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000" dirty="0"/>
              <a:t>dog </a:t>
            </a:r>
            <a:r>
              <a:rPr lang="en-US" sz="3000" dirty="0">
                <a:sym typeface="Wingdings" charset="2"/>
              </a:rPr>
              <a:t> mammal; crocodile, tortoise, snake  reptile;</a:t>
            </a:r>
            <a:r>
              <a:rPr lang="bg-BG" sz="3000" dirty="0">
                <a:sym typeface="Wingdings" charset="2"/>
              </a:rPr>
              <a:t> </a:t>
            </a:r>
            <a:r>
              <a:rPr lang="en-US" sz="3000" dirty="0">
                <a:sym typeface="Wingdings" charset="2"/>
              </a:rPr>
              <a:t>others  unknown</a:t>
            </a:r>
            <a:endParaRPr lang="bg-BG" sz="3000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етикети в </a:t>
            </a:r>
            <a:r>
              <a:rPr lang="en-US"/>
              <a:t>Switch-case</a:t>
            </a:r>
            <a:endParaRPr lang="bg-BG" dirty="0"/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49859" y="2667000"/>
            <a:ext cx="10453800" cy="3588996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(animal)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"dog": Console.WriteLine("mammal");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"crocodile":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"tortoise":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"snake": Console.WriteLine("reptile");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Console.WriteLine("unknown");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indent="-457200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D85836D0-40B3-4CBB-BE78-FBFC9F6E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EADC509-CE32-4FA6-93FF-B04038A63251}"/>
              </a:ext>
            </a:extLst>
          </p:cNvPr>
          <p:cNvSpPr txBox="1"/>
          <p:nvPr/>
        </p:nvSpPr>
        <p:spPr>
          <a:xfrm>
            <a:off x="985659" y="6290002"/>
            <a:ext cx="9982200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Тествайте в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Judge: </a:t>
            </a:r>
            <a:r>
              <a:rPr lang="bg-BG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https://judge.softuni.bg/Contests/2634/Сложни-проверки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182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9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23012"/>
            <a:ext cx="10363200" cy="820600"/>
          </a:xfrm>
        </p:spPr>
        <p:txBody>
          <a:bodyPr/>
          <a:lstStyle/>
          <a:p>
            <a:r>
              <a:rPr lang="bg-BG" dirty="0"/>
              <a:t>Задачи с по-сложни проверки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12813" y="5678768"/>
            <a:ext cx="10363200" cy="692873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5126" name="Picture 6" descr="https://www.uwcne.org/sites/uwnlive.dlcdev.com/files/users/9/Dollarphotoclub-logi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345" y="1066800"/>
            <a:ext cx="3578136" cy="317738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learningshopbluewater.co.uk/wp-content/uploads/problem-solving-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24137">
            <a:off x="1085001" y="1943323"/>
            <a:ext cx="2358194" cy="2358194"/>
          </a:xfrm>
          <a:prstGeom prst="roundRect">
            <a:avLst>
              <a:gd name="adj" fmla="val 204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coherencelabs.com/img/TypeMetal-app-icon-25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1837550"/>
            <a:ext cx="2743201" cy="25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E494AB0F-0D91-41E1-AED0-3FA123C5AE05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6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1">
            <a:extLst>
              <a:ext uri="{FF2B5EF4-FFF2-40B4-BE49-F238E27FC236}">
                <a16:creationId xmlns:a16="http://schemas.microsoft.com/office/drawing/2014/main" id="{B398007E-9BC4-479A-87BF-1B270134F51F}"/>
              </a:ext>
            </a:extLst>
          </p:cNvPr>
          <p:cNvSpPr txBox="1"/>
          <p:nvPr/>
        </p:nvSpPr>
        <p:spPr>
          <a:xfrm>
            <a:off x="912812" y="6448327"/>
            <a:ext cx="1121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hlinkClick r:id="rId3"/>
              </a:rPr>
              <a:t>https://github.com/BG-IT-Edu/School-Programming/tree/main/Courses/Applied-Programmer/Programming-Basics</a:t>
            </a:r>
            <a:endParaRPr lang="bg-BG" sz="1800" b="1" dirty="0"/>
          </a:p>
        </p:txBody>
      </p:sp>
    </p:spTree>
    <p:extLst>
      <p:ext uri="{BB962C8B-B14F-4D97-AF65-F5344CB8AC3E}">
        <p14:creationId xmlns:p14="http://schemas.microsoft.com/office/powerpoint/2010/main" val="2173272829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7195</TotalTime>
  <Words>256</Words>
  <Application>Microsoft Office PowerPoint</Application>
  <PresentationFormat>По избор</PresentationFormat>
  <Paragraphs>35</Paragraphs>
  <Slides>5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5</vt:i4>
      </vt:variant>
    </vt:vector>
  </HeadingPairs>
  <TitlesOfParts>
    <vt:vector size="11" baseType="lpstr">
      <vt:lpstr>Arial</vt:lpstr>
      <vt:lpstr>Calibri</vt:lpstr>
      <vt:lpstr>Consolas</vt:lpstr>
      <vt:lpstr>Wingdings</vt:lpstr>
      <vt:lpstr>Wingdings 2</vt:lpstr>
      <vt:lpstr>SoftUni 16x9</vt:lpstr>
      <vt:lpstr>Условна конструкция Switch-case</vt:lpstr>
      <vt:lpstr>Условна конструкция Switch-case</vt:lpstr>
      <vt:lpstr>Множество етикети в Switch-case</vt:lpstr>
      <vt:lpstr>Задачи с по-сложни проверки</vt:lpstr>
      <vt:lpstr>Презентация на PowerPoint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Coding 101 Course</dc:subject>
  <dc:creator>Software University Foundation</dc:creator>
  <cp:keywords>Sofware University; SoftUni; programming; coding; software development; education; training; course; курс; програмиране; кодене; кодиране; СофтУни</cp:keywords>
  <dc:description>Фондация "Софтуерен университет" - http://softuni.foundation</dc:description>
  <cp:lastModifiedBy>Ahmed Ahmed</cp:lastModifiedBy>
  <cp:revision>305</cp:revision>
  <dcterms:created xsi:type="dcterms:W3CDTF">2014-01-02T17:00:34Z</dcterms:created>
  <dcterms:modified xsi:type="dcterms:W3CDTF">2024-01-04T11:03:38Z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