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B477A-C5F9-4561-91C4-1A6261530DB8}" v="322" dt="2024-02-11T17:26:45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7F0B477A-C5F9-4561-91C4-1A6261530DB8}"/>
    <pc:docChg chg="undo custSel addSld delSld modSld sldOrd">
      <pc:chgData name="Ahmed Ahmed" userId="9d421c32c632e8c8" providerId="LiveId" clId="{7F0B477A-C5F9-4561-91C4-1A6261530DB8}" dt="2024-02-11T17:27:32.178" v="1029" actId="20577"/>
      <pc:docMkLst>
        <pc:docMk/>
      </pc:docMkLst>
      <pc:sldChg chg="modSp">
        <pc:chgData name="Ahmed Ahmed" userId="9d421c32c632e8c8" providerId="LiveId" clId="{7F0B477A-C5F9-4561-91C4-1A6261530DB8}" dt="2024-02-11T17:26:45.187" v="968" actId="20577"/>
        <pc:sldMkLst>
          <pc:docMk/>
          <pc:sldMk cId="884197926" sldId="257"/>
        </pc:sldMkLst>
        <pc:spChg chg="mod">
          <ac:chgData name="Ahmed Ahmed" userId="9d421c32c632e8c8" providerId="LiveId" clId="{7F0B477A-C5F9-4561-91C4-1A6261530DB8}" dt="2024-02-11T16:22:43.356" v="756" actId="207"/>
          <ac:spMkLst>
            <pc:docMk/>
            <pc:sldMk cId="884197926" sldId="257"/>
            <ac:spMk id="4" creationId="{B22263DB-F90D-83B5-638E-582EA3380D92}"/>
          </ac:spMkLst>
        </pc:spChg>
        <pc:spChg chg="mod">
          <ac:chgData name="Ahmed Ahmed" userId="9d421c32c632e8c8" providerId="LiveId" clId="{7F0B477A-C5F9-4561-91C4-1A6261530DB8}" dt="2024-02-11T17:26:45.187" v="968" actId="20577"/>
          <ac:spMkLst>
            <pc:docMk/>
            <pc:sldMk cId="884197926" sldId="257"/>
            <ac:spMk id="5" creationId="{CCF5BC6E-62D0-7A11-3DE1-6E69671F6107}"/>
          </ac:spMkLst>
        </pc:spChg>
      </pc:sldChg>
      <pc:sldChg chg="addSp delSp modSp add mod delAnim modAnim">
        <pc:chgData name="Ahmed Ahmed" userId="9d421c32c632e8c8" providerId="LiveId" clId="{7F0B477A-C5F9-4561-91C4-1A6261530DB8}" dt="2024-02-11T16:21:39.008" v="725" actId="207"/>
        <pc:sldMkLst>
          <pc:docMk/>
          <pc:sldMk cId="875353545" sldId="260"/>
        </pc:sldMkLst>
        <pc:spChg chg="mod">
          <ac:chgData name="Ahmed Ahmed" userId="9d421c32c632e8c8" providerId="LiveId" clId="{7F0B477A-C5F9-4561-91C4-1A6261530DB8}" dt="2024-02-11T15:38:50.975" v="633" actId="6549"/>
          <ac:spMkLst>
            <pc:docMk/>
            <pc:sldMk cId="875353545" sldId="260"/>
            <ac:spMk id="2" creationId="{03C6C372-77E6-6A27-1130-56A22B2BC72E}"/>
          </ac:spMkLst>
        </pc:spChg>
        <pc:spChg chg="mod">
          <ac:chgData name="Ahmed Ahmed" userId="9d421c32c632e8c8" providerId="LiveId" clId="{7F0B477A-C5F9-4561-91C4-1A6261530DB8}" dt="2024-02-11T15:26:22.740" v="377" actId="1076"/>
          <ac:spMkLst>
            <pc:docMk/>
            <pc:sldMk cId="875353545" sldId="260"/>
            <ac:spMk id="3" creationId="{C4C4CCE4-6FAF-6FB7-D4A3-B99110DD8FF4}"/>
          </ac:spMkLst>
        </pc:spChg>
        <pc:spChg chg="mod">
          <ac:chgData name="Ahmed Ahmed" userId="9d421c32c632e8c8" providerId="LiveId" clId="{7F0B477A-C5F9-4561-91C4-1A6261530DB8}" dt="2024-02-11T16:21:39.008" v="725" actId="207"/>
          <ac:spMkLst>
            <pc:docMk/>
            <pc:sldMk cId="875353545" sldId="260"/>
            <ac:spMk id="4" creationId="{D8C042C9-D12F-A349-AB33-E6A49C5CAAD8}"/>
          </ac:spMkLst>
        </pc:spChg>
        <pc:spChg chg="mod">
          <ac:chgData name="Ahmed Ahmed" userId="9d421c32c632e8c8" providerId="LiveId" clId="{7F0B477A-C5F9-4561-91C4-1A6261530DB8}" dt="2024-02-11T15:26:35.686" v="380" actId="20577"/>
          <ac:spMkLst>
            <pc:docMk/>
            <pc:sldMk cId="875353545" sldId="260"/>
            <ac:spMk id="5" creationId="{84FD0784-8818-F2FE-41BA-DDE95C035BF0}"/>
          </ac:spMkLst>
        </pc:spChg>
        <pc:spChg chg="add del mod">
          <ac:chgData name="Ahmed Ahmed" userId="9d421c32c632e8c8" providerId="LiveId" clId="{7F0B477A-C5F9-4561-91C4-1A6261530DB8}" dt="2024-02-11T15:30:36.698" v="588" actId="478"/>
          <ac:spMkLst>
            <pc:docMk/>
            <pc:sldMk cId="875353545" sldId="260"/>
            <ac:spMk id="12" creationId="{26DE7D6D-E8AC-C12E-E21C-ADB2A6E7380F}"/>
          </ac:spMkLst>
        </pc:spChg>
        <pc:spChg chg="del">
          <ac:chgData name="Ahmed Ahmed" userId="9d421c32c632e8c8" providerId="LiveId" clId="{7F0B477A-C5F9-4561-91C4-1A6261530DB8}" dt="2024-02-11T15:26:54.039" v="384" actId="478"/>
          <ac:spMkLst>
            <pc:docMk/>
            <pc:sldMk cId="875353545" sldId="260"/>
            <ac:spMk id="19" creationId="{C278A019-6152-BA8E-511E-7D0EF587F3D8}"/>
          </ac:spMkLst>
        </pc:spChg>
        <pc:grpChg chg="del">
          <ac:chgData name="Ahmed Ahmed" userId="9d421c32c632e8c8" providerId="LiveId" clId="{7F0B477A-C5F9-4561-91C4-1A6261530DB8}" dt="2024-02-11T15:26:52.415" v="383" actId="478"/>
          <ac:grpSpMkLst>
            <pc:docMk/>
            <pc:sldMk cId="875353545" sldId="260"/>
            <ac:grpSpMk id="7" creationId="{ABC81842-42F3-6E77-A7A4-2934D54CD339}"/>
          </ac:grpSpMkLst>
        </pc:grpChg>
        <pc:grpChg chg="del">
          <ac:chgData name="Ahmed Ahmed" userId="9d421c32c632e8c8" providerId="LiveId" clId="{7F0B477A-C5F9-4561-91C4-1A6261530DB8}" dt="2024-02-11T15:26:51.110" v="382" actId="478"/>
          <ac:grpSpMkLst>
            <pc:docMk/>
            <pc:sldMk cId="875353545" sldId="260"/>
            <ac:grpSpMk id="16" creationId="{E13E5673-B5DF-6F41-0029-F18624500A40}"/>
          </ac:grpSpMkLst>
        </pc:grpChg>
        <pc:picChg chg="add mod ord">
          <ac:chgData name="Ahmed Ahmed" userId="9d421c32c632e8c8" providerId="LiveId" clId="{7F0B477A-C5F9-4561-91C4-1A6261530DB8}" dt="2024-02-11T15:50:44.880" v="716" actId="166"/>
          <ac:picMkLst>
            <pc:docMk/>
            <pc:sldMk cId="875353545" sldId="260"/>
            <ac:picMk id="10" creationId="{267D723A-7D38-629D-CE35-900CDE6689D1}"/>
          </ac:picMkLst>
        </pc:picChg>
        <pc:picChg chg="add del mod">
          <ac:chgData name="Ahmed Ahmed" userId="9d421c32c632e8c8" providerId="LiveId" clId="{7F0B477A-C5F9-4561-91C4-1A6261530DB8}" dt="2024-02-11T15:50:35.443" v="713" actId="478"/>
          <ac:picMkLst>
            <pc:docMk/>
            <pc:sldMk cId="875353545" sldId="260"/>
            <ac:picMk id="14" creationId="{D899EDF1-00C0-183F-06DD-13D55F35F79D}"/>
          </ac:picMkLst>
        </pc:picChg>
        <pc:picChg chg="add mod">
          <ac:chgData name="Ahmed Ahmed" userId="9d421c32c632e8c8" providerId="LiveId" clId="{7F0B477A-C5F9-4561-91C4-1A6261530DB8}" dt="2024-02-11T15:51:03.870" v="717"/>
          <ac:picMkLst>
            <pc:docMk/>
            <pc:sldMk cId="875353545" sldId="260"/>
            <ac:picMk id="20" creationId="{B8502A8F-A495-F600-1146-B53215F8CA69}"/>
          </ac:picMkLst>
        </pc:picChg>
      </pc:sldChg>
      <pc:sldChg chg="addSp delSp modSp add mod ord">
        <pc:chgData name="Ahmed Ahmed" userId="9d421c32c632e8c8" providerId="LiveId" clId="{7F0B477A-C5F9-4561-91C4-1A6261530DB8}" dt="2024-02-11T15:24:23.265" v="224" actId="1076"/>
        <pc:sldMkLst>
          <pc:docMk/>
          <pc:sldMk cId="1659810410" sldId="261"/>
        </pc:sldMkLst>
        <pc:spChg chg="add del">
          <ac:chgData name="Ahmed Ahmed" userId="9d421c32c632e8c8" providerId="LiveId" clId="{7F0B477A-C5F9-4561-91C4-1A6261530DB8}" dt="2024-02-11T15:11:27.506" v="46" actId="478"/>
          <ac:spMkLst>
            <pc:docMk/>
            <pc:sldMk cId="1659810410" sldId="261"/>
            <ac:spMk id="5" creationId="{1DA97E52-DB7B-FA7B-4BFC-D43574C46481}"/>
          </ac:spMkLst>
        </pc:spChg>
        <pc:spChg chg="add del mod">
          <ac:chgData name="Ahmed Ahmed" userId="9d421c32c632e8c8" providerId="LiveId" clId="{7F0B477A-C5F9-4561-91C4-1A6261530DB8}" dt="2024-02-11T15:21:45.448" v="135" actId="478"/>
          <ac:spMkLst>
            <pc:docMk/>
            <pc:sldMk cId="1659810410" sldId="261"/>
            <ac:spMk id="7" creationId="{A5CD8136-C891-AAAF-81A2-8B8FCD774D4A}"/>
          </ac:spMkLst>
        </pc:spChg>
        <pc:spChg chg="mod">
          <ac:chgData name="Ahmed Ahmed" userId="9d421c32c632e8c8" providerId="LiveId" clId="{7F0B477A-C5F9-4561-91C4-1A6261530DB8}" dt="2024-02-11T15:08:29.713" v="43" actId="1076"/>
          <ac:spMkLst>
            <pc:docMk/>
            <pc:sldMk cId="1659810410" sldId="261"/>
            <ac:spMk id="10" creationId="{89CFE7B8-B9AA-38C0-FD5B-D1951E4BB7FD}"/>
          </ac:spMkLst>
        </pc:spChg>
        <pc:spChg chg="add mod">
          <ac:chgData name="Ahmed Ahmed" userId="9d421c32c632e8c8" providerId="LiveId" clId="{7F0B477A-C5F9-4561-91C4-1A6261530DB8}" dt="2024-02-11T15:24:23.265" v="224" actId="1076"/>
          <ac:spMkLst>
            <pc:docMk/>
            <pc:sldMk cId="1659810410" sldId="261"/>
            <ac:spMk id="13" creationId="{B1FBB27E-08D8-AFF6-FF7A-7B1860FAFDBE}"/>
          </ac:spMkLst>
        </pc:spChg>
        <pc:spChg chg="add mod">
          <ac:chgData name="Ahmed Ahmed" userId="9d421c32c632e8c8" providerId="LiveId" clId="{7F0B477A-C5F9-4561-91C4-1A6261530DB8}" dt="2024-02-11T15:24:19.345" v="223" actId="1076"/>
          <ac:spMkLst>
            <pc:docMk/>
            <pc:sldMk cId="1659810410" sldId="261"/>
            <ac:spMk id="14" creationId="{3E8436A1-A364-9307-3A1D-BFA525FA4008}"/>
          </ac:spMkLst>
        </pc:spChg>
        <pc:picChg chg="del">
          <ac:chgData name="Ahmed Ahmed" userId="9d421c32c632e8c8" providerId="LiveId" clId="{7F0B477A-C5F9-4561-91C4-1A6261530DB8}" dt="2024-02-11T15:11:10.956" v="44" actId="478"/>
          <ac:picMkLst>
            <pc:docMk/>
            <pc:sldMk cId="1659810410" sldId="261"/>
            <ac:picMk id="3" creationId="{AF5CFAE5-9815-77EB-1CE4-1FBD725B69DC}"/>
          </ac:picMkLst>
        </pc:picChg>
        <pc:picChg chg="add mod">
          <ac:chgData name="Ahmed Ahmed" userId="9d421c32c632e8c8" providerId="LiveId" clId="{7F0B477A-C5F9-4561-91C4-1A6261530DB8}" dt="2024-02-11T15:23:01.898" v="148" actId="1076"/>
          <ac:picMkLst>
            <pc:docMk/>
            <pc:sldMk cId="1659810410" sldId="261"/>
            <ac:picMk id="9" creationId="{80C9F405-62B9-E923-D0E4-1B0FD6F8D2F9}"/>
          </ac:picMkLst>
        </pc:picChg>
        <pc:picChg chg="add mod">
          <ac:chgData name="Ahmed Ahmed" userId="9d421c32c632e8c8" providerId="LiveId" clId="{7F0B477A-C5F9-4561-91C4-1A6261530DB8}" dt="2024-02-11T15:23:02.935" v="149" actId="1076"/>
          <ac:picMkLst>
            <pc:docMk/>
            <pc:sldMk cId="1659810410" sldId="261"/>
            <ac:picMk id="12" creationId="{E8633E82-407D-EF0C-DB7B-102CB38FDEE2}"/>
          </ac:picMkLst>
        </pc:picChg>
      </pc:sldChg>
      <pc:sldChg chg="addSp delSp modSp add mod">
        <pc:chgData name="Ahmed Ahmed" userId="9d421c32c632e8c8" providerId="LiveId" clId="{7F0B477A-C5F9-4561-91C4-1A6261530DB8}" dt="2024-02-11T16:21:46.121" v="726" actId="207"/>
        <pc:sldMkLst>
          <pc:docMk/>
          <pc:sldMk cId="1197744382" sldId="262"/>
        </pc:sldMkLst>
        <pc:spChg chg="mod">
          <ac:chgData name="Ahmed Ahmed" userId="9d421c32c632e8c8" providerId="LiveId" clId="{7F0B477A-C5F9-4561-91C4-1A6261530DB8}" dt="2024-02-11T16:21:46.121" v="726" actId="207"/>
          <ac:spMkLst>
            <pc:docMk/>
            <pc:sldMk cId="1197744382" sldId="262"/>
            <ac:spMk id="4" creationId="{C47CF8E8-B56E-2800-1F82-712F0EDAC1E3}"/>
          </ac:spMkLst>
        </pc:spChg>
        <pc:picChg chg="add del mod">
          <ac:chgData name="Ahmed Ahmed" userId="9d421c32c632e8c8" providerId="LiveId" clId="{7F0B477A-C5F9-4561-91C4-1A6261530DB8}" dt="2024-02-11T15:42:57.432" v="704" actId="478"/>
          <ac:picMkLst>
            <pc:docMk/>
            <pc:sldMk cId="1197744382" sldId="262"/>
            <ac:picMk id="8" creationId="{B684D6D7-06FA-0D70-6155-387DF9479F17}"/>
          </ac:picMkLst>
        </pc:picChg>
        <pc:picChg chg="mod ord">
          <ac:chgData name="Ahmed Ahmed" userId="9d421c32c632e8c8" providerId="LiveId" clId="{7F0B477A-C5F9-4561-91C4-1A6261530DB8}" dt="2024-02-11T15:52:19.072" v="723" actId="1076"/>
          <ac:picMkLst>
            <pc:docMk/>
            <pc:sldMk cId="1197744382" sldId="262"/>
            <ac:picMk id="10" creationId="{EFB2FB1B-4D54-9DCB-C206-13CEF1A5D086}"/>
          </ac:picMkLst>
        </pc:picChg>
        <pc:picChg chg="add del mod">
          <ac:chgData name="Ahmed Ahmed" userId="9d421c32c632e8c8" providerId="LiveId" clId="{7F0B477A-C5F9-4561-91C4-1A6261530DB8}" dt="2024-02-11T15:52:06.383" v="718" actId="478"/>
          <ac:picMkLst>
            <pc:docMk/>
            <pc:sldMk cId="1197744382" sldId="262"/>
            <ac:picMk id="11" creationId="{FAD86113-08EC-10E3-D9DF-A8E12E9ADB35}"/>
          </ac:picMkLst>
        </pc:picChg>
        <pc:picChg chg="add mod">
          <ac:chgData name="Ahmed Ahmed" userId="9d421c32c632e8c8" providerId="LiveId" clId="{7F0B477A-C5F9-4561-91C4-1A6261530DB8}" dt="2024-02-11T15:52:37.144" v="724"/>
          <ac:picMkLst>
            <pc:docMk/>
            <pc:sldMk cId="1197744382" sldId="262"/>
            <ac:picMk id="13" creationId="{4DA5A4FF-BABD-1E37-A926-31EC4A203755}"/>
          </ac:picMkLst>
        </pc:picChg>
        <pc:picChg chg="del">
          <ac:chgData name="Ahmed Ahmed" userId="9d421c32c632e8c8" providerId="LiveId" clId="{7F0B477A-C5F9-4561-91C4-1A6261530DB8}" dt="2024-02-11T15:42:43.111" v="700" actId="478"/>
          <ac:picMkLst>
            <pc:docMk/>
            <pc:sldMk cId="1197744382" sldId="262"/>
            <ac:picMk id="14" creationId="{39EE51CA-9C3F-EBE5-1C98-4F1B360FDE9A}"/>
          </ac:picMkLst>
        </pc:picChg>
      </pc:sldChg>
      <pc:sldChg chg="addSp delSp modSp add mod ord">
        <pc:chgData name="Ahmed Ahmed" userId="9d421c32c632e8c8" providerId="LiveId" clId="{7F0B477A-C5F9-4561-91C4-1A6261530DB8}" dt="2024-02-11T16:56:33.238" v="792" actId="20577"/>
        <pc:sldMkLst>
          <pc:docMk/>
          <pc:sldMk cId="3429388717" sldId="263"/>
        </pc:sldMkLst>
        <pc:spChg chg="del">
          <ac:chgData name="Ahmed Ahmed" userId="9d421c32c632e8c8" providerId="LiveId" clId="{7F0B477A-C5F9-4561-91C4-1A6261530DB8}" dt="2024-02-11T16:55:45.891" v="762" actId="478"/>
          <ac:spMkLst>
            <pc:docMk/>
            <pc:sldMk cId="3429388717" sldId="263"/>
            <ac:spMk id="4" creationId="{1B20FB6A-FDE2-2C41-F64A-A0FD754D85F1}"/>
          </ac:spMkLst>
        </pc:spChg>
        <pc:spChg chg="mod">
          <ac:chgData name="Ahmed Ahmed" userId="9d421c32c632e8c8" providerId="LiveId" clId="{7F0B477A-C5F9-4561-91C4-1A6261530DB8}" dt="2024-02-11T16:56:33.238" v="792" actId="20577"/>
          <ac:spMkLst>
            <pc:docMk/>
            <pc:sldMk cId="3429388717" sldId="263"/>
            <ac:spMk id="10" creationId="{197656D1-C815-DA50-A22E-311968B1A424}"/>
          </ac:spMkLst>
        </pc:spChg>
        <pc:spChg chg="del">
          <ac:chgData name="Ahmed Ahmed" userId="9d421c32c632e8c8" providerId="LiveId" clId="{7F0B477A-C5F9-4561-91C4-1A6261530DB8}" dt="2024-02-11T16:55:45.891" v="762" actId="478"/>
          <ac:spMkLst>
            <pc:docMk/>
            <pc:sldMk cId="3429388717" sldId="263"/>
            <ac:spMk id="13" creationId="{B340E4BF-EED6-734A-0A9E-5C1FE532B462}"/>
          </ac:spMkLst>
        </pc:spChg>
        <pc:spChg chg="del">
          <ac:chgData name="Ahmed Ahmed" userId="9d421c32c632e8c8" providerId="LiveId" clId="{7F0B477A-C5F9-4561-91C4-1A6261530DB8}" dt="2024-02-11T16:55:43.509" v="761" actId="478"/>
          <ac:spMkLst>
            <pc:docMk/>
            <pc:sldMk cId="3429388717" sldId="263"/>
            <ac:spMk id="14" creationId="{C60ED4C0-EC9F-38AD-15AD-16F71B522AB6}"/>
          </ac:spMkLst>
        </pc:spChg>
        <pc:picChg chg="add mod">
          <ac:chgData name="Ahmed Ahmed" userId="9d421c32c632e8c8" providerId="LiveId" clId="{7F0B477A-C5F9-4561-91C4-1A6261530DB8}" dt="2024-02-11T16:56:02.977" v="766" actId="1440"/>
          <ac:picMkLst>
            <pc:docMk/>
            <pc:sldMk cId="3429388717" sldId="263"/>
            <ac:picMk id="3" creationId="{76948088-7ACE-A567-88D7-2D1198B6EFD0}"/>
          </ac:picMkLst>
        </pc:picChg>
        <pc:picChg chg="del">
          <ac:chgData name="Ahmed Ahmed" userId="9d421c32c632e8c8" providerId="LiveId" clId="{7F0B477A-C5F9-4561-91C4-1A6261530DB8}" dt="2024-02-11T16:55:45.891" v="762" actId="478"/>
          <ac:picMkLst>
            <pc:docMk/>
            <pc:sldMk cId="3429388717" sldId="263"/>
            <ac:picMk id="9" creationId="{A59F2EFA-FD2F-541E-9B84-FA6F97489A2B}"/>
          </ac:picMkLst>
        </pc:picChg>
        <pc:picChg chg="del">
          <ac:chgData name="Ahmed Ahmed" userId="9d421c32c632e8c8" providerId="LiveId" clId="{7F0B477A-C5F9-4561-91C4-1A6261530DB8}" dt="2024-02-11T16:55:37.299" v="760" actId="478"/>
          <ac:picMkLst>
            <pc:docMk/>
            <pc:sldMk cId="3429388717" sldId="263"/>
            <ac:picMk id="12" creationId="{AE6E1CF9-D356-5850-2217-49EDD47758DB}"/>
          </ac:picMkLst>
        </pc:picChg>
      </pc:sldChg>
      <pc:sldChg chg="delSp modSp add mod ord">
        <pc:chgData name="Ahmed Ahmed" userId="9d421c32c632e8c8" providerId="LiveId" clId="{7F0B477A-C5F9-4561-91C4-1A6261530DB8}" dt="2024-02-11T17:18:47.257" v="871" actId="478"/>
        <pc:sldMkLst>
          <pc:docMk/>
          <pc:sldMk cId="1754461886" sldId="264"/>
        </pc:sldMkLst>
        <pc:spChg chg="del">
          <ac:chgData name="Ahmed Ahmed" userId="9d421c32c632e8c8" providerId="LiveId" clId="{7F0B477A-C5F9-4561-91C4-1A6261530DB8}" dt="2024-02-11T17:18:40.837" v="869" actId="478"/>
          <ac:spMkLst>
            <pc:docMk/>
            <pc:sldMk cId="1754461886" sldId="264"/>
            <ac:spMk id="2" creationId="{D454EA25-9E90-DC01-006A-62F4FB987D3A}"/>
          </ac:spMkLst>
        </pc:spChg>
        <pc:spChg chg="mod">
          <ac:chgData name="Ahmed Ahmed" userId="9d421c32c632e8c8" providerId="LiveId" clId="{7F0B477A-C5F9-4561-91C4-1A6261530DB8}" dt="2024-02-11T16:57:04.008" v="812" actId="20577"/>
          <ac:spMkLst>
            <pc:docMk/>
            <pc:sldMk cId="1754461886" sldId="264"/>
            <ac:spMk id="3" creationId="{529DDD8D-06ED-5BA3-37B3-8E72F38FFC25}"/>
          </ac:spMkLst>
        </pc:spChg>
        <pc:spChg chg="mod">
          <ac:chgData name="Ahmed Ahmed" userId="9d421c32c632e8c8" providerId="LiveId" clId="{7F0B477A-C5F9-4561-91C4-1A6261530DB8}" dt="2024-02-11T16:58:35.747" v="868" actId="20577"/>
          <ac:spMkLst>
            <pc:docMk/>
            <pc:sldMk cId="1754461886" sldId="264"/>
            <ac:spMk id="4" creationId="{E044CDDD-1042-460D-4B7B-DED102EF2742}"/>
          </ac:spMkLst>
        </pc:spChg>
        <pc:spChg chg="mod">
          <ac:chgData name="Ahmed Ahmed" userId="9d421c32c632e8c8" providerId="LiveId" clId="{7F0B477A-C5F9-4561-91C4-1A6261530DB8}" dt="2024-02-11T16:57:29.538" v="827" actId="1076"/>
          <ac:spMkLst>
            <pc:docMk/>
            <pc:sldMk cId="1754461886" sldId="264"/>
            <ac:spMk id="5" creationId="{36F7E1A0-D383-F6AB-1688-8D0BCF0BBD7B}"/>
          </ac:spMkLst>
        </pc:spChg>
        <pc:picChg chg="del">
          <ac:chgData name="Ahmed Ahmed" userId="9d421c32c632e8c8" providerId="LiveId" clId="{7F0B477A-C5F9-4561-91C4-1A6261530DB8}" dt="2024-02-11T17:18:47.257" v="871" actId="478"/>
          <ac:picMkLst>
            <pc:docMk/>
            <pc:sldMk cId="1754461886" sldId="264"/>
            <ac:picMk id="10" creationId="{76797EE0-2E55-AB29-5B8B-3086CF8F4830}"/>
          </ac:picMkLst>
        </pc:picChg>
        <pc:picChg chg="del">
          <ac:chgData name="Ahmed Ahmed" userId="9d421c32c632e8c8" providerId="LiveId" clId="{7F0B477A-C5F9-4561-91C4-1A6261530DB8}" dt="2024-02-11T17:18:43.957" v="870" actId="478"/>
          <ac:picMkLst>
            <pc:docMk/>
            <pc:sldMk cId="1754461886" sldId="264"/>
            <ac:picMk id="20" creationId="{647E9B9A-DB66-7761-A63D-BADD12A1E1CC}"/>
          </ac:picMkLst>
        </pc:picChg>
      </pc:sldChg>
      <pc:sldChg chg="modSp add del mod">
        <pc:chgData name="Ahmed Ahmed" userId="9d421c32c632e8c8" providerId="LiveId" clId="{7F0B477A-C5F9-4561-91C4-1A6261530DB8}" dt="2024-02-11T17:26:22.506" v="936" actId="47"/>
        <pc:sldMkLst>
          <pc:docMk/>
          <pc:sldMk cId="2813621681" sldId="265"/>
        </pc:sldMkLst>
        <pc:spChg chg="mod">
          <ac:chgData name="Ahmed Ahmed" userId="9d421c32c632e8c8" providerId="LiveId" clId="{7F0B477A-C5F9-4561-91C4-1A6261530DB8}" dt="2024-02-11T17:23:58.276" v="935" actId="20577"/>
          <ac:spMkLst>
            <pc:docMk/>
            <pc:sldMk cId="2813621681" sldId="265"/>
            <ac:spMk id="4" creationId="{FA803977-B671-05CE-2BF1-0520EC0F2892}"/>
          </ac:spMkLst>
        </pc:spChg>
        <pc:spChg chg="mod">
          <ac:chgData name="Ahmed Ahmed" userId="9d421c32c632e8c8" providerId="LiveId" clId="{7F0B477A-C5F9-4561-91C4-1A6261530DB8}" dt="2024-02-11T17:23:52.737" v="925" actId="1076"/>
          <ac:spMkLst>
            <pc:docMk/>
            <pc:sldMk cId="2813621681" sldId="265"/>
            <ac:spMk id="5" creationId="{1E44710D-9DBD-3A07-BEBB-880B86F33DE4}"/>
          </ac:spMkLst>
        </pc:spChg>
      </pc:sldChg>
      <pc:sldChg chg="modSp add mod">
        <pc:chgData name="Ahmed Ahmed" userId="9d421c32c632e8c8" providerId="LiveId" clId="{7F0B477A-C5F9-4561-91C4-1A6261530DB8}" dt="2024-02-11T17:27:32.178" v="1029" actId="20577"/>
        <pc:sldMkLst>
          <pc:docMk/>
          <pc:sldMk cId="3876599277" sldId="265"/>
        </pc:sldMkLst>
        <pc:spChg chg="mod">
          <ac:chgData name="Ahmed Ahmed" userId="9d421c32c632e8c8" providerId="LiveId" clId="{7F0B477A-C5F9-4561-91C4-1A6261530DB8}" dt="2024-02-11T17:27:32.178" v="1029" actId="20577"/>
          <ac:spMkLst>
            <pc:docMk/>
            <pc:sldMk cId="3876599277" sldId="265"/>
            <ac:spMk id="4" creationId="{2653A01D-44AA-E496-3610-D06D642CCCC9}"/>
          </ac:spMkLst>
        </pc:spChg>
        <pc:spChg chg="mod">
          <ac:chgData name="Ahmed Ahmed" userId="9d421c32c632e8c8" providerId="LiveId" clId="{7F0B477A-C5F9-4561-91C4-1A6261530DB8}" dt="2024-02-11T17:27:17.761" v="1001" actId="1076"/>
          <ac:spMkLst>
            <pc:docMk/>
            <pc:sldMk cId="3876599277" sldId="265"/>
            <ac:spMk id="5" creationId="{94F6979B-F0AE-230D-E79E-B3CF430196F6}"/>
          </ac:spMkLst>
        </pc:spChg>
      </pc:sldChg>
      <pc:sldChg chg="delSp modSp add del mod ord">
        <pc:chgData name="Ahmed Ahmed" userId="9d421c32c632e8c8" providerId="LiveId" clId="{7F0B477A-C5F9-4561-91C4-1A6261530DB8}" dt="2024-02-11T17:23:29.990" v="910" actId="47"/>
        <pc:sldMkLst>
          <pc:docMk/>
          <pc:sldMk cId="4050757838" sldId="265"/>
        </pc:sldMkLst>
        <pc:spChg chg="mod">
          <ac:chgData name="Ahmed Ahmed" userId="9d421c32c632e8c8" providerId="LiveId" clId="{7F0B477A-C5F9-4561-91C4-1A6261530DB8}" dt="2024-02-11T17:19:48.957" v="908" actId="20577"/>
          <ac:spMkLst>
            <pc:docMk/>
            <pc:sldMk cId="4050757838" sldId="265"/>
            <ac:spMk id="10" creationId="{20AF05A8-3B56-F5B7-428D-A63135BD20C0}"/>
          </ac:spMkLst>
        </pc:spChg>
        <pc:picChg chg="del">
          <ac:chgData name="Ahmed Ahmed" userId="9d421c32c632e8c8" providerId="LiveId" clId="{7F0B477A-C5F9-4561-91C4-1A6261530DB8}" dt="2024-02-11T17:23:26.167" v="909" actId="478"/>
          <ac:picMkLst>
            <pc:docMk/>
            <pc:sldMk cId="4050757838" sldId="265"/>
            <ac:picMk id="3" creationId="{9086A097-6F94-A4BC-1E02-980256C3EC2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3815B06-A8AB-7882-EFF3-E71A67E05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77F8CBE7-CCFD-0182-B255-B1CC92F3A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490BAFA-6C14-61D0-424C-ED356D27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92C-EE5E-4F2F-85A1-89111C026DC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63FE875-A1AF-505A-F1BF-4457ACEF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85C04FC-C4F4-E017-4EE2-C127D279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B98-742D-43DE-BE16-C8BBE60B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38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A0E753B-6F47-CFCA-DA04-F9956D35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2B42B2AC-B368-A5EA-9D8D-E9E8693F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9C81FD3-ECD9-43C5-D690-94D1EFB7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92C-EE5E-4F2F-85A1-89111C026DC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798AADD-43AC-2532-980E-D6B2ED46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9B62525-F1C1-E393-43FF-83143867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B98-742D-43DE-BE16-C8BBE60B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0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95F4F88E-AEBE-9580-9F75-AA8C21A96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2B20D5CF-4655-F848-FC14-12274C750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C12005A-81D2-D936-71AB-7B2A23C6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92C-EE5E-4F2F-85A1-89111C026DC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E004F4E-9BF4-60BC-0F2B-74CD7E9A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0EA3485A-30C7-4641-E021-2823EAF7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B98-742D-43DE-BE16-C8BBE60B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8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737FDA-80DE-B125-66CE-A4723A53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4746201-F6AB-01A5-AD9D-903D6938B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6B4BAFD-B9D8-6F86-050A-8D8D506B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92C-EE5E-4F2F-85A1-89111C026DC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5473ED8-8EA2-68FF-7878-15DFF426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A615324-AB1C-05E6-FA1F-7416305E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B98-742D-43DE-BE16-C8BBE60B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53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6390701-7041-012B-58F6-6D9EE2C38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F683A96-38B2-EDB0-89CF-C1FD6F42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882D4B4-FC1B-D5E2-7934-E4457335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92C-EE5E-4F2F-85A1-89111C026DC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F042535-D0E0-2F2F-9ED7-D135D5FA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AF13B30-08CE-4431-5F16-F2BFF519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B98-742D-43DE-BE16-C8BBE60B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9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C40F532-8873-B37B-DC6A-496AD402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F4E6996-1D51-AD61-9B8D-E89CE79AC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D837682B-6056-7462-848C-229BF522F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4362AA7-35A6-09DA-44D2-AB66BCA2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92C-EE5E-4F2F-85A1-89111C026DC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915D04BB-B51C-E14D-3FA3-551F88AD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BD01151-FD10-254D-DCDB-A9A54131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B98-742D-43DE-BE16-C8BBE60B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48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B9B0675-5DF6-6D02-3032-BC306491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885B419-7552-002F-CB18-BB14B9BA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CF4AC32-5CEB-4B20-3080-227A9B92C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C5C61E9B-A503-1E49-7A5F-A2AD1B16F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3528268-DAB8-EE05-A4E2-36A98A043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C6A94307-3E36-AFFD-0F08-C40BC950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92C-EE5E-4F2F-85A1-89111C026DC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B09CAA29-971B-0560-C9D4-3FC829C0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EC5A0735-B5B3-0474-DFF8-9E3D1112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B98-742D-43DE-BE16-C8BBE60B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67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93DD97-2201-5A0F-6926-EA697243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2D45F1F5-7572-CBB1-1CCF-A6F8DB8A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92C-EE5E-4F2F-85A1-89111C026DC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128448FE-0FAD-47E6-8D63-0BB6A210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BB7DE9A1-DB82-7733-E2FC-EAAD8415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B98-742D-43DE-BE16-C8BBE60B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24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D5C2CDFA-561C-5828-39BF-ABF9C8E6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92C-EE5E-4F2F-85A1-89111C026DC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C7BE8EE5-9EC3-9CC0-D1A3-55CA3FA9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43B403C0-838C-125C-3AAC-48A5E42A2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B98-742D-43DE-BE16-C8BBE60B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5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494B25F-DD75-BF9F-F3D8-FDBAF1F5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1A67410-80CB-F414-B14C-DD9393447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F44192B-4853-3B4C-AC77-CAB08C274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FA79BA9C-3780-A5CA-D297-4572C10F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92C-EE5E-4F2F-85A1-89111C026DC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A83C42F-08B6-A616-2E69-2929374C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CF4DFD60-9EF2-1DAA-2CFD-B487A4FE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B98-742D-43DE-BE16-C8BBE60B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EEC6FC-3A51-BF8C-901A-45A93BE3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E1E0B2A7-5BBA-859C-43C2-E2C8C3939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0C5423B-FE02-AB30-2583-6D2BB4C2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B8AB8587-139C-CA3A-4334-4C5BCB4C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3192C-EE5E-4F2F-85A1-89111C026DC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EF0A4670-F2AF-B094-F957-68641911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0545B71-11A1-BD3C-61AF-DDC666C0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91B98-742D-43DE-BE16-C8BBE60B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07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4CC578C9-67DA-15DD-D299-A9A1F2E9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AD8CDBC-9EF9-CB50-9365-C1E5A4FE3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A484296-B7CA-959C-926A-611ADC80F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73192C-EE5E-4F2F-85A1-89111C026DC1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234E751-8EC1-FBD8-5CDF-DB272E6FA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E861A5A-FE9B-256B-1C27-F22F6738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91B98-742D-43DE-BE16-C8BBE60B85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90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hackerearth.com/practice/algorithms/sorting/bubble-sort/visualize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tackoverflow.com/questions/34851189/how-to-make-td-tag-look-like-a-tag-in-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hackerearth.com/practice/algorithms/sorting/selection-sort/visualize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stackoverflow.com/questions/34851189/how-to-make-td-tag-look-like-a-tag-in-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022F3133-EE4F-1619-5937-245D08010309}"/>
              </a:ext>
            </a:extLst>
          </p:cNvPr>
          <p:cNvSpPr txBox="1"/>
          <p:nvPr/>
        </p:nvSpPr>
        <p:spPr>
          <a:xfrm>
            <a:off x="0" y="8792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latin typeface="Consolas" panose="020B0609020204030204" pitchFamily="49" charset="0"/>
              </a:rPr>
              <a:t>	</a:t>
            </a:r>
            <a:r>
              <a:rPr lang="bg-BG" sz="2800" dirty="0">
                <a:solidFill>
                  <a:schemeClr val="accent1"/>
                </a:solidFill>
                <a:latin typeface="Consolas" panose="020B0609020204030204" pitchFamily="49" charset="0"/>
              </a:rPr>
              <a:t>Съдържание</a:t>
            </a:r>
            <a:endParaRPr lang="en-GB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BA5F3FE2-C35C-32A9-D71D-E1D817CB4A0D}"/>
              </a:ext>
            </a:extLst>
          </p:cNvPr>
          <p:cNvSpPr/>
          <p:nvPr/>
        </p:nvSpPr>
        <p:spPr>
          <a:xfrm>
            <a:off x="8791" y="2"/>
            <a:ext cx="12183209" cy="87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C85675A1-7B53-962B-5CD4-81C8C78A11AE}"/>
              </a:ext>
            </a:extLst>
          </p:cNvPr>
          <p:cNvSpPr txBox="1"/>
          <p:nvPr/>
        </p:nvSpPr>
        <p:spPr>
          <a:xfrm>
            <a:off x="3084634" y="90070"/>
            <a:ext cx="6022729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СОРТИРАНЕ НА МАСИВИ</a:t>
            </a:r>
            <a:endParaRPr lang="en-GB" sz="4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9C75D30-5711-5B45-F9FE-3C4A3F9885C0}"/>
              </a:ext>
            </a:extLst>
          </p:cNvPr>
          <p:cNvSpPr txBox="1"/>
          <p:nvPr/>
        </p:nvSpPr>
        <p:spPr>
          <a:xfrm>
            <a:off x="334107" y="138471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Дефиниция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D9386420-7472-9173-ECD5-316F29DA4B5A}"/>
              </a:ext>
            </a:extLst>
          </p:cNvPr>
          <p:cNvSpPr txBox="1"/>
          <p:nvPr/>
        </p:nvSpPr>
        <p:spPr>
          <a:xfrm>
            <a:off x="334107" y="1907931"/>
            <a:ext cx="11857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2.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Класически алгоритми за сортиране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B22263DB-F90D-83B5-638E-582EA3380D92}"/>
              </a:ext>
            </a:extLst>
          </p:cNvPr>
          <p:cNvSpPr txBox="1"/>
          <p:nvPr/>
        </p:nvSpPr>
        <p:spPr>
          <a:xfrm>
            <a:off x="334108" y="243115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3.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Методът 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Sort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 в С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#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CCF5BC6E-62D0-7A11-3DE1-6E69671F6107}"/>
              </a:ext>
            </a:extLst>
          </p:cNvPr>
          <p:cNvSpPr txBox="1"/>
          <p:nvPr/>
        </p:nvSpPr>
        <p:spPr>
          <a:xfrm>
            <a:off x="334107" y="294542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4.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Други алгоритми за сортиране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2582008" y="5133431"/>
            <a:ext cx="72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Дефиниция</a:t>
            </a:r>
            <a:endParaRPr lang="en-GB" sz="3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Картина 2" descr="Картина, която съдържа екранна снимка, Правоъгълник, квадрат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A5CF969D-C6EA-5C39-7A25-4322A0CEB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1540852"/>
            <a:ext cx="4133850" cy="2257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136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Дефиниция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07826" y="844061"/>
            <a:ext cx="1090246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Сортиране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е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подреждането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на елементите в дадена колекция по дадено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правило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GB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just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Например:</a:t>
            </a:r>
          </a:p>
          <a:p>
            <a:pPr algn="just"/>
            <a:endParaRPr lang="bg-BG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Сортиране във възходящ ред</a:t>
            </a:r>
          </a:p>
          <a:p>
            <a:pPr lvl="1" algn="just"/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-1, 2, 23, 30.5, 100, 1000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,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…</a:t>
            </a:r>
          </a:p>
          <a:p>
            <a:pPr lvl="1"/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или</a:t>
            </a:r>
          </a:p>
          <a:p>
            <a:pPr lvl="1"/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a, b, m, p, z, A, B, X, Y, Z</a:t>
            </a:r>
            <a:endParaRPr lang="bg-BG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bg-BG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Сортиране в низходящ ред</a:t>
            </a:r>
            <a:endParaRPr lang="en-GB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 algn="just"/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230, 122, 0, -43, -1000, -1001, …</a:t>
            </a:r>
            <a:endParaRPr lang="bg-BG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/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или</a:t>
            </a:r>
          </a:p>
          <a:p>
            <a:pPr lvl="1"/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Z, X, M, B, A, z, y, o, c, a</a:t>
            </a:r>
            <a:endParaRPr lang="bg-BG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bg-BG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 algn="just"/>
            <a:endParaRPr lang="en-GB" sz="4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372976" y="82350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 Дефиниция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C88CC-A023-AE4F-09A3-8603EED6D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B4CF91DD-9831-BEAC-C6DB-1A9481E4A561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89CFE7B8-B9AA-38C0-FD5B-D1951E4BB7FD}"/>
              </a:ext>
            </a:extLst>
          </p:cNvPr>
          <p:cNvSpPr txBox="1"/>
          <p:nvPr/>
        </p:nvSpPr>
        <p:spPr>
          <a:xfrm>
            <a:off x="1022838" y="4878454"/>
            <a:ext cx="1014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Класически алгоритми за сортиране</a:t>
            </a:r>
            <a:endParaRPr lang="en-GB" sz="3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Картина 8" descr="Картина, която съдържа вода, капка, течност, безалкохолна напитка&#10;&#10;Описанието е генерирано автоматично">
            <a:extLst>
              <a:ext uri="{FF2B5EF4-FFF2-40B4-BE49-F238E27FC236}">
                <a16:creationId xmlns:a16="http://schemas.microsoft.com/office/drawing/2014/main" id="{80C9F405-62B9-E923-D0E4-1B0FD6F8D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1" y="758386"/>
            <a:ext cx="4015327" cy="2248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Картина 11" descr="Картина, която съдържа екранна снимка, Правоъгълник&#10;&#10;Описанието е генерирано автоматично">
            <a:extLst>
              <a:ext uri="{FF2B5EF4-FFF2-40B4-BE49-F238E27FC236}">
                <a16:creationId xmlns:a16="http://schemas.microsoft.com/office/drawing/2014/main" id="{E8633E82-407D-EF0C-DB7B-102CB38FD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00" y="1551748"/>
            <a:ext cx="3149388" cy="2731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1FBB27E-08D8-AFF6-FF7A-7B1860FAFDBE}"/>
              </a:ext>
            </a:extLst>
          </p:cNvPr>
          <p:cNvSpPr txBox="1"/>
          <p:nvPr/>
        </p:nvSpPr>
        <p:spPr>
          <a:xfrm>
            <a:off x="3685881" y="3133569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Алгоритъм на Мехурчето</a:t>
            </a:r>
            <a:endParaRPr lang="en-GB" dirty="0"/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3E8436A1-A364-9307-3A1D-BFA525FA4008}"/>
              </a:ext>
            </a:extLst>
          </p:cNvPr>
          <p:cNvSpPr txBox="1"/>
          <p:nvPr/>
        </p:nvSpPr>
        <p:spPr>
          <a:xfrm>
            <a:off x="6588500" y="4396041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Алгоритъм „Пряка селекция“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81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832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Алгоритъм на мехурчето (</a:t>
            </a:r>
            <a:r>
              <a:rPr lang="en-GB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Bubble Sort</a:t>
            </a:r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07825" y="844061"/>
            <a:ext cx="11075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Идеята на алгоритъма е, че по-големите мехурчета изплуват по-бързо нагоре към повърхността, а по-малките остават отдолу.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955942" y="2406472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2.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 Класически алгоритми за сортирана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471D887C-CB3F-78F2-F288-AD4F5B1FD29E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Картина 19">
            <a:hlinkClick r:id="rId2"/>
            <a:extLst>
              <a:ext uri="{FF2B5EF4-FFF2-40B4-BE49-F238E27FC236}">
                <a16:creationId xmlns:a16="http://schemas.microsoft.com/office/drawing/2014/main" id="{B8502A8F-A495-F600-1146-B53215F8C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287" y="2776537"/>
            <a:ext cx="5305425" cy="1304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Картина 9" descr="Картина, която съдържа Графика, пиксел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267D723A-7D38-629D-CE35-900CDE668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47761" y="3504414"/>
            <a:ext cx="1247480" cy="9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5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4663F-96EC-1C92-7820-BE7F2E531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9ED8AE3D-35ED-D765-3C97-6FCBCED2A089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C47CF8E8-B56E-2800-1F82-712F0EDAC1E3}"/>
              </a:ext>
            </a:extLst>
          </p:cNvPr>
          <p:cNvSpPr txBox="1"/>
          <p:nvPr/>
        </p:nvSpPr>
        <p:spPr>
          <a:xfrm>
            <a:off x="1107825" y="156016"/>
            <a:ext cx="1035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Алгоритъм на пряката селекция(</a:t>
            </a:r>
            <a:r>
              <a:rPr lang="en-GB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Selection Sort</a:t>
            </a:r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9FC8F448-1FC9-BE9E-CF6B-DD5B9DA02C99}"/>
              </a:ext>
            </a:extLst>
          </p:cNvPr>
          <p:cNvSpPr txBox="1"/>
          <p:nvPr/>
        </p:nvSpPr>
        <p:spPr>
          <a:xfrm rot="16200000">
            <a:off x="-1955942" y="2406472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2.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 Класически алгоритми за сортирана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91133B79-1A07-20C3-459A-E75ADEFC932F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Картина 12">
            <a:hlinkClick r:id="rId2"/>
            <a:extLst>
              <a:ext uri="{FF2B5EF4-FFF2-40B4-BE49-F238E27FC236}">
                <a16:creationId xmlns:a16="http://schemas.microsoft.com/office/drawing/2014/main" id="{4DA5A4FF-BABD-1E37-A926-31EC4A203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838450"/>
            <a:ext cx="5181600" cy="1181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Картина 9" descr="Картина, която съдържа Графика, пиксел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EFB2FB1B-4D54-9DCB-C206-13CEF1A5D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73200" y="3713578"/>
            <a:ext cx="1247480" cy="93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4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66AE0-60F6-C3BF-B70E-A7E88C988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197656D1-C815-DA50-A22E-311968B1A424}"/>
              </a:ext>
            </a:extLst>
          </p:cNvPr>
          <p:cNvSpPr txBox="1"/>
          <p:nvPr/>
        </p:nvSpPr>
        <p:spPr>
          <a:xfrm>
            <a:off x="1022838" y="4878454"/>
            <a:ext cx="1014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Методът </a:t>
            </a:r>
            <a:r>
              <a:rPr lang="en-GB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Sort</a:t>
            </a:r>
            <a:r>
              <a:rPr lang="bg-BG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 в </a:t>
            </a:r>
            <a:r>
              <a:rPr lang="en-GB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C# 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76948088-7ACE-A567-88D7-2D1198B6E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50" y="1266137"/>
            <a:ext cx="5693299" cy="30072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2938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0410D-7D6E-285D-1D33-A1D8AFA9D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529DDD8D-06ED-5BA3-37B3-8E72F38FFC25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E044CDDD-1042-460D-4B7B-DED102EF2742}"/>
              </a:ext>
            </a:extLst>
          </p:cNvPr>
          <p:cNvSpPr txBox="1"/>
          <p:nvPr/>
        </p:nvSpPr>
        <p:spPr>
          <a:xfrm>
            <a:off x="1107825" y="156016"/>
            <a:ext cx="719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Методът </a:t>
            </a:r>
            <a:r>
              <a:rPr lang="en-GB" sz="3200" dirty="0">
                <a:solidFill>
                  <a:srgbClr val="0070C0"/>
                </a:solidFill>
                <a:latin typeface="Consolas" panose="020B0609020204030204" pitchFamily="49" charset="0"/>
              </a:rPr>
              <a:t>System</a:t>
            </a:r>
            <a:r>
              <a:rPr lang="en-GB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GB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Array</a:t>
            </a:r>
            <a:r>
              <a:rPr lang="en-GB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GB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Sort</a:t>
            </a:r>
            <a:r>
              <a:rPr lang="en-GB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в </a:t>
            </a:r>
            <a:r>
              <a:rPr lang="en-GB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C#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36F7E1A0-D383-F6AB-1688-8D0BCF0BBD7B}"/>
              </a:ext>
            </a:extLst>
          </p:cNvPr>
          <p:cNvSpPr txBox="1"/>
          <p:nvPr/>
        </p:nvSpPr>
        <p:spPr>
          <a:xfrm rot="16200000">
            <a:off x="-942844" y="123735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3. Методът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Sort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 в 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C#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2B1B4394-9D77-E516-518A-2D81CE54DB13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46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0ECEB-D9B1-943A-837F-BA262667D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592DCFDB-41AF-9AE6-B058-4A8AD5EB0721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2653A01D-44AA-E496-3610-D06D642CCCC9}"/>
              </a:ext>
            </a:extLst>
          </p:cNvPr>
          <p:cNvSpPr txBox="1"/>
          <p:nvPr/>
        </p:nvSpPr>
        <p:spPr>
          <a:xfrm>
            <a:off x="1107825" y="156016"/>
            <a:ext cx="6513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Други алгоритми за сортиране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94F6979B-F0AE-230D-E79E-B3CF430196F6}"/>
              </a:ext>
            </a:extLst>
          </p:cNvPr>
          <p:cNvSpPr txBox="1"/>
          <p:nvPr/>
        </p:nvSpPr>
        <p:spPr>
          <a:xfrm rot="16200000">
            <a:off x="-1576031" y="1870546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4. Други алгоритми за сортиране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E1AAAD93-EF64-C492-B7FC-8D666EAADBD2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5992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213</Words>
  <Application>Microsoft Office PowerPoint</Application>
  <PresentationFormat>Широк екран</PresentationFormat>
  <Paragraphs>37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Wingdings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Ahmed Ahmed</dc:creator>
  <cp:lastModifiedBy>Ahmed Ahmed</cp:lastModifiedBy>
  <cp:revision>2</cp:revision>
  <dcterms:created xsi:type="dcterms:W3CDTF">2024-02-11T14:39:05Z</dcterms:created>
  <dcterms:modified xsi:type="dcterms:W3CDTF">2024-02-12T09:40:25Z</dcterms:modified>
</cp:coreProperties>
</file>