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32E4E8-4131-4665-968F-240C0CBCC086}" v="4536" dt="2024-09-19T19:18:14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Ahmed" userId="9d421c32c632e8c8" providerId="LiveId" clId="{F832E4E8-4131-4665-968F-240C0CBCC086}"/>
    <pc:docChg chg="undo custSel addSld delSld modSld sldOrd">
      <pc:chgData name="Ahmed Ahmed" userId="9d421c32c632e8c8" providerId="LiveId" clId="{F832E4E8-4131-4665-968F-240C0CBCC086}" dt="2024-09-19T19:18:14.327" v="4818"/>
      <pc:docMkLst>
        <pc:docMk/>
      </pc:docMkLst>
      <pc:sldChg chg="addSp delSp modSp mod setBg delAnim modAnim">
        <pc:chgData name="Ahmed Ahmed" userId="9d421c32c632e8c8" providerId="LiveId" clId="{F832E4E8-4131-4665-968F-240C0CBCC086}" dt="2024-09-19T18:20:22.799" v="3422" actId="26606"/>
        <pc:sldMkLst>
          <pc:docMk/>
          <pc:sldMk cId="775593386" sldId="258"/>
        </pc:sldMkLst>
        <pc:spChg chg="mod">
          <ac:chgData name="Ahmed Ahmed" userId="9d421c32c632e8c8" providerId="LiveId" clId="{F832E4E8-4131-4665-968F-240C0CBCC086}" dt="2024-09-19T18:19:42.280" v="3417" actId="26606"/>
          <ac:spMkLst>
            <pc:docMk/>
            <pc:sldMk cId="775593386" sldId="258"/>
            <ac:spMk id="2" creationId="{9E358892-BFD3-7F0F-97D2-1B364467E05F}"/>
          </ac:spMkLst>
        </pc:spChg>
        <pc:spChg chg="del mod">
          <ac:chgData name="Ahmed Ahmed" userId="9d421c32c632e8c8" providerId="LiveId" clId="{F832E4E8-4131-4665-968F-240C0CBCC086}" dt="2024-09-19T18:19:31.974" v="3414" actId="478"/>
          <ac:spMkLst>
            <pc:docMk/>
            <pc:sldMk cId="775593386" sldId="258"/>
            <ac:spMk id="3" creationId="{2F1C03A7-DF86-6AA4-B922-64F473AAA903}"/>
          </ac:spMkLst>
        </pc:spChg>
        <pc:spChg chg="add del mod">
          <ac:chgData name="Ahmed Ahmed" userId="9d421c32c632e8c8" providerId="LiveId" clId="{F832E4E8-4131-4665-968F-240C0CBCC086}" dt="2024-09-19T18:19:34.398" v="3415" actId="478"/>
          <ac:spMkLst>
            <pc:docMk/>
            <pc:sldMk cId="775593386" sldId="258"/>
            <ac:spMk id="5" creationId="{8C131C01-8A6C-EF12-5D09-7F5AD6A41C75}"/>
          </ac:spMkLst>
        </pc:spChg>
        <pc:spChg chg="add del">
          <ac:chgData name="Ahmed Ahmed" userId="9d421c32c632e8c8" providerId="LiveId" clId="{F832E4E8-4131-4665-968F-240C0CBCC086}" dt="2024-09-19T18:20:22.799" v="3422" actId="26606"/>
          <ac:spMkLst>
            <pc:docMk/>
            <pc:sldMk cId="775593386" sldId="258"/>
            <ac:spMk id="2114" creationId="{17121B47-384D-4AA6-BFEE-9EB117D2A4DA}"/>
          </ac:spMkLst>
        </pc:spChg>
        <pc:spChg chg="add">
          <ac:chgData name="Ahmed Ahmed" userId="9d421c32c632e8c8" providerId="LiveId" clId="{F832E4E8-4131-4665-968F-240C0CBCC086}" dt="2024-09-19T18:20:22.799" v="3422" actId="26606"/>
          <ac:spMkLst>
            <pc:docMk/>
            <pc:sldMk cId="775593386" sldId="258"/>
            <ac:spMk id="2374" creationId="{17121B47-384D-4AA6-BFEE-9EB117D2A4DA}"/>
          </ac:spMkLst>
        </pc:spChg>
        <pc:grpChg chg="add del">
          <ac:chgData name="Ahmed Ahmed" userId="9d421c32c632e8c8" providerId="LiveId" clId="{F832E4E8-4131-4665-968F-240C0CBCC086}" dt="2024-09-19T18:20:22.799" v="3422" actId="26606"/>
          <ac:grpSpMkLst>
            <pc:docMk/>
            <pc:sldMk cId="775593386" sldId="258"/>
            <ac:grpSpMk id="2055" creationId="{71AFD227-869A-489C-A9B5-3F0498DF3C0C}"/>
          </ac:grpSpMkLst>
        </pc:grpChg>
        <pc:grpChg chg="add del">
          <ac:chgData name="Ahmed Ahmed" userId="9d421c32c632e8c8" providerId="LiveId" clId="{F832E4E8-4131-4665-968F-240C0CBCC086}" dt="2024-09-19T18:20:22.799" v="3422" actId="26606"/>
          <ac:grpSpMkLst>
            <pc:docMk/>
            <pc:sldMk cId="775593386" sldId="258"/>
            <ac:grpSpMk id="2116" creationId="{2CB9C70C-9B50-4D83-B8B9-1A0FFA2CB1A5}"/>
          </ac:grpSpMkLst>
        </pc:grpChg>
        <pc:grpChg chg="add">
          <ac:chgData name="Ahmed Ahmed" userId="9d421c32c632e8c8" providerId="LiveId" clId="{F832E4E8-4131-4665-968F-240C0CBCC086}" dt="2024-09-19T18:20:22.799" v="3422" actId="26606"/>
          <ac:grpSpMkLst>
            <pc:docMk/>
            <pc:sldMk cId="775593386" sldId="258"/>
            <ac:grpSpMk id="2323" creationId="{71AFD227-869A-489C-A9B5-3F0498DF3C0C}"/>
          </ac:grpSpMkLst>
        </pc:grpChg>
        <pc:grpChg chg="add">
          <ac:chgData name="Ahmed Ahmed" userId="9d421c32c632e8c8" providerId="LiveId" clId="{F832E4E8-4131-4665-968F-240C0CBCC086}" dt="2024-09-19T18:20:22.799" v="3422" actId="26606"/>
          <ac:grpSpMkLst>
            <pc:docMk/>
            <pc:sldMk cId="775593386" sldId="258"/>
            <ac:grpSpMk id="2376" creationId="{2CB9C70C-9B50-4D83-B8B9-1A0FFA2CB1A5}"/>
          </ac:grpSpMkLst>
        </pc:grpChg>
        <pc:picChg chg="add del mod">
          <ac:chgData name="Ahmed Ahmed" userId="9d421c32c632e8c8" providerId="LiveId" clId="{F832E4E8-4131-4665-968F-240C0CBCC086}" dt="2024-09-19T18:20:10.154" v="3418" actId="478"/>
          <ac:picMkLst>
            <pc:docMk/>
            <pc:sldMk cId="775593386" sldId="258"/>
            <ac:picMk id="2050" creationId="{B0BFEB41-E36F-7C1F-DA24-0C71B777E4D8}"/>
          </ac:picMkLst>
        </pc:picChg>
        <pc:picChg chg="add mod">
          <ac:chgData name="Ahmed Ahmed" userId="9d421c32c632e8c8" providerId="LiveId" clId="{F832E4E8-4131-4665-968F-240C0CBCC086}" dt="2024-09-19T18:20:22.799" v="3422" actId="26606"/>
          <ac:picMkLst>
            <pc:docMk/>
            <pc:sldMk cId="775593386" sldId="258"/>
            <ac:picMk id="2052" creationId="{45CB0248-BAD1-EEC9-BDF9-A27FA1D5B46B}"/>
          </ac:picMkLst>
        </pc:picChg>
      </pc:sldChg>
      <pc:sldChg chg="modSp add modAnim">
        <pc:chgData name="Ahmed Ahmed" userId="9d421c32c632e8c8" providerId="LiveId" clId="{F832E4E8-4131-4665-968F-240C0CBCC086}" dt="2024-09-19T16:51:18.487" v="1321" actId="20577"/>
        <pc:sldMkLst>
          <pc:docMk/>
          <pc:sldMk cId="3699814135" sldId="259"/>
        </pc:sldMkLst>
        <pc:spChg chg="mod">
          <ac:chgData name="Ahmed Ahmed" userId="9d421c32c632e8c8" providerId="LiveId" clId="{F832E4E8-4131-4665-968F-240C0CBCC086}" dt="2024-09-19T16:51:18.487" v="1321" actId="20577"/>
          <ac:spMkLst>
            <pc:docMk/>
            <pc:sldMk cId="3699814135" sldId="259"/>
            <ac:spMk id="3" creationId="{2F1C03A7-DF86-6AA4-B922-64F473AAA903}"/>
          </ac:spMkLst>
        </pc:spChg>
      </pc:sldChg>
      <pc:sldChg chg="add del">
        <pc:chgData name="Ahmed Ahmed" userId="9d421c32c632e8c8" providerId="LiveId" clId="{F832E4E8-4131-4665-968F-240C0CBCC086}" dt="2024-09-19T16:40:00.592" v="700" actId="47"/>
        <pc:sldMkLst>
          <pc:docMk/>
          <pc:sldMk cId="4148195049" sldId="259"/>
        </pc:sldMkLst>
      </pc:sldChg>
      <pc:sldChg chg="addSp delSp modSp add mod setBg delAnim modAnim">
        <pc:chgData name="Ahmed Ahmed" userId="9d421c32c632e8c8" providerId="LiveId" clId="{F832E4E8-4131-4665-968F-240C0CBCC086}" dt="2024-09-19T18:18:25.406" v="3412" actId="26606"/>
        <pc:sldMkLst>
          <pc:docMk/>
          <pc:sldMk cId="3708935263" sldId="260"/>
        </pc:sldMkLst>
        <pc:spChg chg="mod">
          <ac:chgData name="Ahmed Ahmed" userId="9d421c32c632e8c8" providerId="LiveId" clId="{F832E4E8-4131-4665-968F-240C0CBCC086}" dt="2024-09-19T18:18:25.406" v="3412" actId="26606"/>
          <ac:spMkLst>
            <pc:docMk/>
            <pc:sldMk cId="3708935263" sldId="260"/>
            <ac:spMk id="2" creationId="{9E358892-BFD3-7F0F-97D2-1B364467E05F}"/>
          </ac:spMkLst>
        </pc:spChg>
        <pc:spChg chg="del mod">
          <ac:chgData name="Ahmed Ahmed" userId="9d421c32c632e8c8" providerId="LiveId" clId="{F832E4E8-4131-4665-968F-240C0CBCC086}" dt="2024-09-19T18:17:45.108" v="3405" actId="478"/>
          <ac:spMkLst>
            <pc:docMk/>
            <pc:sldMk cId="3708935263" sldId="260"/>
            <ac:spMk id="3" creationId="{2F1C03A7-DF86-6AA4-B922-64F473AAA903}"/>
          </ac:spMkLst>
        </pc:spChg>
        <pc:spChg chg="add del mod">
          <ac:chgData name="Ahmed Ahmed" userId="9d421c32c632e8c8" providerId="LiveId" clId="{F832E4E8-4131-4665-968F-240C0CBCC086}" dt="2024-09-19T18:17:50.695" v="3406" actId="478"/>
          <ac:spMkLst>
            <pc:docMk/>
            <pc:sldMk cId="3708935263" sldId="260"/>
            <ac:spMk id="5" creationId="{54B84327-43D0-5EC2-F228-1BFBAC8C34BD}"/>
          </ac:spMkLst>
        </pc:spChg>
        <pc:spChg chg="add">
          <ac:chgData name="Ahmed Ahmed" userId="9d421c32c632e8c8" providerId="LiveId" clId="{F832E4E8-4131-4665-968F-240C0CBCC086}" dt="2024-09-19T18:18:25.406" v="3412" actId="26606"/>
          <ac:spMkLst>
            <pc:docMk/>
            <pc:sldMk cId="3708935263" sldId="260"/>
            <ac:spMk id="71" creationId="{17121B47-384D-4AA6-BFEE-9EB117D2A4DA}"/>
          </ac:spMkLst>
        </pc:spChg>
        <pc:grpChg chg="add">
          <ac:chgData name="Ahmed Ahmed" userId="9d421c32c632e8c8" providerId="LiveId" clId="{F832E4E8-4131-4665-968F-240C0CBCC086}" dt="2024-09-19T18:18:25.406" v="3412" actId="26606"/>
          <ac:grpSpMkLst>
            <pc:docMk/>
            <pc:sldMk cId="3708935263" sldId="260"/>
            <ac:grpSpMk id="12" creationId="{71AFD227-869A-489C-A9B5-3F0498DF3C0C}"/>
          </ac:grpSpMkLst>
        </pc:grpChg>
        <pc:grpChg chg="add">
          <ac:chgData name="Ahmed Ahmed" userId="9d421c32c632e8c8" providerId="LiveId" clId="{F832E4E8-4131-4665-968F-240C0CBCC086}" dt="2024-09-19T18:18:25.406" v="3412" actId="26606"/>
          <ac:grpSpMkLst>
            <pc:docMk/>
            <pc:sldMk cId="3708935263" sldId="260"/>
            <ac:grpSpMk id="73" creationId="{2CB9C70C-9B50-4D83-B8B9-1A0FFA2CB1A5}"/>
          </ac:grpSpMkLst>
        </pc:grpChg>
        <pc:picChg chg="add mod">
          <ac:chgData name="Ahmed Ahmed" userId="9d421c32c632e8c8" providerId="LiveId" clId="{F832E4E8-4131-4665-968F-240C0CBCC086}" dt="2024-09-19T18:18:25.406" v="3412" actId="26606"/>
          <ac:picMkLst>
            <pc:docMk/>
            <pc:sldMk cId="3708935263" sldId="260"/>
            <ac:picMk id="7" creationId="{2CFBB059-669F-5107-E556-846E872E8197}"/>
          </ac:picMkLst>
        </pc:picChg>
      </pc:sldChg>
      <pc:sldChg chg="addSp delSp modSp add mod modAnim">
        <pc:chgData name="Ahmed Ahmed" userId="9d421c32c632e8c8" providerId="LiveId" clId="{F832E4E8-4131-4665-968F-240C0CBCC086}" dt="2024-09-19T18:49:23.994" v="3881" actId="20577"/>
        <pc:sldMkLst>
          <pc:docMk/>
          <pc:sldMk cId="4173485115" sldId="261"/>
        </pc:sldMkLst>
        <pc:spChg chg="mod">
          <ac:chgData name="Ahmed Ahmed" userId="9d421c32c632e8c8" providerId="LiveId" clId="{F832E4E8-4131-4665-968F-240C0CBCC086}" dt="2024-09-19T18:49:23.994" v="3881" actId="20577"/>
          <ac:spMkLst>
            <pc:docMk/>
            <pc:sldMk cId="4173485115" sldId="261"/>
            <ac:spMk id="3" creationId="{2F1C03A7-DF86-6AA4-B922-64F473AAA903}"/>
          </ac:spMkLst>
        </pc:spChg>
        <pc:spChg chg="add">
          <ac:chgData name="Ahmed Ahmed" userId="9d421c32c632e8c8" providerId="LiveId" clId="{F832E4E8-4131-4665-968F-240C0CBCC086}" dt="2024-09-19T17:51:00.465" v="2928"/>
          <ac:spMkLst>
            <pc:docMk/>
            <pc:sldMk cId="4173485115" sldId="261"/>
            <ac:spMk id="4" creationId="{8A72E97B-B564-2050-F7D9-63403AF773E8}"/>
          </ac:spMkLst>
        </pc:spChg>
        <pc:spChg chg="add mod">
          <ac:chgData name="Ahmed Ahmed" userId="9d421c32c632e8c8" providerId="LiveId" clId="{F832E4E8-4131-4665-968F-240C0CBCC086}" dt="2024-09-19T17:51:19.680" v="2934"/>
          <ac:spMkLst>
            <pc:docMk/>
            <pc:sldMk cId="4173485115" sldId="261"/>
            <ac:spMk id="5" creationId="{BD167D32-7E60-E62C-E895-99B7D478AF3F}"/>
          </ac:spMkLst>
        </pc:spChg>
        <pc:picChg chg="add del mod">
          <ac:chgData name="Ahmed Ahmed" userId="9d421c32c632e8c8" providerId="LiveId" clId="{F832E4E8-4131-4665-968F-240C0CBCC086}" dt="2024-09-19T18:17:55.145" v="3407" actId="21"/>
          <ac:picMkLst>
            <pc:docMk/>
            <pc:sldMk cId="4173485115" sldId="261"/>
            <ac:picMk id="7" creationId="{2CFBB059-669F-5107-E556-846E872E8197}"/>
          </ac:picMkLst>
        </pc:picChg>
      </pc:sldChg>
      <pc:sldChg chg="add del">
        <pc:chgData name="Ahmed Ahmed" userId="9d421c32c632e8c8" providerId="LiveId" clId="{F832E4E8-4131-4665-968F-240C0CBCC086}" dt="2024-09-19T18:17:32.213" v="3403" actId="2890"/>
        <pc:sldMkLst>
          <pc:docMk/>
          <pc:sldMk cId="969089827" sldId="262"/>
        </pc:sldMkLst>
      </pc:sldChg>
      <pc:sldChg chg="add">
        <pc:chgData name="Ahmed Ahmed" userId="9d421c32c632e8c8" providerId="LiveId" clId="{F832E4E8-4131-4665-968F-240C0CBCC086}" dt="2024-09-19T18:17:40.279" v="3404" actId="2890"/>
        <pc:sldMkLst>
          <pc:docMk/>
          <pc:sldMk cId="1188457139" sldId="262"/>
        </pc:sldMkLst>
      </pc:sldChg>
      <pc:sldChg chg="add">
        <pc:chgData name="Ahmed Ahmed" userId="9d421c32c632e8c8" providerId="LiveId" clId="{F832E4E8-4131-4665-968F-240C0CBCC086}" dt="2024-09-19T18:19:26.988" v="3413" actId="2890"/>
        <pc:sldMkLst>
          <pc:docMk/>
          <pc:sldMk cId="77044563" sldId="263"/>
        </pc:sldMkLst>
      </pc:sldChg>
      <pc:sldChg chg="addSp delSp modSp add mod setBg addAnim delAnim">
        <pc:chgData name="Ahmed Ahmed" userId="9d421c32c632e8c8" providerId="LiveId" clId="{F832E4E8-4131-4665-968F-240C0CBCC086}" dt="2024-09-19T18:54:58.322" v="3930"/>
        <pc:sldMkLst>
          <pc:docMk/>
          <pc:sldMk cId="1380821813" sldId="264"/>
        </pc:sldMkLst>
        <pc:spChg chg="mod">
          <ac:chgData name="Ahmed Ahmed" userId="9d421c32c632e8c8" providerId="LiveId" clId="{F832E4E8-4131-4665-968F-240C0CBCC086}" dt="2024-09-19T18:54:58.322" v="3929" actId="26606"/>
          <ac:spMkLst>
            <pc:docMk/>
            <pc:sldMk cId="1380821813" sldId="264"/>
            <ac:spMk id="2" creationId="{9E358892-BFD3-7F0F-97D2-1B364467E05F}"/>
          </ac:spMkLst>
        </pc:spChg>
        <pc:spChg chg="del">
          <ac:chgData name="Ahmed Ahmed" userId="9d421c32c632e8c8" providerId="LiveId" clId="{F832E4E8-4131-4665-968F-240C0CBCC086}" dt="2024-09-19T18:50:16.415" v="3883" actId="478"/>
          <ac:spMkLst>
            <pc:docMk/>
            <pc:sldMk cId="1380821813" sldId="264"/>
            <ac:spMk id="3" creationId="{2F1C03A7-DF86-6AA4-B922-64F473AAA903}"/>
          </ac:spMkLst>
        </pc:spChg>
        <pc:spChg chg="add del mod">
          <ac:chgData name="Ahmed Ahmed" userId="9d421c32c632e8c8" providerId="LiveId" clId="{F832E4E8-4131-4665-968F-240C0CBCC086}" dt="2024-09-19T18:50:43.323" v="3922" actId="478"/>
          <ac:spMkLst>
            <pc:docMk/>
            <pc:sldMk cId="1380821813" sldId="264"/>
            <ac:spMk id="6" creationId="{5959BDD0-98DD-3129-2B4D-E428C55CCFEC}"/>
          </ac:spMkLst>
        </pc:spChg>
        <pc:spChg chg="add del">
          <ac:chgData name="Ahmed Ahmed" userId="9d421c32c632e8c8" providerId="LiveId" clId="{F832E4E8-4131-4665-968F-240C0CBCC086}" dt="2024-09-19T18:54:52.976" v="3925" actId="26606"/>
          <ac:spMkLst>
            <pc:docMk/>
            <pc:sldMk cId="1380821813" sldId="264"/>
            <ac:spMk id="4162" creationId="{D6F5F07B-A917-442C-82D5-5719737E9E68}"/>
          </ac:spMkLst>
        </pc:spChg>
        <pc:spChg chg="add del">
          <ac:chgData name="Ahmed Ahmed" userId="9d421c32c632e8c8" providerId="LiveId" clId="{F832E4E8-4131-4665-968F-240C0CBCC086}" dt="2024-09-19T18:54:52.976" v="3925" actId="26606"/>
          <ac:spMkLst>
            <pc:docMk/>
            <pc:sldMk cId="1380821813" sldId="264"/>
            <ac:spMk id="4164" creationId="{646C6347-670A-4289-8E1E-A6D48C2F2C00}"/>
          </ac:spMkLst>
        </pc:spChg>
        <pc:spChg chg="add del">
          <ac:chgData name="Ahmed Ahmed" userId="9d421c32c632e8c8" providerId="LiveId" clId="{F832E4E8-4131-4665-968F-240C0CBCC086}" dt="2024-09-19T18:54:58.307" v="3928" actId="26606"/>
          <ac:spMkLst>
            <pc:docMk/>
            <pc:sldMk cId="1380821813" sldId="264"/>
            <ac:spMk id="4289" creationId="{58789E63-C78D-4210-8A38-DD6FB3B6BACD}"/>
          </ac:spMkLst>
        </pc:spChg>
        <pc:spChg chg="add del">
          <ac:chgData name="Ahmed Ahmed" userId="9d421c32c632e8c8" providerId="LiveId" clId="{F832E4E8-4131-4665-968F-240C0CBCC086}" dt="2024-09-19T18:54:58.307" v="3928" actId="26606"/>
          <ac:spMkLst>
            <pc:docMk/>
            <pc:sldMk cId="1380821813" sldId="264"/>
            <ac:spMk id="4290" creationId="{933BD51B-53C3-4AA2-8BD3-AFDF9E98BA46}"/>
          </ac:spMkLst>
        </pc:spChg>
        <pc:spChg chg="add">
          <ac:chgData name="Ahmed Ahmed" userId="9d421c32c632e8c8" providerId="LiveId" clId="{F832E4E8-4131-4665-968F-240C0CBCC086}" dt="2024-09-19T18:54:58.322" v="3929" actId="26606"/>
          <ac:spMkLst>
            <pc:docMk/>
            <pc:sldMk cId="1380821813" sldId="264"/>
            <ac:spMk id="4350" creationId="{58789E63-C78D-4210-8A38-DD6FB3B6BACD}"/>
          </ac:spMkLst>
        </pc:spChg>
        <pc:spChg chg="add">
          <ac:chgData name="Ahmed Ahmed" userId="9d421c32c632e8c8" providerId="LiveId" clId="{F832E4E8-4131-4665-968F-240C0CBCC086}" dt="2024-09-19T18:54:58.322" v="3929" actId="26606"/>
          <ac:spMkLst>
            <pc:docMk/>
            <pc:sldMk cId="1380821813" sldId="264"/>
            <ac:spMk id="4351" creationId="{9DE10C47-AF4B-43D9-ACC0-A3FB23B1194C}"/>
          </ac:spMkLst>
        </pc:spChg>
        <pc:grpChg chg="add del">
          <ac:chgData name="Ahmed Ahmed" userId="9d421c32c632e8c8" providerId="LiveId" clId="{F832E4E8-4131-4665-968F-240C0CBCC086}" dt="2024-09-19T18:54:52.976" v="3925" actId="26606"/>
          <ac:grpSpMkLst>
            <pc:docMk/>
            <pc:sldMk cId="1380821813" sldId="264"/>
            <ac:grpSpMk id="4103" creationId="{71AFD227-869A-489C-A9B5-3F0498DF3C0C}"/>
          </ac:grpSpMkLst>
        </pc:grpChg>
        <pc:grpChg chg="add del">
          <ac:chgData name="Ahmed Ahmed" userId="9d421c32c632e8c8" providerId="LiveId" clId="{F832E4E8-4131-4665-968F-240C0CBCC086}" dt="2024-09-19T18:54:52.976" v="3925" actId="26606"/>
          <ac:grpSpMkLst>
            <pc:docMk/>
            <pc:sldMk cId="1380821813" sldId="264"/>
            <ac:grpSpMk id="4166" creationId="{145196E9-03A4-438A-B85E-4CEB070DB37C}"/>
          </ac:grpSpMkLst>
        </pc:grpChg>
        <pc:grpChg chg="add del">
          <ac:chgData name="Ahmed Ahmed" userId="9d421c32c632e8c8" providerId="LiveId" clId="{F832E4E8-4131-4665-968F-240C0CBCC086}" dt="2024-09-19T18:54:52.976" v="3925" actId="26606"/>
          <ac:grpSpMkLst>
            <pc:docMk/>
            <pc:sldMk cId="1380821813" sldId="264"/>
            <ac:grpSpMk id="4199" creationId="{EDB9709B-28DB-4BE5-9BA0-118925967E7D}"/>
          </ac:grpSpMkLst>
        </pc:grpChg>
        <pc:grpChg chg="add del">
          <ac:chgData name="Ahmed Ahmed" userId="9d421c32c632e8c8" providerId="LiveId" clId="{F832E4E8-4131-4665-968F-240C0CBCC086}" dt="2024-09-19T18:54:58.307" v="3928" actId="26606"/>
          <ac:grpSpMkLst>
            <pc:docMk/>
            <pc:sldMk cId="1380821813" sldId="264"/>
            <ac:grpSpMk id="4231" creationId="{71AFD227-869A-489C-A9B5-3F0498DF3C0C}"/>
          </ac:grpSpMkLst>
        </pc:grpChg>
        <pc:grpChg chg="add del">
          <ac:chgData name="Ahmed Ahmed" userId="9d421c32c632e8c8" providerId="LiveId" clId="{F832E4E8-4131-4665-968F-240C0CBCC086}" dt="2024-09-19T18:54:58.307" v="3928" actId="26606"/>
          <ac:grpSpMkLst>
            <pc:docMk/>
            <pc:sldMk cId="1380821813" sldId="264"/>
            <ac:grpSpMk id="4291" creationId="{C94FD3EC-1310-4AD0-9781-ECB252862C7E}"/>
          </ac:grpSpMkLst>
        </pc:grpChg>
        <pc:grpChg chg="add">
          <ac:chgData name="Ahmed Ahmed" userId="9d421c32c632e8c8" providerId="LiveId" clId="{F832E4E8-4131-4665-968F-240C0CBCC086}" dt="2024-09-19T18:54:58.322" v="3929" actId="26606"/>
          <ac:grpSpMkLst>
            <pc:docMk/>
            <pc:sldMk cId="1380821813" sldId="264"/>
            <ac:grpSpMk id="4349" creationId="{71AFD227-869A-489C-A9B5-3F0498DF3C0C}"/>
          </ac:grpSpMkLst>
        </pc:grpChg>
        <pc:picChg chg="add mod ord">
          <ac:chgData name="Ahmed Ahmed" userId="9d421c32c632e8c8" providerId="LiveId" clId="{F832E4E8-4131-4665-968F-240C0CBCC086}" dt="2024-09-19T18:54:58.322" v="3929" actId="26606"/>
          <ac:picMkLst>
            <pc:docMk/>
            <pc:sldMk cId="1380821813" sldId="264"/>
            <ac:picMk id="4098" creationId="{EE95D3F6-0CD6-8A64-2480-AB7AC46CA83E}"/>
          </ac:picMkLst>
        </pc:picChg>
      </pc:sldChg>
      <pc:sldChg chg="modSp add mod ord modAnim">
        <pc:chgData name="Ahmed Ahmed" userId="9d421c32c632e8c8" providerId="LiveId" clId="{F832E4E8-4131-4665-968F-240C0CBCC086}" dt="2024-09-19T19:05:36.040" v="4322" actId="20577"/>
        <pc:sldMkLst>
          <pc:docMk/>
          <pc:sldMk cId="2783534117" sldId="265"/>
        </pc:sldMkLst>
        <pc:spChg chg="mod">
          <ac:chgData name="Ahmed Ahmed" userId="9d421c32c632e8c8" providerId="LiveId" clId="{F832E4E8-4131-4665-968F-240C0CBCC086}" dt="2024-09-19T18:55:48.756" v="3997" actId="20577"/>
          <ac:spMkLst>
            <pc:docMk/>
            <pc:sldMk cId="2783534117" sldId="265"/>
            <ac:spMk id="2" creationId="{9E358892-BFD3-7F0F-97D2-1B364467E05F}"/>
          </ac:spMkLst>
        </pc:spChg>
        <pc:spChg chg="mod">
          <ac:chgData name="Ahmed Ahmed" userId="9d421c32c632e8c8" providerId="LiveId" clId="{F832E4E8-4131-4665-968F-240C0CBCC086}" dt="2024-09-19T19:05:36.040" v="4322" actId="20577"/>
          <ac:spMkLst>
            <pc:docMk/>
            <pc:sldMk cId="2783534117" sldId="265"/>
            <ac:spMk id="3" creationId="{2F1C03A7-DF86-6AA4-B922-64F473AAA903}"/>
          </ac:spMkLst>
        </pc:spChg>
      </pc:sldChg>
      <pc:sldChg chg="addSp delSp modSp add mod setBg addAnim delAnim">
        <pc:chgData name="Ahmed Ahmed" userId="9d421c32c632e8c8" providerId="LiveId" clId="{F832E4E8-4131-4665-968F-240C0CBCC086}" dt="2024-09-19T19:09:58.413" v="4361" actId="1076"/>
        <pc:sldMkLst>
          <pc:docMk/>
          <pc:sldMk cId="436365899" sldId="266"/>
        </pc:sldMkLst>
        <pc:spChg chg="mod">
          <ac:chgData name="Ahmed Ahmed" userId="9d421c32c632e8c8" providerId="LiveId" clId="{F832E4E8-4131-4665-968F-240C0CBCC086}" dt="2024-09-19T19:09:43.350" v="4359" actId="26606"/>
          <ac:spMkLst>
            <pc:docMk/>
            <pc:sldMk cId="436365899" sldId="266"/>
            <ac:spMk id="2" creationId="{9E358892-BFD3-7F0F-97D2-1B364467E05F}"/>
          </ac:spMkLst>
        </pc:spChg>
        <pc:spChg chg="del">
          <ac:chgData name="Ahmed Ahmed" userId="9d421c32c632e8c8" providerId="LiveId" clId="{F832E4E8-4131-4665-968F-240C0CBCC086}" dt="2024-09-19T19:06:19.792" v="4347" actId="478"/>
          <ac:spMkLst>
            <pc:docMk/>
            <pc:sldMk cId="436365899" sldId="266"/>
            <ac:spMk id="3" creationId="{2F1C03A7-DF86-6AA4-B922-64F473AAA903}"/>
          </ac:spMkLst>
        </pc:spChg>
        <pc:spChg chg="ord">
          <ac:chgData name="Ahmed Ahmed" userId="9d421c32c632e8c8" providerId="LiveId" clId="{F832E4E8-4131-4665-968F-240C0CBCC086}" dt="2024-09-19T19:09:43.350" v="4359" actId="26606"/>
          <ac:spMkLst>
            <pc:docMk/>
            <pc:sldMk cId="436365899" sldId="266"/>
            <ac:spMk id="4" creationId="{8A72E97B-B564-2050-F7D9-63403AF773E8}"/>
          </ac:spMkLst>
        </pc:spChg>
        <pc:spChg chg="add del mod">
          <ac:chgData name="Ahmed Ahmed" userId="9d421c32c632e8c8" providerId="LiveId" clId="{F832E4E8-4131-4665-968F-240C0CBCC086}" dt="2024-09-19T19:06:24.133" v="4348" actId="478"/>
          <ac:spMkLst>
            <pc:docMk/>
            <pc:sldMk cId="436365899" sldId="266"/>
            <ac:spMk id="6" creationId="{F62FB8B1-6C98-AE0D-C834-73894F739358}"/>
          </ac:spMkLst>
        </pc:spChg>
        <pc:spChg chg="add del">
          <ac:chgData name="Ahmed Ahmed" userId="9d421c32c632e8c8" providerId="LiveId" clId="{F832E4E8-4131-4665-968F-240C0CBCC086}" dt="2024-09-19T19:07:42.938" v="4350" actId="22"/>
          <ac:spMkLst>
            <pc:docMk/>
            <pc:sldMk cId="436365899" sldId="266"/>
            <ac:spMk id="8" creationId="{D788208B-5139-EF01-0929-A0325413A13B}"/>
          </ac:spMkLst>
        </pc:spChg>
        <pc:spChg chg="add mod">
          <ac:chgData name="Ahmed Ahmed" userId="9d421c32c632e8c8" providerId="LiveId" clId="{F832E4E8-4131-4665-968F-240C0CBCC086}" dt="2024-09-19T19:07:53.267" v="4352"/>
          <ac:spMkLst>
            <pc:docMk/>
            <pc:sldMk cId="436365899" sldId="266"/>
            <ac:spMk id="9" creationId="{FE7B225A-A119-82FB-87FE-9591A5536120}"/>
          </ac:spMkLst>
        </pc:spChg>
        <pc:spChg chg="add del">
          <ac:chgData name="Ahmed Ahmed" userId="9d421c32c632e8c8" providerId="LiveId" clId="{F832E4E8-4131-4665-968F-240C0CBCC086}" dt="2024-09-19T19:09:32.114" v="4355" actId="26606"/>
          <ac:spMkLst>
            <pc:docMk/>
            <pc:sldMk cId="436365899" sldId="266"/>
            <ac:spMk id="5188" creationId="{58789E63-C78D-4210-8A38-DD6FB3B6BACD}"/>
          </ac:spMkLst>
        </pc:spChg>
        <pc:spChg chg="add del">
          <ac:chgData name="Ahmed Ahmed" userId="9d421c32c632e8c8" providerId="LiveId" clId="{F832E4E8-4131-4665-968F-240C0CBCC086}" dt="2024-09-19T19:09:32.114" v="4355" actId="26606"/>
          <ac:spMkLst>
            <pc:docMk/>
            <pc:sldMk cId="436365899" sldId="266"/>
            <ac:spMk id="5190" creationId="{9DE10C47-AF4B-43D9-ACC0-A3FB23B1194C}"/>
          </ac:spMkLst>
        </pc:spChg>
        <pc:spChg chg="add del">
          <ac:chgData name="Ahmed Ahmed" userId="9d421c32c632e8c8" providerId="LiveId" clId="{F832E4E8-4131-4665-968F-240C0CBCC086}" dt="2024-09-19T19:09:43.303" v="4358" actId="26606"/>
          <ac:spMkLst>
            <pc:docMk/>
            <pc:sldMk cId="436365899" sldId="266"/>
            <ac:spMk id="5350" creationId="{945D478C-A9A5-4832-89D8-703607711BB1}"/>
          </ac:spMkLst>
        </pc:spChg>
        <pc:spChg chg="add del">
          <ac:chgData name="Ahmed Ahmed" userId="9d421c32c632e8c8" providerId="LiveId" clId="{F832E4E8-4131-4665-968F-240C0CBCC086}" dt="2024-09-19T19:09:43.303" v="4358" actId="26606"/>
          <ac:spMkLst>
            <pc:docMk/>
            <pc:sldMk cId="436365899" sldId="266"/>
            <ac:spMk id="5351" creationId="{6070DF15-E754-42BB-9A78-F070643B1F41}"/>
          </ac:spMkLst>
        </pc:spChg>
        <pc:spChg chg="add">
          <ac:chgData name="Ahmed Ahmed" userId="9d421c32c632e8c8" providerId="LiveId" clId="{F832E4E8-4131-4665-968F-240C0CBCC086}" dt="2024-09-19T19:09:43.350" v="4359" actId="26606"/>
          <ac:spMkLst>
            <pc:docMk/>
            <pc:sldMk cId="436365899" sldId="266"/>
            <ac:spMk id="5354" creationId="{945D478C-A9A5-4832-89D8-703607711BB1}"/>
          </ac:spMkLst>
        </pc:spChg>
        <pc:spChg chg="add">
          <ac:chgData name="Ahmed Ahmed" userId="9d421c32c632e8c8" providerId="LiveId" clId="{F832E4E8-4131-4665-968F-240C0CBCC086}" dt="2024-09-19T19:09:43.350" v="4359" actId="26606"/>
          <ac:spMkLst>
            <pc:docMk/>
            <pc:sldMk cId="436365899" sldId="266"/>
            <ac:spMk id="5355" creationId="{0FB7F7C0-216C-466B-8AF5-7744BB34005C}"/>
          </ac:spMkLst>
        </pc:spChg>
        <pc:grpChg chg="add del">
          <ac:chgData name="Ahmed Ahmed" userId="9d421c32c632e8c8" providerId="LiveId" clId="{F832E4E8-4131-4665-968F-240C0CBCC086}" dt="2024-09-19T19:09:32.114" v="4355" actId="26606"/>
          <ac:grpSpMkLst>
            <pc:docMk/>
            <pc:sldMk cId="436365899" sldId="266"/>
            <ac:grpSpMk id="5129" creationId="{71AFD227-869A-489C-A9B5-3F0498DF3C0C}"/>
          </ac:grpSpMkLst>
        </pc:grpChg>
        <pc:grpChg chg="add del">
          <ac:chgData name="Ahmed Ahmed" userId="9d421c32c632e8c8" providerId="LiveId" clId="{F832E4E8-4131-4665-968F-240C0CBCC086}" dt="2024-09-19T19:09:43.303" v="4358" actId="26606"/>
          <ac:grpSpMkLst>
            <pc:docMk/>
            <pc:sldMk cId="436365899" sldId="266"/>
            <ac:grpSpMk id="5192" creationId="{67A83510-2790-4866-911D-2E1588DF5FCC}"/>
          </ac:grpSpMkLst>
        </pc:grpChg>
        <pc:grpChg chg="add del">
          <ac:chgData name="Ahmed Ahmed" userId="9d421c32c632e8c8" providerId="LiveId" clId="{F832E4E8-4131-4665-968F-240C0CBCC086}" dt="2024-09-19T19:09:43.303" v="4358" actId="26606"/>
          <ac:grpSpMkLst>
            <pc:docMk/>
            <pc:sldMk cId="436365899" sldId="266"/>
            <ac:grpSpMk id="5292" creationId="{71AFD227-869A-489C-A9B5-3F0498DF3C0C}"/>
          </ac:grpSpMkLst>
        </pc:grpChg>
        <pc:grpChg chg="add">
          <ac:chgData name="Ahmed Ahmed" userId="9d421c32c632e8c8" providerId="LiveId" clId="{F832E4E8-4131-4665-968F-240C0CBCC086}" dt="2024-09-19T19:09:43.350" v="4359" actId="26606"/>
          <ac:grpSpMkLst>
            <pc:docMk/>
            <pc:sldMk cId="436365899" sldId="266"/>
            <ac:grpSpMk id="5353" creationId="{71AFD227-869A-489C-A9B5-3F0498DF3C0C}"/>
          </ac:grpSpMkLst>
        </pc:grpChg>
        <pc:grpChg chg="add">
          <ac:chgData name="Ahmed Ahmed" userId="9d421c32c632e8c8" providerId="LiveId" clId="{F832E4E8-4131-4665-968F-240C0CBCC086}" dt="2024-09-19T19:09:43.350" v="4359" actId="26606"/>
          <ac:grpSpMkLst>
            <pc:docMk/>
            <pc:sldMk cId="436365899" sldId="266"/>
            <ac:grpSpMk id="5356" creationId="{67A83510-2790-4866-911D-2E1588DF5FCC}"/>
          </ac:grpSpMkLst>
        </pc:grpChg>
        <pc:picChg chg="add mod ord">
          <ac:chgData name="Ahmed Ahmed" userId="9d421c32c632e8c8" providerId="LiveId" clId="{F832E4E8-4131-4665-968F-240C0CBCC086}" dt="2024-09-19T19:09:58.413" v="4361" actId="1076"/>
          <ac:picMkLst>
            <pc:docMk/>
            <pc:sldMk cId="436365899" sldId="266"/>
            <ac:picMk id="5124" creationId="{32DFB4D2-2F93-3440-4A9E-E7D62008748D}"/>
          </ac:picMkLst>
        </pc:picChg>
      </pc:sldChg>
      <pc:sldChg chg="addSp delSp modSp add mod ord setBg modAnim">
        <pc:chgData name="Ahmed Ahmed" userId="9d421c32c632e8c8" providerId="LiveId" clId="{F832E4E8-4131-4665-968F-240C0CBCC086}" dt="2024-09-19T19:18:14.327" v="4818"/>
        <pc:sldMkLst>
          <pc:docMk/>
          <pc:sldMk cId="2913476119" sldId="267"/>
        </pc:sldMkLst>
        <pc:spChg chg="mod">
          <ac:chgData name="Ahmed Ahmed" userId="9d421c32c632e8c8" providerId="LiveId" clId="{F832E4E8-4131-4665-968F-240C0CBCC086}" dt="2024-09-19T19:17:36.871" v="4812" actId="26606"/>
          <ac:spMkLst>
            <pc:docMk/>
            <pc:sldMk cId="2913476119" sldId="267"/>
            <ac:spMk id="2" creationId="{9E358892-BFD3-7F0F-97D2-1B364467E05F}"/>
          </ac:spMkLst>
        </pc:spChg>
        <pc:spChg chg="mod">
          <ac:chgData name="Ahmed Ahmed" userId="9d421c32c632e8c8" providerId="LiveId" clId="{F832E4E8-4131-4665-968F-240C0CBCC086}" dt="2024-09-19T19:17:57.574" v="4815" actId="14100"/>
          <ac:spMkLst>
            <pc:docMk/>
            <pc:sldMk cId="2913476119" sldId="267"/>
            <ac:spMk id="3" creationId="{2F1C03A7-DF86-6AA4-B922-64F473AAA903}"/>
          </ac:spMkLst>
        </pc:spChg>
        <pc:spChg chg="ord">
          <ac:chgData name="Ahmed Ahmed" userId="9d421c32c632e8c8" providerId="LiveId" clId="{F832E4E8-4131-4665-968F-240C0CBCC086}" dt="2024-09-19T19:17:36.871" v="4812" actId="26606"/>
          <ac:spMkLst>
            <pc:docMk/>
            <pc:sldMk cId="2913476119" sldId="267"/>
            <ac:spMk id="4" creationId="{8A72E97B-B564-2050-F7D9-63403AF773E8}"/>
          </ac:spMkLst>
        </pc:spChg>
        <pc:spChg chg="add del">
          <ac:chgData name="Ahmed Ahmed" userId="9d421c32c632e8c8" providerId="LiveId" clId="{F832E4E8-4131-4665-968F-240C0CBCC086}" dt="2024-09-19T19:17:10.728" v="4802" actId="26606"/>
          <ac:spMkLst>
            <pc:docMk/>
            <pc:sldMk cId="2913476119" sldId="267"/>
            <ac:spMk id="6151" creationId="{11AC88F6-55CB-496B-8AD8-9ABD2E6E3BFA}"/>
          </ac:spMkLst>
        </pc:spChg>
        <pc:spChg chg="add del">
          <ac:chgData name="Ahmed Ahmed" userId="9d421c32c632e8c8" providerId="LiveId" clId="{F832E4E8-4131-4665-968F-240C0CBCC086}" dt="2024-09-19T19:17:10.728" v="4802" actId="26606"/>
          <ac:spMkLst>
            <pc:docMk/>
            <pc:sldMk cId="2913476119" sldId="267"/>
            <ac:spMk id="6153" creationId="{6F53D3C3-F24F-4317-98B6-A05ECD30445C}"/>
          </ac:spMkLst>
        </pc:spChg>
        <pc:spChg chg="add del">
          <ac:chgData name="Ahmed Ahmed" userId="9d421c32c632e8c8" providerId="LiveId" clId="{F832E4E8-4131-4665-968F-240C0CBCC086}" dt="2024-09-19T19:17:14.571" v="4804" actId="26606"/>
          <ac:spMkLst>
            <pc:docMk/>
            <pc:sldMk cId="2913476119" sldId="267"/>
            <ac:spMk id="6155" creationId="{969239DF-EAA4-47C3-B4E3-79C6BCB243F5}"/>
          </ac:spMkLst>
        </pc:spChg>
        <pc:spChg chg="add del">
          <ac:chgData name="Ahmed Ahmed" userId="9d421c32c632e8c8" providerId="LiveId" clId="{F832E4E8-4131-4665-968F-240C0CBCC086}" dt="2024-09-19T19:17:14.571" v="4804" actId="26606"/>
          <ac:spMkLst>
            <pc:docMk/>
            <pc:sldMk cId="2913476119" sldId="267"/>
            <ac:spMk id="6156" creationId="{11AC88F6-55CB-496B-8AD8-9ABD2E6E3BFA}"/>
          </ac:spMkLst>
        </pc:spChg>
        <pc:spChg chg="add del">
          <ac:chgData name="Ahmed Ahmed" userId="9d421c32c632e8c8" providerId="LiveId" clId="{F832E4E8-4131-4665-968F-240C0CBCC086}" dt="2024-09-19T19:17:14.571" v="4804" actId="26606"/>
          <ac:spMkLst>
            <pc:docMk/>
            <pc:sldMk cId="2913476119" sldId="267"/>
            <ac:spMk id="6157" creationId="{F1FA5EE8-8FDF-4249-8FBE-5EE4A41B3168}"/>
          </ac:spMkLst>
        </pc:spChg>
        <pc:spChg chg="add del">
          <ac:chgData name="Ahmed Ahmed" userId="9d421c32c632e8c8" providerId="LiveId" clId="{F832E4E8-4131-4665-968F-240C0CBCC086}" dt="2024-09-19T19:17:16.166" v="4806" actId="26606"/>
          <ac:spMkLst>
            <pc:docMk/>
            <pc:sldMk cId="2913476119" sldId="267"/>
            <ac:spMk id="6159" creationId="{11AC88F6-55CB-496B-8AD8-9ABD2E6E3BFA}"/>
          </ac:spMkLst>
        </pc:spChg>
        <pc:spChg chg="add del">
          <ac:chgData name="Ahmed Ahmed" userId="9d421c32c632e8c8" providerId="LiveId" clId="{F832E4E8-4131-4665-968F-240C0CBCC086}" dt="2024-09-19T19:17:16.166" v="4806" actId="26606"/>
          <ac:spMkLst>
            <pc:docMk/>
            <pc:sldMk cId="2913476119" sldId="267"/>
            <ac:spMk id="6160" creationId="{6F53D3C3-F24F-4317-98B6-A05ECD30445C}"/>
          </ac:spMkLst>
        </pc:spChg>
        <pc:spChg chg="add del">
          <ac:chgData name="Ahmed Ahmed" userId="9d421c32c632e8c8" providerId="LiveId" clId="{F832E4E8-4131-4665-968F-240C0CBCC086}" dt="2024-09-19T19:17:21.167" v="4808" actId="26606"/>
          <ac:spMkLst>
            <pc:docMk/>
            <pc:sldMk cId="2913476119" sldId="267"/>
            <ac:spMk id="6196" creationId="{CFB03654-F8D1-4066-85B5-5BA57499B18A}"/>
          </ac:spMkLst>
        </pc:spChg>
        <pc:spChg chg="add del">
          <ac:chgData name="Ahmed Ahmed" userId="9d421c32c632e8c8" providerId="LiveId" clId="{F832E4E8-4131-4665-968F-240C0CBCC086}" dt="2024-09-19T19:17:21.167" v="4808" actId="26606"/>
          <ac:spMkLst>
            <pc:docMk/>
            <pc:sldMk cId="2913476119" sldId="267"/>
            <ac:spMk id="6197" creationId="{B1A3BF1A-EF96-468A-B04F-AFDF6621DEFB}"/>
          </ac:spMkLst>
        </pc:spChg>
        <pc:spChg chg="add del">
          <ac:chgData name="Ahmed Ahmed" userId="9d421c32c632e8c8" providerId="LiveId" clId="{F832E4E8-4131-4665-968F-240C0CBCC086}" dt="2024-09-19T19:17:21.167" v="4808" actId="26606"/>
          <ac:spMkLst>
            <pc:docMk/>
            <pc:sldMk cId="2913476119" sldId="267"/>
            <ac:spMk id="6198" creationId="{7615BC76-014D-4BD0-A843-994E2D759826}"/>
          </ac:spMkLst>
        </pc:spChg>
        <pc:spChg chg="add del">
          <ac:chgData name="Ahmed Ahmed" userId="9d421c32c632e8c8" providerId="LiveId" clId="{F832E4E8-4131-4665-968F-240C0CBCC086}" dt="2024-09-19T19:17:28.386" v="4810" actId="26606"/>
          <ac:spMkLst>
            <pc:docMk/>
            <pc:sldMk cId="2913476119" sldId="267"/>
            <ac:spMk id="6228" creationId="{11AC88F6-55CB-496B-8AD8-9ABD2E6E3BFA}"/>
          </ac:spMkLst>
        </pc:spChg>
        <pc:spChg chg="add del">
          <ac:chgData name="Ahmed Ahmed" userId="9d421c32c632e8c8" providerId="LiveId" clId="{F832E4E8-4131-4665-968F-240C0CBCC086}" dt="2024-09-19T19:17:28.386" v="4810" actId="26606"/>
          <ac:spMkLst>
            <pc:docMk/>
            <pc:sldMk cId="2913476119" sldId="267"/>
            <ac:spMk id="6229" creationId="{969239DF-EAA4-47C3-B4E3-79C6BCB243F5}"/>
          </ac:spMkLst>
        </pc:spChg>
        <pc:spChg chg="add del">
          <ac:chgData name="Ahmed Ahmed" userId="9d421c32c632e8c8" providerId="LiveId" clId="{F832E4E8-4131-4665-968F-240C0CBCC086}" dt="2024-09-19T19:17:36.871" v="4812" actId="26606"/>
          <ac:spMkLst>
            <pc:docMk/>
            <pc:sldMk cId="2913476119" sldId="267"/>
            <ac:spMk id="6289" creationId="{95697D25-3D98-4690-9E3D-C65732E5D818}"/>
          </ac:spMkLst>
        </pc:spChg>
        <pc:spChg chg="add del">
          <ac:chgData name="Ahmed Ahmed" userId="9d421c32c632e8c8" providerId="LiveId" clId="{F832E4E8-4131-4665-968F-240C0CBCC086}" dt="2024-09-19T19:17:36.871" v="4812" actId="26606"/>
          <ac:spMkLst>
            <pc:docMk/>
            <pc:sldMk cId="2913476119" sldId="267"/>
            <ac:spMk id="6290" creationId="{56C634FA-4936-4EA7-9BFB-F34843C0F050}"/>
          </ac:spMkLst>
        </pc:spChg>
        <pc:grpChg chg="add del">
          <ac:chgData name="Ahmed Ahmed" userId="9d421c32c632e8c8" providerId="LiveId" clId="{F832E4E8-4131-4665-968F-240C0CBCC086}" dt="2024-09-19T19:17:21.167" v="4808" actId="26606"/>
          <ac:grpSpMkLst>
            <pc:docMk/>
            <pc:sldMk cId="2913476119" sldId="267"/>
            <ac:grpSpMk id="6199" creationId="{AC1582F5-FF93-46BF-A92F-D4490D6538CB}"/>
          </ac:grpSpMkLst>
        </pc:grpChg>
        <pc:grpChg chg="add del">
          <ac:chgData name="Ahmed Ahmed" userId="9d421c32c632e8c8" providerId="LiveId" clId="{F832E4E8-4131-4665-968F-240C0CBCC086}" dt="2024-09-19T19:17:21.167" v="4808" actId="26606"/>
          <ac:grpSpMkLst>
            <pc:docMk/>
            <pc:sldMk cId="2913476119" sldId="267"/>
            <ac:grpSpMk id="6222" creationId="{39D2483B-7210-454A-B168-51DA3C1611E3}"/>
          </ac:grpSpMkLst>
        </pc:grpChg>
        <pc:grpChg chg="add del">
          <ac:chgData name="Ahmed Ahmed" userId="9d421c32c632e8c8" providerId="LiveId" clId="{F832E4E8-4131-4665-968F-240C0CBCC086}" dt="2024-09-19T19:17:28.386" v="4810" actId="26606"/>
          <ac:grpSpMkLst>
            <pc:docMk/>
            <pc:sldMk cId="2913476119" sldId="267"/>
            <ac:grpSpMk id="6230" creationId="{3389B237-4CAB-4403-A95C-C04D71F4B420}"/>
          </ac:grpSpMkLst>
        </pc:grpChg>
        <pc:grpChg chg="add del">
          <ac:chgData name="Ahmed Ahmed" userId="9d421c32c632e8c8" providerId="LiveId" clId="{F832E4E8-4131-4665-968F-240C0CBCC086}" dt="2024-09-19T19:17:36.871" v="4812" actId="26606"/>
          <ac:grpSpMkLst>
            <pc:docMk/>
            <pc:sldMk cId="2913476119" sldId="267"/>
            <ac:grpSpMk id="6291" creationId="{A9A3B735-54E2-4D95-A245-5BA856818C0F}"/>
          </ac:grpSpMkLst>
        </pc:grpChg>
        <pc:picChg chg="add mod ord">
          <ac:chgData name="Ahmed Ahmed" userId="9d421c32c632e8c8" providerId="LiveId" clId="{F832E4E8-4131-4665-968F-240C0CBCC086}" dt="2024-09-19T19:18:07.457" v="4817" actId="1076"/>
          <ac:picMkLst>
            <pc:docMk/>
            <pc:sldMk cId="2913476119" sldId="267"/>
            <ac:picMk id="6146" creationId="{C20E4F68-9BC4-3D1B-6413-DCC169F0CE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298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8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52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8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11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751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84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03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16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65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303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9/19/2024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90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2" r:id="rId6"/>
    <p:sldLayoutId id="2147483717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70DF15-E754-42BB-9A78-F070643B1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980" y="4519947"/>
            <a:ext cx="12208582" cy="233565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472DC2-55CA-1A7B-A5E1-87F6DE93D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9331" y="4934601"/>
            <a:ext cx="8031961" cy="88239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bg-BG" sz="3400"/>
              <a:t>Инструменти и среди за програмиране</a:t>
            </a:r>
            <a:endParaRPr lang="en-GB" sz="3400"/>
          </a:p>
        </p:txBody>
      </p:sp>
      <p:pic>
        <p:nvPicPr>
          <p:cNvPr id="18" name="Picture 17" descr="A colourful light bulb with business icons">
            <a:extLst>
              <a:ext uri="{FF2B5EF4-FFF2-40B4-BE49-F238E27FC236}">
                <a16:creationId xmlns:a16="http://schemas.microsoft.com/office/drawing/2014/main" id="{1B917C42-AA19-717E-57CB-8BF40C2345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238" b="21951"/>
          <a:stretch/>
        </p:blipFill>
        <p:spPr>
          <a:xfrm>
            <a:off x="-15059" y="1"/>
            <a:ext cx="12200741" cy="4510316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432" y="4252353"/>
            <a:ext cx="12157773" cy="494218"/>
            <a:chOff x="18956" y="5952517"/>
            <a:chExt cx="12157773" cy="494218"/>
          </a:xfrm>
          <a:solidFill>
            <a:schemeClr val="bg1"/>
          </a:solidFill>
        </p:grpSpPr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3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6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8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39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0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1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2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3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4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5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6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7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8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49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0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2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8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9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0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1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2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3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4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5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6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7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8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69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0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1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2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3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4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5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6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7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8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79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0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1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2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3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4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5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6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7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8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89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0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1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2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3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4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5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6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7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8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99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0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1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2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4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5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6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7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8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9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0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1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2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3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4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5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6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7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8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9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0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1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2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3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4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5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6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7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28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9684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892-BFD3-7F0F-97D2-1B364467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3151"/>
            <a:ext cx="9634011" cy="558991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3</a:t>
            </a:r>
            <a:r>
              <a:rPr lang="bg-BG" sz="2400" dirty="0">
                <a:latin typeface="Consolas" panose="020B0609020204030204" pitchFamily="49" charset="0"/>
              </a:rPr>
              <a:t>. Инструменти за създаване на програми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03A7-DF86-6AA4-B922-64F473A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13231"/>
            <a:ext cx="9634011" cy="59092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bg-BG" b="1" dirty="0">
                <a:solidFill>
                  <a:schemeClr val="accent2"/>
                </a:solidFill>
              </a:rPr>
              <a:t> Текстов редактор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b="1" dirty="0">
                <a:solidFill>
                  <a:schemeClr val="accent2"/>
                </a:solidFill>
              </a:rPr>
              <a:t>Редактор за графичен интерфейс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bg-BG" b="1" dirty="0">
                <a:solidFill>
                  <a:schemeClr val="accent2"/>
                </a:solidFill>
              </a:rPr>
              <a:t>Транслация</a:t>
            </a:r>
          </a:p>
          <a:p>
            <a:pPr marL="514350" lvl="1" indent="-285750">
              <a:buFontTx/>
              <a:buChar char="-"/>
            </a:pPr>
            <a:r>
              <a:rPr lang="bg-BG" b="1" dirty="0">
                <a:solidFill>
                  <a:schemeClr val="tx1"/>
                </a:solidFill>
              </a:rPr>
              <a:t>Компилатор </a:t>
            </a:r>
            <a:r>
              <a:rPr lang="bg-BG" dirty="0">
                <a:solidFill>
                  <a:schemeClr val="tx1"/>
                </a:solidFill>
              </a:rPr>
              <a:t> - компилиране на </a:t>
            </a:r>
            <a:r>
              <a:rPr lang="bg-BG" b="1" i="1" dirty="0">
                <a:solidFill>
                  <a:schemeClr val="tx1"/>
                </a:solidFill>
              </a:rPr>
              <a:t>изходния код </a:t>
            </a:r>
            <a:r>
              <a:rPr lang="bg-BG" dirty="0">
                <a:solidFill>
                  <a:schemeClr val="tx1"/>
                </a:solidFill>
              </a:rPr>
              <a:t>до </a:t>
            </a:r>
            <a:r>
              <a:rPr lang="bg-BG" b="1" i="1" dirty="0">
                <a:solidFill>
                  <a:schemeClr val="tx1"/>
                </a:solidFill>
              </a:rPr>
              <a:t>изпълним код</a:t>
            </a:r>
            <a:endParaRPr lang="bg-BG" b="1" dirty="0">
              <a:solidFill>
                <a:schemeClr val="tx1"/>
              </a:solidFill>
            </a:endParaRPr>
          </a:p>
          <a:p>
            <a:pPr marL="514350" lvl="1" indent="-285750">
              <a:buFontTx/>
              <a:buChar char="-"/>
            </a:pPr>
            <a:r>
              <a:rPr lang="bg-BG" b="1" dirty="0">
                <a:solidFill>
                  <a:schemeClr val="tx1"/>
                </a:solidFill>
              </a:rPr>
              <a:t>Интерпретатор </a:t>
            </a:r>
          </a:p>
          <a:p>
            <a:pPr marL="514350" indent="-285750">
              <a:buFont typeface="Wingdings" panose="05000000000000000000" pitchFamily="2" charset="2"/>
              <a:buChar char="ü"/>
            </a:pPr>
            <a:r>
              <a:rPr lang="bg-BG" b="1" dirty="0">
                <a:solidFill>
                  <a:schemeClr val="accent2"/>
                </a:solidFill>
              </a:rPr>
              <a:t>Дебъгер</a:t>
            </a:r>
          </a:p>
          <a:p>
            <a:pPr marL="514350" indent="-285750">
              <a:buFont typeface="Wingdings" panose="05000000000000000000" pitchFamily="2" charset="2"/>
              <a:buChar char="ü"/>
            </a:pPr>
            <a:r>
              <a:rPr lang="bg-BG" b="1" dirty="0">
                <a:solidFill>
                  <a:schemeClr val="accent2"/>
                </a:solidFill>
              </a:rPr>
              <a:t>Други инструменти</a:t>
            </a:r>
            <a:r>
              <a:rPr lang="bg-BG" dirty="0">
                <a:solidFill>
                  <a:schemeClr val="tx1"/>
                </a:solidFill>
              </a:rPr>
              <a:t> – за поддържане на версии, за автоматично документиране, за генериране на текстови данни, за тестване и др.</a:t>
            </a:r>
            <a:endParaRPr lang="bg-BG" b="1" dirty="0">
              <a:solidFill>
                <a:schemeClr val="accent2"/>
              </a:solidFill>
            </a:endParaRPr>
          </a:p>
          <a:p>
            <a:pPr lvl="1"/>
            <a:endParaRPr lang="bg-BG" dirty="0">
              <a:solidFill>
                <a:schemeClr val="tx1"/>
              </a:solidFill>
            </a:endParaRPr>
          </a:p>
          <a:p>
            <a:pPr marL="514350" lvl="1" indent="-285750">
              <a:buFont typeface="Wingdings" panose="05000000000000000000" pitchFamily="2" charset="2"/>
              <a:buChar char="ü"/>
            </a:pPr>
            <a:endParaRPr lang="bg-BG" b="1" dirty="0">
              <a:solidFill>
                <a:schemeClr val="tx1"/>
              </a:solidFill>
            </a:endParaRPr>
          </a:p>
        </p:txBody>
      </p:sp>
      <p:sp>
        <p:nvSpPr>
          <p:cNvPr id="4" name="AutoShape 2" descr="Проект на жизнения цикъл - Управление на проекти">
            <a:extLst>
              <a:ext uri="{FF2B5EF4-FFF2-40B4-BE49-F238E27FC236}">
                <a16:creationId xmlns:a16="http://schemas.microsoft.com/office/drawing/2014/main" id="{8A72E97B-B564-2050-F7D9-63403AF773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53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3" name="Group 535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5130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31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32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33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34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35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36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37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38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39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40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41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42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43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44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45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46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47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48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49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50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51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52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53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54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55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56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57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58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59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60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61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62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63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64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65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66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67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68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69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70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71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72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73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74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75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76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77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78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79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80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81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82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83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84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85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86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5354" name="Rectangle 5353">
            <a:extLst>
              <a:ext uri="{FF2B5EF4-FFF2-40B4-BE49-F238E27FC236}">
                <a16:creationId xmlns:a16="http://schemas.microsoft.com/office/drawing/2014/main" id="{945D478C-A9A5-4832-89D8-703607711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68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55" name="Rectangle 5354">
            <a:extLst>
              <a:ext uri="{FF2B5EF4-FFF2-40B4-BE49-F238E27FC236}">
                <a16:creationId xmlns:a16="http://schemas.microsoft.com/office/drawing/2014/main" id="{0FB7F7C0-216C-466B-8AF5-7744BB340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74" y="4764840"/>
            <a:ext cx="12205536" cy="20931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58892-BFD3-7F0F-97D2-1B364467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4829" y="5180719"/>
            <a:ext cx="8895351" cy="81276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/>
              <a:t>4. Среда за програмиране</a:t>
            </a:r>
          </a:p>
        </p:txBody>
      </p:sp>
      <p:pic>
        <p:nvPicPr>
          <p:cNvPr id="5124" name="Picture 4" descr="Top Resources tagged as ide | Figma">
            <a:extLst>
              <a:ext uri="{FF2B5EF4-FFF2-40B4-BE49-F238E27FC236}">
                <a16:creationId xmlns:a16="http://schemas.microsoft.com/office/drawing/2014/main" id="{32DFB4D2-2F93-3440-4A9E-E7D620087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6375" y="1189863"/>
            <a:ext cx="7820050" cy="2385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356" name="Group 5355">
            <a:extLst>
              <a:ext uri="{FF2B5EF4-FFF2-40B4-BE49-F238E27FC236}">
                <a16:creationId xmlns:a16="http://schemas.microsoft.com/office/drawing/2014/main" id="{67A83510-2790-4866-911D-2E1588DF5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459" y="4517731"/>
            <a:ext cx="12157773" cy="494218"/>
            <a:chOff x="18956" y="5952517"/>
            <a:chExt cx="12157773" cy="494218"/>
          </a:xfrm>
          <a:solidFill>
            <a:schemeClr val="bg2">
              <a:lumMod val="90000"/>
            </a:schemeClr>
          </a:solidFill>
        </p:grpSpPr>
        <p:sp>
          <p:nvSpPr>
            <p:cNvPr id="5357" name="Freeform 10">
              <a:extLst>
                <a:ext uri="{FF2B5EF4-FFF2-40B4-BE49-F238E27FC236}">
                  <a16:creationId xmlns:a16="http://schemas.microsoft.com/office/drawing/2014/main" id="{DAB74ACE-7603-4829-88FE-C3C2B05EBD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37219" y="6356157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58" name="Freeform 15">
              <a:extLst>
                <a:ext uri="{FF2B5EF4-FFF2-40B4-BE49-F238E27FC236}">
                  <a16:creationId xmlns:a16="http://schemas.microsoft.com/office/drawing/2014/main" id="{DE3E37A0-8723-42F4-9435-F06BD01914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139192" y="6359421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59" name="Freeform 18">
              <a:extLst>
                <a:ext uri="{FF2B5EF4-FFF2-40B4-BE49-F238E27FC236}">
                  <a16:creationId xmlns:a16="http://schemas.microsoft.com/office/drawing/2014/main" id="{0C5FE567-8965-4799-B1E6-8A6E1A8488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384660" y="6368396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60" name="Freeform 22">
              <a:extLst>
                <a:ext uri="{FF2B5EF4-FFF2-40B4-BE49-F238E27FC236}">
                  <a16:creationId xmlns:a16="http://schemas.microsoft.com/office/drawing/2014/main" id="{BA3FF2FD-6394-4F97-B186-BD4A98C619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653573" y="6308012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61" name="Freeform 8">
              <a:extLst>
                <a:ext uri="{FF2B5EF4-FFF2-40B4-BE49-F238E27FC236}">
                  <a16:creationId xmlns:a16="http://schemas.microsoft.com/office/drawing/2014/main" id="{1A361C9F-AD97-4338-B557-8766AFD033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956" y="595659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62" name="Freeform 19">
              <a:extLst>
                <a:ext uri="{FF2B5EF4-FFF2-40B4-BE49-F238E27FC236}">
                  <a16:creationId xmlns:a16="http://schemas.microsoft.com/office/drawing/2014/main" id="{F4FAA936-A80F-43B5-8A7D-17CC7CF771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709370" y="6291575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63" name="Freeform 20">
              <a:extLst>
                <a:ext uri="{FF2B5EF4-FFF2-40B4-BE49-F238E27FC236}">
                  <a16:creationId xmlns:a16="http://schemas.microsoft.com/office/drawing/2014/main" id="{21246F32-1BA7-40E4-9AF9-CA517D44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452381" y="6295774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64" name="Freeform 23">
              <a:extLst>
                <a:ext uri="{FF2B5EF4-FFF2-40B4-BE49-F238E27FC236}">
                  <a16:creationId xmlns:a16="http://schemas.microsoft.com/office/drawing/2014/main" id="{C18EE8CE-BCF9-4C64-B335-C7830B03F3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883090" y="6322699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65" name="Freeform 26">
              <a:extLst>
                <a:ext uri="{FF2B5EF4-FFF2-40B4-BE49-F238E27FC236}">
                  <a16:creationId xmlns:a16="http://schemas.microsoft.com/office/drawing/2014/main" id="{64AC2B2B-568F-4175-8D84-AD8F6B563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04559" y="6308010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66" name="Freeform 27">
              <a:extLst>
                <a:ext uri="{FF2B5EF4-FFF2-40B4-BE49-F238E27FC236}">
                  <a16:creationId xmlns:a16="http://schemas.microsoft.com/office/drawing/2014/main" id="{D9C6CF5C-8CF6-4274-86E0-CAF4A31F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937280" y="6282192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67" name="Freeform 28">
              <a:extLst>
                <a:ext uri="{FF2B5EF4-FFF2-40B4-BE49-F238E27FC236}">
                  <a16:creationId xmlns:a16="http://schemas.microsoft.com/office/drawing/2014/main" id="{3BFC56A2-55B3-432A-BD3B-4B2423A683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194538" y="62900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68" name="Freeform 30">
              <a:extLst>
                <a:ext uri="{FF2B5EF4-FFF2-40B4-BE49-F238E27FC236}">
                  <a16:creationId xmlns:a16="http://schemas.microsoft.com/office/drawing/2014/main" id="{BB036CEA-B307-404A-89D6-9414F417D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42191" y="6338204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69" name="Freeform 43">
              <a:extLst>
                <a:ext uri="{FF2B5EF4-FFF2-40B4-BE49-F238E27FC236}">
                  <a16:creationId xmlns:a16="http://schemas.microsoft.com/office/drawing/2014/main" id="{CB37E5F5-B903-4611-A739-0B7FBE851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902106" y="6043523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70" name="Freeform 51">
              <a:extLst>
                <a:ext uri="{FF2B5EF4-FFF2-40B4-BE49-F238E27FC236}">
                  <a16:creationId xmlns:a16="http://schemas.microsoft.com/office/drawing/2014/main" id="{B1012F2B-A8F1-4FD5-8E6F-1CC97D0A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710297" y="6035458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71" name="Freeform 52">
              <a:extLst>
                <a:ext uri="{FF2B5EF4-FFF2-40B4-BE49-F238E27FC236}">
                  <a16:creationId xmlns:a16="http://schemas.microsoft.com/office/drawing/2014/main" id="{C04C6E0B-838E-4B10-91CA-29C498382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277444" y="6038724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72" name="Freeform 53">
              <a:extLst>
                <a:ext uri="{FF2B5EF4-FFF2-40B4-BE49-F238E27FC236}">
                  <a16:creationId xmlns:a16="http://schemas.microsoft.com/office/drawing/2014/main" id="{15D6CFEB-4FC5-45C3-8BDF-95EAD1EDF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71034" y="6035460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73" name="Freeform 54">
              <a:extLst>
                <a:ext uri="{FF2B5EF4-FFF2-40B4-BE49-F238E27FC236}">
                  <a16:creationId xmlns:a16="http://schemas.microsoft.com/office/drawing/2014/main" id="{EA8E01BA-7055-4707-906A-F08E2E253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094009" y="6011795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74" name="Freeform 55">
              <a:extLst>
                <a:ext uri="{FF2B5EF4-FFF2-40B4-BE49-F238E27FC236}">
                  <a16:creationId xmlns:a16="http://schemas.microsoft.com/office/drawing/2014/main" id="{CDA2DE76-0D5E-4F6F-95E7-508B725F8A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264556" y="604198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75" name="Freeform 56">
              <a:extLst>
                <a:ext uri="{FF2B5EF4-FFF2-40B4-BE49-F238E27FC236}">
                  <a16:creationId xmlns:a16="http://schemas.microsoft.com/office/drawing/2014/main" id="{669578C5-3D06-4B77-A897-A014B441B5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92340" y="5985586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76" name="Freeform 57">
              <a:extLst>
                <a:ext uri="{FF2B5EF4-FFF2-40B4-BE49-F238E27FC236}">
                  <a16:creationId xmlns:a16="http://schemas.microsoft.com/office/drawing/2014/main" id="{85AA3005-AAD0-4587-B352-ECD937D61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037697" y="6020771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77" name="Freeform 59">
              <a:extLst>
                <a:ext uri="{FF2B5EF4-FFF2-40B4-BE49-F238E27FC236}">
                  <a16:creationId xmlns:a16="http://schemas.microsoft.com/office/drawing/2014/main" id="{B4E9730F-E8B1-4F7C-BA99-3B3016F10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473186" y="605207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78" name="Freeform 60">
              <a:extLst>
                <a:ext uri="{FF2B5EF4-FFF2-40B4-BE49-F238E27FC236}">
                  <a16:creationId xmlns:a16="http://schemas.microsoft.com/office/drawing/2014/main" id="{A8922D05-C325-4918-84E6-1C62AD7BE0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825017" y="6002818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79" name="Freeform 61">
              <a:extLst>
                <a:ext uri="{FF2B5EF4-FFF2-40B4-BE49-F238E27FC236}">
                  <a16:creationId xmlns:a16="http://schemas.microsoft.com/office/drawing/2014/main" id="{38DD42E8-8604-45E3-99FE-72D479AF2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572460" y="5957121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80" name="Freeform 5">
              <a:extLst>
                <a:ext uri="{FF2B5EF4-FFF2-40B4-BE49-F238E27FC236}">
                  <a16:creationId xmlns:a16="http://schemas.microsoft.com/office/drawing/2014/main" id="{2E946C70-11C9-4C85-BE3B-1149117F3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908414" y="6286792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81" name="Freeform 6">
              <a:extLst>
                <a:ext uri="{FF2B5EF4-FFF2-40B4-BE49-F238E27FC236}">
                  <a16:creationId xmlns:a16="http://schemas.microsoft.com/office/drawing/2014/main" id="{48F637C4-CFB7-4421-9DAB-6730244B2C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634353" y="62661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82" name="Freeform 7">
              <a:extLst>
                <a:ext uri="{FF2B5EF4-FFF2-40B4-BE49-F238E27FC236}">
                  <a16:creationId xmlns:a16="http://schemas.microsoft.com/office/drawing/2014/main" id="{6E137FD9-DCB4-4E5A-960B-350C3627E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77783" y="6246129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83" name="Freeform 8">
              <a:extLst>
                <a:ext uri="{FF2B5EF4-FFF2-40B4-BE49-F238E27FC236}">
                  <a16:creationId xmlns:a16="http://schemas.microsoft.com/office/drawing/2014/main" id="{9DCD8437-9BFD-44B4-AAC8-75388190F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82245" y="6242949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84" name="Freeform 9">
              <a:extLst>
                <a:ext uri="{FF2B5EF4-FFF2-40B4-BE49-F238E27FC236}">
                  <a16:creationId xmlns:a16="http://schemas.microsoft.com/office/drawing/2014/main" id="{C9EEBF9B-D5F1-4EE3-A46A-A5A5E396A4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268040" y="6282192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85" name="Freeform 11">
              <a:extLst>
                <a:ext uri="{FF2B5EF4-FFF2-40B4-BE49-F238E27FC236}">
                  <a16:creationId xmlns:a16="http://schemas.microsoft.com/office/drawing/2014/main" id="{3A77B17D-E4D2-444B-8D75-F0171A3E85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510851" y="6246285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86" name="Freeform 12">
              <a:extLst>
                <a:ext uri="{FF2B5EF4-FFF2-40B4-BE49-F238E27FC236}">
                  <a16:creationId xmlns:a16="http://schemas.microsoft.com/office/drawing/2014/main" id="{5FDB9442-6054-49E2-948E-D30AD9E09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028371" y="6264238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87" name="Freeform 13">
              <a:extLst>
                <a:ext uri="{FF2B5EF4-FFF2-40B4-BE49-F238E27FC236}">
                  <a16:creationId xmlns:a16="http://schemas.microsoft.com/office/drawing/2014/main" id="{3E1DF8B7-7CB2-4181-8525-4EE2D5D9E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56011" y="6301648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88" name="Freeform 14">
              <a:extLst>
                <a:ext uri="{FF2B5EF4-FFF2-40B4-BE49-F238E27FC236}">
                  <a16:creationId xmlns:a16="http://schemas.microsoft.com/office/drawing/2014/main" id="{4B3B2382-7947-4BAF-BF2F-830393F8EF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333279" y="6267101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89" name="Freeform 16">
              <a:extLst>
                <a:ext uri="{FF2B5EF4-FFF2-40B4-BE49-F238E27FC236}">
                  <a16:creationId xmlns:a16="http://schemas.microsoft.com/office/drawing/2014/main" id="{AC95E7F5-BA75-4053-AC8F-81ACC42626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773156" y="6239757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90" name="Freeform 17">
              <a:extLst>
                <a:ext uri="{FF2B5EF4-FFF2-40B4-BE49-F238E27FC236}">
                  <a16:creationId xmlns:a16="http://schemas.microsoft.com/office/drawing/2014/main" id="{8D431126-FDB6-42AF-BC9E-58E4C417B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98709" y="6264239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91" name="Freeform 21">
              <a:extLst>
                <a:ext uri="{FF2B5EF4-FFF2-40B4-BE49-F238E27FC236}">
                  <a16:creationId xmlns:a16="http://schemas.microsoft.com/office/drawing/2014/main" id="{4AA2BE9B-BD88-4958-B98E-7363A0FD5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47787" y="6218542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92" name="Freeform 25">
              <a:extLst>
                <a:ext uri="{FF2B5EF4-FFF2-40B4-BE49-F238E27FC236}">
                  <a16:creationId xmlns:a16="http://schemas.microsoft.com/office/drawing/2014/main" id="{BA18EADE-8501-4251-ADCD-EB02B73DF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90115" y="6200589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93" name="Freeform 29">
              <a:extLst>
                <a:ext uri="{FF2B5EF4-FFF2-40B4-BE49-F238E27FC236}">
                  <a16:creationId xmlns:a16="http://schemas.microsoft.com/office/drawing/2014/main" id="{D1886B2F-FFB5-4032-A012-EAE8464DDA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11181" y="6179372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94" name="Freeform 31">
              <a:extLst>
                <a:ext uri="{FF2B5EF4-FFF2-40B4-BE49-F238E27FC236}">
                  <a16:creationId xmlns:a16="http://schemas.microsoft.com/office/drawing/2014/main" id="{65048464-3972-4F85-858C-BD0D6CC8A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543201" y="6241343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95" name="Freeform 32">
              <a:extLst>
                <a:ext uri="{FF2B5EF4-FFF2-40B4-BE49-F238E27FC236}">
                  <a16:creationId xmlns:a16="http://schemas.microsoft.com/office/drawing/2014/main" id="{9B136B45-B116-4EA4-802D-0D9EC238C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406775" y="597944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96" name="Freeform 33">
              <a:extLst>
                <a:ext uri="{FF2B5EF4-FFF2-40B4-BE49-F238E27FC236}">
                  <a16:creationId xmlns:a16="http://schemas.microsoft.com/office/drawing/2014/main" id="{F7DA7C34-DDA0-41AB-A47F-E981F63E2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327423" y="6028408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97" name="Freeform 34">
              <a:extLst>
                <a:ext uri="{FF2B5EF4-FFF2-40B4-BE49-F238E27FC236}">
                  <a16:creationId xmlns:a16="http://schemas.microsoft.com/office/drawing/2014/main" id="{BB16C09B-E126-49FC-B0C4-2CB43FA038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334031" y="6019431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98" name="Freeform 35">
              <a:extLst>
                <a:ext uri="{FF2B5EF4-FFF2-40B4-BE49-F238E27FC236}">
                  <a16:creationId xmlns:a16="http://schemas.microsoft.com/office/drawing/2014/main" id="{A12A7CBF-E4C8-4085-88C3-03102FE46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24491" y="601290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399" name="Freeform 36">
              <a:extLst>
                <a:ext uri="{FF2B5EF4-FFF2-40B4-BE49-F238E27FC236}">
                  <a16:creationId xmlns:a16="http://schemas.microsoft.com/office/drawing/2014/main" id="{55CA9A4D-ABE6-426B-B7F0-F5B933349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57884" y="5982710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00" name="Freeform 37">
              <a:extLst>
                <a:ext uri="{FF2B5EF4-FFF2-40B4-BE49-F238E27FC236}">
                  <a16:creationId xmlns:a16="http://schemas.microsoft.com/office/drawing/2014/main" id="{8A4F3A5B-B199-4716-ADF4-5E33A7C0D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649584" y="5970470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01" name="Freeform 38">
              <a:extLst>
                <a:ext uri="{FF2B5EF4-FFF2-40B4-BE49-F238E27FC236}">
                  <a16:creationId xmlns:a16="http://schemas.microsoft.com/office/drawing/2014/main" id="{5846F32E-5DDD-4AF4-BE1C-5F1A3FF10D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829398" y="601045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02" name="Freeform 39">
              <a:extLst>
                <a:ext uri="{FF2B5EF4-FFF2-40B4-BE49-F238E27FC236}">
                  <a16:creationId xmlns:a16="http://schemas.microsoft.com/office/drawing/2014/main" id="{AFE38B2F-69BC-4661-84A3-EA04CDC3FE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580384" y="5998215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03" name="Freeform 40">
              <a:extLst>
                <a:ext uri="{FF2B5EF4-FFF2-40B4-BE49-F238E27FC236}">
                  <a16:creationId xmlns:a16="http://schemas.microsoft.com/office/drawing/2014/main" id="{5CA6F12C-4208-48A6-B7B0-DD18CB3992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121911" y="5994951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04" name="Freeform 41">
              <a:extLst>
                <a:ext uri="{FF2B5EF4-FFF2-40B4-BE49-F238E27FC236}">
                  <a16:creationId xmlns:a16="http://schemas.microsoft.com/office/drawing/2014/main" id="{0F08EA53-C6C6-49F1-B8DA-E20FFD607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438116" y="599495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05" name="Freeform 42">
              <a:extLst>
                <a:ext uri="{FF2B5EF4-FFF2-40B4-BE49-F238E27FC236}">
                  <a16:creationId xmlns:a16="http://schemas.microsoft.com/office/drawing/2014/main" id="{6B6EA655-7497-4604-92DF-43CE7322E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0716" y="5973734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06" name="Freeform 44">
              <a:extLst>
                <a:ext uri="{FF2B5EF4-FFF2-40B4-BE49-F238E27FC236}">
                  <a16:creationId xmlns:a16="http://schemas.microsoft.com/office/drawing/2014/main" id="{082FFE9A-67C2-471A-AF37-ED9C238DBE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639354" y="597699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07" name="Freeform 45">
              <a:extLst>
                <a:ext uri="{FF2B5EF4-FFF2-40B4-BE49-F238E27FC236}">
                  <a16:creationId xmlns:a16="http://schemas.microsoft.com/office/drawing/2014/main" id="{B0FD6176-7431-446D-91DB-56644A93C1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906" y="5952517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08" name="Freeform 46">
              <a:extLst>
                <a:ext uri="{FF2B5EF4-FFF2-40B4-BE49-F238E27FC236}">
                  <a16:creationId xmlns:a16="http://schemas.microsoft.com/office/drawing/2014/main" id="{A46603FA-6405-410B-AD8A-3D75BE7A8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895937" y="6000664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09" name="Freeform 47">
              <a:extLst>
                <a:ext uri="{FF2B5EF4-FFF2-40B4-BE49-F238E27FC236}">
                  <a16:creationId xmlns:a16="http://schemas.microsoft.com/office/drawing/2014/main" id="{6BE439BF-AE87-4F53-9DC9-72414AD1F1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865326" y="5973733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10" name="Freeform 48">
              <a:extLst>
                <a:ext uri="{FF2B5EF4-FFF2-40B4-BE49-F238E27FC236}">
                  <a16:creationId xmlns:a16="http://schemas.microsoft.com/office/drawing/2014/main" id="{55C88911-7FE8-4196-8D02-DAB1B62D97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3115444" y="5992749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11" name="Freeform 49">
              <a:extLst>
                <a:ext uri="{FF2B5EF4-FFF2-40B4-BE49-F238E27FC236}">
                  <a16:creationId xmlns:a16="http://schemas.microsoft.com/office/drawing/2014/main" id="{BAD26C77-660F-4C9C-9A98-234048198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215687" y="5955781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12" name="Freeform 8">
              <a:extLst>
                <a:ext uri="{FF2B5EF4-FFF2-40B4-BE49-F238E27FC236}">
                  <a16:creationId xmlns:a16="http://schemas.microsoft.com/office/drawing/2014/main" id="{507A2021-3F23-43FC-AB0D-130B575906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683670" y="6019431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13" name="Freeform 106">
              <a:extLst>
                <a:ext uri="{FF2B5EF4-FFF2-40B4-BE49-F238E27FC236}">
                  <a16:creationId xmlns:a16="http://schemas.microsoft.com/office/drawing/2014/main" id="{CB855C11-52EB-43D9-8831-1A26FCE12A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9451" y="6204541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14" name="Freeform 19">
              <a:extLst>
                <a:ext uri="{FF2B5EF4-FFF2-40B4-BE49-F238E27FC236}">
                  <a16:creationId xmlns:a16="http://schemas.microsoft.com/office/drawing/2014/main" id="{1A6AD416-1A17-49A9-8301-8C0A5A78CA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397390" y="6351960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15" name="Freeform 20">
              <a:extLst>
                <a:ext uri="{FF2B5EF4-FFF2-40B4-BE49-F238E27FC236}">
                  <a16:creationId xmlns:a16="http://schemas.microsoft.com/office/drawing/2014/main" id="{F03687D9-14CC-461B-B4B5-907E10B6A1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140401" y="6356159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16" name="Freeform 26">
              <a:extLst>
                <a:ext uri="{FF2B5EF4-FFF2-40B4-BE49-F238E27FC236}">
                  <a16:creationId xmlns:a16="http://schemas.microsoft.com/office/drawing/2014/main" id="{FCC639BE-A7F9-46A2-955A-3ACA45455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2049121" y="6351959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17" name="Freeform 27">
              <a:extLst>
                <a:ext uri="{FF2B5EF4-FFF2-40B4-BE49-F238E27FC236}">
                  <a16:creationId xmlns:a16="http://schemas.microsoft.com/office/drawing/2014/main" id="{B3FED40E-A961-4D78-947A-5AC1BD510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625300" y="6342577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18" name="Freeform 28">
              <a:extLst>
                <a:ext uri="{FF2B5EF4-FFF2-40B4-BE49-F238E27FC236}">
                  <a16:creationId xmlns:a16="http://schemas.microsoft.com/office/drawing/2014/main" id="{1445BCDF-9E07-46AD-A6B5-5BEFA223C1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851300" y="6351959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19" name="Freeform 55">
              <a:extLst>
                <a:ext uri="{FF2B5EF4-FFF2-40B4-BE49-F238E27FC236}">
                  <a16:creationId xmlns:a16="http://schemas.microsoft.com/office/drawing/2014/main" id="{23324DC7-93D9-451A-9ABF-1B4D92BF22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988188" y="6083917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20" name="Freeform 56">
              <a:extLst>
                <a:ext uri="{FF2B5EF4-FFF2-40B4-BE49-F238E27FC236}">
                  <a16:creationId xmlns:a16="http://schemas.microsoft.com/office/drawing/2014/main" id="{003474BA-A947-4598-96BB-BAACE2411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080360" y="6045971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21" name="Freeform 57">
              <a:extLst>
                <a:ext uri="{FF2B5EF4-FFF2-40B4-BE49-F238E27FC236}">
                  <a16:creationId xmlns:a16="http://schemas.microsoft.com/office/drawing/2014/main" id="{04426A72-0FD0-478F-AAC5-B49E142535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725717" y="608115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22" name="Freeform 60">
              <a:extLst>
                <a:ext uri="{FF2B5EF4-FFF2-40B4-BE49-F238E27FC236}">
                  <a16:creationId xmlns:a16="http://schemas.microsoft.com/office/drawing/2014/main" id="{17260BB0-9DCA-4927-89A5-1314AD40E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513037" y="606320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23" name="Freeform 61">
              <a:extLst>
                <a:ext uri="{FF2B5EF4-FFF2-40B4-BE49-F238E27FC236}">
                  <a16:creationId xmlns:a16="http://schemas.microsoft.com/office/drawing/2014/main" id="{F459656F-63AC-4FC7-8D12-282B9B0C4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1260480" y="6017506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24" name="Freeform 5">
              <a:extLst>
                <a:ext uri="{FF2B5EF4-FFF2-40B4-BE49-F238E27FC236}">
                  <a16:creationId xmlns:a16="http://schemas.microsoft.com/office/drawing/2014/main" id="{5C345A48-BE33-4B10-AF97-207DC7E2C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96434" y="6347177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25" name="Freeform 6">
              <a:extLst>
                <a:ext uri="{FF2B5EF4-FFF2-40B4-BE49-F238E27FC236}">
                  <a16:creationId xmlns:a16="http://schemas.microsoft.com/office/drawing/2014/main" id="{65503F74-3A89-46DD-AD4D-9BB164E252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310592" y="6345841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26" name="Freeform 7">
              <a:extLst>
                <a:ext uri="{FF2B5EF4-FFF2-40B4-BE49-F238E27FC236}">
                  <a16:creationId xmlns:a16="http://schemas.microsoft.com/office/drawing/2014/main" id="{5D8D4A6C-9C30-46E6-953F-8FFE24534F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65803" y="6306514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27" name="Freeform 8">
              <a:extLst>
                <a:ext uri="{FF2B5EF4-FFF2-40B4-BE49-F238E27FC236}">
                  <a16:creationId xmlns:a16="http://schemas.microsoft.com/office/drawing/2014/main" id="{844B12AB-BDBA-412B-8127-0671AB6BF8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670714" y="633931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28" name="Freeform 9">
              <a:extLst>
                <a:ext uri="{FF2B5EF4-FFF2-40B4-BE49-F238E27FC236}">
                  <a16:creationId xmlns:a16="http://schemas.microsoft.com/office/drawing/2014/main" id="{84AE8FA4-8AC5-4D0E-9FF8-B6F6D961F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956060" y="6342577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29" name="Freeform 11">
              <a:extLst>
                <a:ext uri="{FF2B5EF4-FFF2-40B4-BE49-F238E27FC236}">
                  <a16:creationId xmlns:a16="http://schemas.microsoft.com/office/drawing/2014/main" id="{462515DF-512D-49E0-B5FE-637D9E352B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198871" y="6306670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30" name="Freeform 12">
              <a:extLst>
                <a:ext uri="{FF2B5EF4-FFF2-40B4-BE49-F238E27FC236}">
                  <a16:creationId xmlns:a16="http://schemas.microsoft.com/office/drawing/2014/main" id="{342CB8A0-096D-4A9F-B962-294DB670BD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716391" y="6324623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31" name="Freeform 13">
              <a:extLst>
                <a:ext uri="{FF2B5EF4-FFF2-40B4-BE49-F238E27FC236}">
                  <a16:creationId xmlns:a16="http://schemas.microsoft.com/office/drawing/2014/main" id="{6870353D-6B96-4946-8BB5-015BF6E6E2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44031" y="6362033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32" name="Freeform 14">
              <a:extLst>
                <a:ext uri="{FF2B5EF4-FFF2-40B4-BE49-F238E27FC236}">
                  <a16:creationId xmlns:a16="http://schemas.microsoft.com/office/drawing/2014/main" id="{20249E38-6114-4065-8836-941D6C55D5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70859" y="6318096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33" name="Freeform 16">
              <a:extLst>
                <a:ext uri="{FF2B5EF4-FFF2-40B4-BE49-F238E27FC236}">
                  <a16:creationId xmlns:a16="http://schemas.microsoft.com/office/drawing/2014/main" id="{BDA5073D-3C1B-4779-8DEF-FD9CD5308D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461176" y="6300142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34" name="Freeform 17">
              <a:extLst>
                <a:ext uri="{FF2B5EF4-FFF2-40B4-BE49-F238E27FC236}">
                  <a16:creationId xmlns:a16="http://schemas.microsoft.com/office/drawing/2014/main" id="{79505220-ED85-46B5-A218-0991FA5794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39205" y="6341355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35" name="Freeform 21">
              <a:extLst>
                <a:ext uri="{FF2B5EF4-FFF2-40B4-BE49-F238E27FC236}">
                  <a16:creationId xmlns:a16="http://schemas.microsoft.com/office/drawing/2014/main" id="{A8513416-DF87-4A83-8026-AF40654BA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30057" y="6318096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36" name="Freeform 25">
              <a:extLst>
                <a:ext uri="{FF2B5EF4-FFF2-40B4-BE49-F238E27FC236}">
                  <a16:creationId xmlns:a16="http://schemas.microsoft.com/office/drawing/2014/main" id="{AF0489C4-7984-4A49-9D02-ACE2DD3EC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30591" y="6309120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37" name="Freeform 29">
              <a:extLst>
                <a:ext uri="{FF2B5EF4-FFF2-40B4-BE49-F238E27FC236}">
                  <a16:creationId xmlns:a16="http://schemas.microsoft.com/office/drawing/2014/main" id="{3DB0DE7C-BF6D-4059-94C4-FD4D6E7BA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497041" y="6299934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38" name="Freeform 31">
              <a:extLst>
                <a:ext uri="{FF2B5EF4-FFF2-40B4-BE49-F238E27FC236}">
                  <a16:creationId xmlns:a16="http://schemas.microsoft.com/office/drawing/2014/main" id="{5B58E23E-6D06-4F24-B6F8-98AE632C2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207517" y="6336989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39" name="Freeform 32">
              <a:extLst>
                <a:ext uri="{FF2B5EF4-FFF2-40B4-BE49-F238E27FC236}">
                  <a16:creationId xmlns:a16="http://schemas.microsoft.com/office/drawing/2014/main" id="{7D87D95A-4B48-4140-BB5C-9A33AACBF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094795" y="6039831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40" name="Freeform 33">
              <a:extLst>
                <a:ext uri="{FF2B5EF4-FFF2-40B4-BE49-F238E27FC236}">
                  <a16:creationId xmlns:a16="http://schemas.microsoft.com/office/drawing/2014/main" id="{6D78BEA4-B995-4BEC-A3B4-C580D646AD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015443" y="60887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41" name="Freeform 34">
              <a:extLst>
                <a:ext uri="{FF2B5EF4-FFF2-40B4-BE49-F238E27FC236}">
                  <a16:creationId xmlns:a16="http://schemas.microsoft.com/office/drawing/2014/main" id="{C075F1AC-7155-4487-8B7A-0C74E2C65D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022051" y="6079816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42" name="Freeform 35">
              <a:extLst>
                <a:ext uri="{FF2B5EF4-FFF2-40B4-BE49-F238E27FC236}">
                  <a16:creationId xmlns:a16="http://schemas.microsoft.com/office/drawing/2014/main" id="{2923812A-0930-464A-B863-8232CDF9B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806684" y="6076799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43" name="Freeform 36">
              <a:extLst>
                <a:ext uri="{FF2B5EF4-FFF2-40B4-BE49-F238E27FC236}">
                  <a16:creationId xmlns:a16="http://schemas.microsoft.com/office/drawing/2014/main" id="{5B22D5AF-1F95-4943-ADBD-50BF0DDC9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345904" y="6043095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44" name="Freeform 37">
              <a:extLst>
                <a:ext uri="{FF2B5EF4-FFF2-40B4-BE49-F238E27FC236}">
                  <a16:creationId xmlns:a16="http://schemas.microsoft.com/office/drawing/2014/main" id="{09709304-5160-4325-BE4E-F970450FA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337604" y="6030855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45" name="Freeform 38">
              <a:extLst>
                <a:ext uri="{FF2B5EF4-FFF2-40B4-BE49-F238E27FC236}">
                  <a16:creationId xmlns:a16="http://schemas.microsoft.com/office/drawing/2014/main" id="{6086BD94-D139-4DEE-9FB6-849360DAB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517418" y="6070840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46" name="Freeform 39">
              <a:extLst>
                <a:ext uri="{FF2B5EF4-FFF2-40B4-BE49-F238E27FC236}">
                  <a16:creationId xmlns:a16="http://schemas.microsoft.com/office/drawing/2014/main" id="{84B8A4B1-C709-4864-851E-6A76DE4E5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8268404" y="6058600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47" name="Freeform 40">
              <a:extLst>
                <a:ext uri="{FF2B5EF4-FFF2-40B4-BE49-F238E27FC236}">
                  <a16:creationId xmlns:a16="http://schemas.microsoft.com/office/drawing/2014/main" id="{51183B3E-65BA-45BB-9238-E5553DA7E2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809931" y="6055336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48" name="Freeform 41">
              <a:extLst>
                <a:ext uri="{FF2B5EF4-FFF2-40B4-BE49-F238E27FC236}">
                  <a16:creationId xmlns:a16="http://schemas.microsoft.com/office/drawing/2014/main" id="{B456CBC6-D8DB-4226-8743-8355D0C1E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126136" y="6055335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49" name="Freeform 42">
              <a:extLst>
                <a:ext uri="{FF2B5EF4-FFF2-40B4-BE49-F238E27FC236}">
                  <a16:creationId xmlns:a16="http://schemas.microsoft.com/office/drawing/2014/main" id="{2A43AE63-9201-415C-A88E-C52685BF9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798736" y="6034119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50" name="Freeform 44">
              <a:extLst>
                <a:ext uri="{FF2B5EF4-FFF2-40B4-BE49-F238E27FC236}">
                  <a16:creationId xmlns:a16="http://schemas.microsoft.com/office/drawing/2014/main" id="{0BB8C75E-6B9A-4E95-85CF-ACD2D2AD2B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327374" y="6037383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51" name="Freeform 45">
              <a:extLst>
                <a:ext uri="{FF2B5EF4-FFF2-40B4-BE49-F238E27FC236}">
                  <a16:creationId xmlns:a16="http://schemas.microsoft.com/office/drawing/2014/main" id="{F593E6EC-FB46-40CB-825C-C1305B1FB1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7555926" y="6012902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52" name="Freeform 46">
              <a:extLst>
                <a:ext uri="{FF2B5EF4-FFF2-40B4-BE49-F238E27FC236}">
                  <a16:creationId xmlns:a16="http://schemas.microsoft.com/office/drawing/2014/main" id="{517F36F0-8630-4831-9057-6CA9B217BE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10583957" y="606104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53" name="Freeform 47">
              <a:extLst>
                <a:ext uri="{FF2B5EF4-FFF2-40B4-BE49-F238E27FC236}">
                  <a16:creationId xmlns:a16="http://schemas.microsoft.com/office/drawing/2014/main" id="{9614B5E6-3CE1-465E-8381-646179E1B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553346" y="6034118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54" name="Freeform 48">
              <a:extLst>
                <a:ext uri="{FF2B5EF4-FFF2-40B4-BE49-F238E27FC236}">
                  <a16:creationId xmlns:a16="http://schemas.microsoft.com/office/drawing/2014/main" id="{5A40C31A-16AE-42C0-AC3B-52DCA2F5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9804575" y="6052072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455" name="Freeform 49">
              <a:extLst>
                <a:ext uri="{FF2B5EF4-FFF2-40B4-BE49-F238E27FC236}">
                  <a16:creationId xmlns:a16="http://schemas.microsoft.com/office/drawing/2014/main" id="{CE95CDB5-B8FA-431B-B9BE-7791AD92C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0800000">
              <a:off x="6903707" y="6016166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4" name="AutoShape 2" descr="Проект на жизнения цикъл - Управление на проекти">
            <a:extLst>
              <a:ext uri="{FF2B5EF4-FFF2-40B4-BE49-F238E27FC236}">
                <a16:creationId xmlns:a16="http://schemas.microsoft.com/office/drawing/2014/main" id="{8A72E97B-B564-2050-F7D9-63403AF773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6365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892-BFD3-7F0F-97D2-1B364467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3151"/>
            <a:ext cx="9634011" cy="558991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r>
              <a:rPr lang="en-GB" sz="2400">
                <a:latin typeface="Consolas" panose="020B0609020204030204" pitchFamily="49" charset="0"/>
              </a:rPr>
              <a:t>4</a:t>
            </a:r>
            <a:r>
              <a:rPr lang="bg-BG" sz="2400">
                <a:latin typeface="Consolas" panose="020B0609020204030204" pitchFamily="49" charset="0"/>
              </a:rPr>
              <a:t>. Среда за програмиране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03A7-DF86-6AA4-B922-64F473A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13231"/>
            <a:ext cx="9634011" cy="5909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Съвкупността от инструментални програми, предназначени за създаване на нови </a:t>
            </a:r>
            <a:r>
              <a:rPr lang="bg-BG" b="1" dirty="0">
                <a:solidFill>
                  <a:schemeClr val="tx1"/>
                </a:solidFill>
              </a:rPr>
              <a:t>програми</a:t>
            </a:r>
            <a:r>
              <a:rPr lang="bg-BG" dirty="0">
                <a:solidFill>
                  <a:schemeClr val="tx1"/>
                </a:solidFill>
              </a:rPr>
              <a:t>, наричаме </a:t>
            </a:r>
            <a:r>
              <a:rPr lang="bg-BG" b="1" dirty="0">
                <a:solidFill>
                  <a:schemeClr val="tx1"/>
                </a:solidFill>
              </a:rPr>
              <a:t>система за програмиране </a:t>
            </a:r>
            <a:r>
              <a:rPr lang="bg-BG" dirty="0">
                <a:solidFill>
                  <a:schemeClr val="tx1"/>
                </a:solidFill>
              </a:rPr>
              <a:t>или </a:t>
            </a:r>
            <a:r>
              <a:rPr lang="bg-BG" b="1" dirty="0">
                <a:solidFill>
                  <a:schemeClr val="tx1"/>
                </a:solidFill>
              </a:rPr>
              <a:t>интегрирана среда за програмиране </a:t>
            </a:r>
            <a:r>
              <a:rPr lang="bg-BG" dirty="0">
                <a:solidFill>
                  <a:schemeClr val="tx1"/>
                </a:solidFill>
              </a:rPr>
              <a:t>(</a:t>
            </a:r>
            <a:r>
              <a:rPr lang="en-GB" dirty="0">
                <a:solidFill>
                  <a:schemeClr val="tx1"/>
                </a:solidFill>
              </a:rPr>
              <a:t>Integrated Development Environment - </a:t>
            </a:r>
            <a:r>
              <a:rPr lang="en-GB" b="1" dirty="0">
                <a:solidFill>
                  <a:schemeClr val="tx1"/>
                </a:solidFill>
              </a:rPr>
              <a:t>IDE</a:t>
            </a:r>
            <a:r>
              <a:rPr lang="bg-BG" dirty="0">
                <a:solidFill>
                  <a:schemeClr val="tx1"/>
                </a:solidFill>
              </a:rPr>
              <a:t>)</a:t>
            </a:r>
            <a:r>
              <a:rPr lang="en-GB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Така на програмиста се осигурява удобно средство за бързо и лесно създаване на програми.</a:t>
            </a:r>
          </a:p>
          <a:p>
            <a:pPr marL="514350" lvl="1" indent="-285750">
              <a:buFont typeface="Wingdings" panose="05000000000000000000" pitchFamily="2" charset="2"/>
              <a:buChar char="ü"/>
            </a:pPr>
            <a:endParaRPr lang="bg-BG" dirty="0">
              <a:solidFill>
                <a:schemeClr val="tx1"/>
              </a:solidFill>
            </a:endParaRPr>
          </a:p>
        </p:txBody>
      </p:sp>
      <p:sp>
        <p:nvSpPr>
          <p:cNvPr id="4" name="AutoShape 2" descr="Проект на жизнения цикъл - Управление на проекти">
            <a:extLst>
              <a:ext uri="{FF2B5EF4-FFF2-40B4-BE49-F238E27FC236}">
                <a16:creationId xmlns:a16="http://schemas.microsoft.com/office/drawing/2014/main" id="{8A72E97B-B564-2050-F7D9-63403AF773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146" name="Picture 2" descr="Update a Visual Studio extension - Visual Studio (Windows) | Microsoft Learn">
            <a:extLst>
              <a:ext uri="{FF2B5EF4-FFF2-40B4-BE49-F238E27FC236}">
                <a16:creationId xmlns:a16="http://schemas.microsoft.com/office/drawing/2014/main" id="{C20E4F68-9BC4-3D1B-6413-DCC169F0C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603" y="3078654"/>
            <a:ext cx="6770256" cy="3624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3476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892-BFD3-7F0F-97D2-1B364467E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>
                <a:latin typeface="Consolas" panose="020B0609020204030204" pitchFamily="49" charset="0"/>
              </a:rPr>
              <a:t>Съдържание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03A7-DF86-6AA4-B922-64F473AAA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bg-BG" dirty="0"/>
              <a:t> Програмни проекти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Етапи при разработването на програмен проект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Инструменти за създаване на програми</a:t>
            </a:r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Среда за програмиране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10231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3" name="Group 2322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232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3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4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5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4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2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3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54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1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8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69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70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71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72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2374" name="Rectangle 2373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58892-BFD3-7F0F-97D2-1B364467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/>
              <a:t>1. Програмни проекти</a:t>
            </a:r>
          </a:p>
        </p:txBody>
      </p:sp>
      <p:grpSp>
        <p:nvGrpSpPr>
          <p:cNvPr id="2376" name="Group 2375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2377" name="Group 2376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2465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6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7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8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9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0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1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2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3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4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5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6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7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8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9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0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1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2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3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4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5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6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7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8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9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0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1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2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3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4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5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6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7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8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9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0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1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2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3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4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5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6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7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8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9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0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1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2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3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4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5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6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7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8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9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0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1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2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3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4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5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6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7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8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9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0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1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2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3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4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5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6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7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8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9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0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1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2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3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4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5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6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7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8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9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0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1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2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3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4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5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6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7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8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9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0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1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2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3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4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5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6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7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8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9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0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1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2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3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4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5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6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7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8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378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9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0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1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2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3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4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5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6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7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8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9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0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1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2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3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4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5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6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7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8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99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0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1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2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3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4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5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6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7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8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09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0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1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2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3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4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5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6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7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8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19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0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1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2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3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4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5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6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7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8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29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0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1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2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3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4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5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6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7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8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39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0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1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2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3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4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5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6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7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8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49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0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1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2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3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4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5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6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7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0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1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2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3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64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052" name="Picture 4" descr="Софтуерно инженерство – Уикипедия">
            <a:extLst>
              <a:ext uri="{FF2B5EF4-FFF2-40B4-BE49-F238E27FC236}">
                <a16:creationId xmlns:a16="http://schemas.microsoft.com/office/drawing/2014/main" id="{45CB0248-BAD1-EEC9-BDF9-A27FA1D5B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17560" y="2257157"/>
            <a:ext cx="4765855" cy="2495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59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892-BFD3-7F0F-97D2-1B364467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3151"/>
            <a:ext cx="9634011" cy="558991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r>
              <a:rPr lang="bg-BG" sz="2400" dirty="0">
                <a:latin typeface="Consolas" panose="020B0609020204030204" pitchFamily="49" charset="0"/>
              </a:rPr>
              <a:t>1. Програмни проекти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03A7-DF86-6AA4-B922-64F473A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13232"/>
            <a:ext cx="9634011" cy="55126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b="1" dirty="0"/>
              <a:t>Проект</a:t>
            </a:r>
            <a:r>
              <a:rPr lang="bg-BG" dirty="0"/>
              <a:t> – множество от </a:t>
            </a:r>
            <a:r>
              <a:rPr lang="bg-BG" b="1" dirty="0"/>
              <a:t>дейности</a:t>
            </a:r>
            <a:r>
              <a:rPr lang="bg-BG" dirty="0"/>
              <a:t>, с определена </a:t>
            </a:r>
            <a:r>
              <a:rPr lang="bg-BG" b="1" dirty="0"/>
              <a:t>цел</a:t>
            </a:r>
            <a:r>
              <a:rPr lang="bg-BG" dirty="0"/>
              <a:t>, което трябва да доведе до получаване на очаквани </a:t>
            </a:r>
            <a:r>
              <a:rPr lang="bg-BG" b="1" dirty="0"/>
              <a:t>резултати</a:t>
            </a:r>
            <a:r>
              <a:rPr lang="bg-BG" dirty="0"/>
              <a:t> в рамките на определено време и ресурси.</a:t>
            </a:r>
          </a:p>
          <a:p>
            <a:pPr marL="0" indent="0">
              <a:buNone/>
            </a:pPr>
            <a:r>
              <a:rPr lang="bg-BG" dirty="0"/>
              <a:t> Обикновено проектите се реализират с усилията на определена група от </a:t>
            </a:r>
            <a:r>
              <a:rPr lang="bg-BG" b="1" dirty="0"/>
              <a:t>изпълнители</a:t>
            </a:r>
            <a:r>
              <a:rPr lang="bg-BG" dirty="0"/>
              <a:t> (наричана още </a:t>
            </a:r>
            <a:r>
              <a:rPr lang="bg-BG" b="1" dirty="0"/>
              <a:t>екип</a:t>
            </a:r>
            <a:r>
              <a:rPr lang="bg-BG" dirty="0"/>
              <a:t>).</a:t>
            </a:r>
          </a:p>
          <a:p>
            <a:pPr marL="0" indent="0">
              <a:buNone/>
            </a:pPr>
            <a:r>
              <a:rPr lang="bg-BG" dirty="0"/>
              <a:t>Важни характеристики на всеки проект: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bg-BG" b="1" dirty="0">
                <a:solidFill>
                  <a:schemeClr val="accent1"/>
                </a:solidFill>
              </a:rPr>
              <a:t>Полезност</a:t>
            </a:r>
            <a:r>
              <a:rPr lang="bg-BG" dirty="0"/>
              <a:t> (необходимост) – проектът трябва да е полезен и да решава някакъв проблем, представляващ интерес.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bg-BG" b="1" dirty="0">
                <a:solidFill>
                  <a:schemeClr val="accent1"/>
                </a:solidFill>
              </a:rPr>
              <a:t>Целесъобразен</a:t>
            </a:r>
            <a:r>
              <a:rPr lang="bg-BG" dirty="0"/>
              <a:t> – уникален – резултатите, които ще бъдат получени при реализацията на проекта, не съществуват, или ако съществуват </a:t>
            </a:r>
            <a:r>
              <a:rPr lang="bg-BG" b="1" dirty="0"/>
              <a:t>не са достъпни</a:t>
            </a:r>
            <a:r>
              <a:rPr lang="bg-BG" dirty="0"/>
              <a:t> – не могат да се използват наготово, не могат да се купят или купуването им не е оправдано икономически.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704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892-BFD3-7F0F-97D2-1B364467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3151"/>
            <a:ext cx="9634011" cy="558991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r>
              <a:rPr lang="bg-BG" sz="2400" dirty="0">
                <a:latin typeface="Consolas" panose="020B0609020204030204" pitchFamily="49" charset="0"/>
              </a:rPr>
              <a:t>1. Програмни проекти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03A7-DF86-6AA4-B922-64F473A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13232"/>
            <a:ext cx="9634011" cy="5512626"/>
          </a:xfrm>
        </p:spPr>
        <p:txBody>
          <a:bodyPr/>
          <a:lstStyle/>
          <a:p>
            <a:pPr marL="0" indent="0">
              <a:buNone/>
            </a:pPr>
            <a:r>
              <a:rPr lang="bg-BG" dirty="0"/>
              <a:t>Важни характеристики на всеки проект:</a:t>
            </a:r>
            <a:endParaRPr lang="bg-BG" b="1" dirty="0">
              <a:solidFill>
                <a:schemeClr val="accent1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bg-BG" b="1" dirty="0">
                <a:solidFill>
                  <a:schemeClr val="accent1"/>
                </a:solidFill>
              </a:rPr>
              <a:t> Работа в екип</a:t>
            </a:r>
            <a:r>
              <a:rPr lang="bg-BG" dirty="0"/>
              <a:t> – реализира се от определен брой изпълнители, които трябва да разпределят и координират работата си така, че проектът да се реализира в искания срок и обем.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dirty="0"/>
              <a:t> </a:t>
            </a:r>
            <a:r>
              <a:rPr lang="bg-BG" b="1" dirty="0">
                <a:solidFill>
                  <a:schemeClr val="accent1"/>
                </a:solidFill>
              </a:rPr>
              <a:t>Дисциплина</a:t>
            </a:r>
            <a:r>
              <a:rPr lang="bg-BG" dirty="0"/>
              <a:t> – всеки проект започва с учточняване и определяне на изискванията </a:t>
            </a:r>
            <a:r>
              <a:rPr lang="bg-BG" b="1" dirty="0"/>
              <a:t>(спецификация)</a:t>
            </a:r>
            <a:r>
              <a:rPr lang="bg-BG" dirty="0"/>
              <a:t> както към вида и качеството на очакваните резултати, така и към процеса на осъществяването му – в каква среда ще бъде изпълнен, с какви реурси и в какъв срок. Неспазването на дисциплината може да доведе до невъзможност да се „сглоби“ очакваният резултат или да не се спазят предвидените срокове.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69981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5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6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7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8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9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17121B47-384D-4AA6-BFEE-9EB117D2A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58892-BFD3-7F0F-97D2-1B364467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560" y="765690"/>
            <a:ext cx="4773663" cy="33060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600"/>
              <a:t>2. Етапи при разработването на програмен проект</a:t>
            </a: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CB9C70C-9B50-4D83-B8B9-1A0FFA2CB1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952693" y="20697"/>
            <a:ext cx="1862695" cy="6816606"/>
            <a:chOff x="9952693" y="20697"/>
            <a:chExt cx="1862695" cy="6816606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6E1E57A5-A4F5-41D5-9E12-FA9144457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674062" y="20697"/>
              <a:ext cx="1141326" cy="6816606"/>
              <a:chOff x="5889776" y="13394"/>
              <a:chExt cx="1141326" cy="6816606"/>
            </a:xfrm>
          </p:grpSpPr>
          <p:sp>
            <p:nvSpPr>
              <p:cNvPr id="162" name="Freeform 8">
                <a:extLst>
                  <a:ext uri="{FF2B5EF4-FFF2-40B4-BE49-F238E27FC236}">
                    <a16:creationId xmlns:a16="http://schemas.microsoft.com/office/drawing/2014/main" id="{ADBCFAC3-B2EB-4241-B9C9-AC317FCE7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8443" y="671857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3" name="Freeform 10">
                <a:extLst>
                  <a:ext uri="{FF2B5EF4-FFF2-40B4-BE49-F238E27FC236}">
                    <a16:creationId xmlns:a16="http://schemas.microsoft.com/office/drawing/2014/main" id="{86F38B84-C3BC-48A8-9EEF-3077223C4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5468" y="152241"/>
                <a:ext cx="138242" cy="88130"/>
              </a:xfrm>
              <a:custGeom>
                <a:avLst/>
                <a:gdLst>
                  <a:gd name="T0" fmla="*/ 22 w 42"/>
                  <a:gd name="T1" fmla="*/ 0 h 29"/>
                  <a:gd name="T2" fmla="*/ 14 w 42"/>
                  <a:gd name="T3" fmla="*/ 25 h 29"/>
                  <a:gd name="T4" fmla="*/ 22 w 42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9">
                    <a:moveTo>
                      <a:pt x="22" y="0"/>
                    </a:moveTo>
                    <a:cubicBezTo>
                      <a:pt x="42" y="7"/>
                      <a:pt x="28" y="29"/>
                      <a:pt x="14" y="25"/>
                    </a:cubicBezTo>
                    <a:cubicBezTo>
                      <a:pt x="0" y="18"/>
                      <a:pt x="8" y="1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4" name="Freeform 15">
                <a:extLst>
                  <a:ext uri="{FF2B5EF4-FFF2-40B4-BE49-F238E27FC236}">
                    <a16:creationId xmlns:a16="http://schemas.microsoft.com/office/drawing/2014/main" id="{E288352D-6F27-4727-9241-658737B623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9398" y="666438"/>
                <a:ext cx="121406" cy="72626"/>
              </a:xfrm>
              <a:custGeom>
                <a:avLst/>
                <a:gdLst>
                  <a:gd name="T0" fmla="*/ 16 w 37"/>
                  <a:gd name="T1" fmla="*/ 0 h 24"/>
                  <a:gd name="T2" fmla="*/ 11 w 37"/>
                  <a:gd name="T3" fmla="*/ 24 h 24"/>
                  <a:gd name="T4" fmla="*/ 16 w 37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4">
                    <a:moveTo>
                      <a:pt x="16" y="0"/>
                    </a:moveTo>
                    <a:cubicBezTo>
                      <a:pt x="37" y="6"/>
                      <a:pt x="30" y="20"/>
                      <a:pt x="11" y="24"/>
                    </a:cubicBezTo>
                    <a:cubicBezTo>
                      <a:pt x="0" y="17"/>
                      <a:pt x="5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5" name="Freeform 18">
                <a:extLst>
                  <a:ext uri="{FF2B5EF4-FFF2-40B4-BE49-F238E27FC236}">
                    <a16:creationId xmlns:a16="http://schemas.microsoft.com/office/drawing/2014/main" id="{6AC265CB-8E11-45EF-8A58-9FCB96E0D9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2812" y="409695"/>
                <a:ext cx="138242" cy="78339"/>
              </a:xfrm>
              <a:custGeom>
                <a:avLst/>
                <a:gdLst>
                  <a:gd name="T0" fmla="*/ 6 w 42"/>
                  <a:gd name="T1" fmla="*/ 6 h 26"/>
                  <a:gd name="T2" fmla="*/ 21 w 42"/>
                  <a:gd name="T3" fmla="*/ 26 h 26"/>
                  <a:gd name="T4" fmla="*/ 6 w 42"/>
                  <a:gd name="T5" fmla="*/ 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6">
                    <a:moveTo>
                      <a:pt x="6" y="6"/>
                    </a:moveTo>
                    <a:cubicBezTo>
                      <a:pt x="25" y="0"/>
                      <a:pt x="42" y="17"/>
                      <a:pt x="21" y="26"/>
                    </a:cubicBezTo>
                    <a:cubicBezTo>
                      <a:pt x="9" y="26"/>
                      <a:pt x="0" y="16"/>
                      <a:pt x="6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6" name="Freeform 19">
                <a:extLst>
                  <a:ext uri="{FF2B5EF4-FFF2-40B4-BE49-F238E27FC236}">
                    <a16:creationId xmlns:a16="http://schemas.microsoft.com/office/drawing/2014/main" id="{DABD6D60-E6DC-4EFB-B755-7954BBAB8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12730" y="2096571"/>
                <a:ext cx="124951" cy="69362"/>
              </a:xfrm>
              <a:custGeom>
                <a:avLst/>
                <a:gdLst>
                  <a:gd name="T0" fmla="*/ 16 w 38"/>
                  <a:gd name="T1" fmla="*/ 0 h 23"/>
                  <a:gd name="T2" fmla="*/ 10 w 38"/>
                  <a:gd name="T3" fmla="*/ 23 h 23"/>
                  <a:gd name="T4" fmla="*/ 1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16" y="0"/>
                    </a:moveTo>
                    <a:cubicBezTo>
                      <a:pt x="38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7" name="Freeform 20">
                <a:extLst>
                  <a:ext uri="{FF2B5EF4-FFF2-40B4-BE49-F238E27FC236}">
                    <a16:creationId xmlns:a16="http://schemas.microsoft.com/office/drawing/2014/main" id="{CF6F209B-B481-49BF-87A6-6201C22D8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97493" y="2294129"/>
                <a:ext cx="128495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8" name="Freeform 22">
                <a:extLst>
                  <a:ext uri="{FF2B5EF4-FFF2-40B4-BE49-F238E27FC236}">
                    <a16:creationId xmlns:a16="http://schemas.microsoft.com/office/drawing/2014/main" id="{F1FA7743-5F0C-45CC-8886-3340214982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6832" y="1123972"/>
                <a:ext cx="150648" cy="99554"/>
              </a:xfrm>
              <a:custGeom>
                <a:avLst/>
                <a:gdLst>
                  <a:gd name="T0" fmla="*/ 26 w 46"/>
                  <a:gd name="T1" fmla="*/ 0 h 33"/>
                  <a:gd name="T2" fmla="*/ 38 w 46"/>
                  <a:gd name="T3" fmla="*/ 22 h 33"/>
                  <a:gd name="T4" fmla="*/ 26 w 46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33">
                    <a:moveTo>
                      <a:pt x="26" y="0"/>
                    </a:moveTo>
                    <a:cubicBezTo>
                      <a:pt x="29" y="0"/>
                      <a:pt x="46" y="16"/>
                      <a:pt x="38" y="22"/>
                    </a:cubicBezTo>
                    <a:cubicBezTo>
                      <a:pt x="16" y="33"/>
                      <a:pt x="0" y="5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9" name="Freeform 23">
                <a:extLst>
                  <a:ext uri="{FF2B5EF4-FFF2-40B4-BE49-F238E27FC236}">
                    <a16:creationId xmlns:a16="http://schemas.microsoft.com/office/drawing/2014/main" id="{916D9D0F-5354-4875-9938-6387BFAEA3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0519" y="911406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8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10"/>
                      <a:pt x="28" y="27"/>
                      <a:pt x="8" y="20"/>
                    </a:cubicBezTo>
                    <a:cubicBezTo>
                      <a:pt x="0" y="8"/>
                      <a:pt x="7" y="2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0" name="Freeform 26">
                <a:extLst>
                  <a:ext uri="{FF2B5EF4-FFF2-40B4-BE49-F238E27FC236}">
                    <a16:creationId xmlns:a16="http://schemas.microsoft.com/office/drawing/2014/main" id="{0E294183-C628-4365-B907-E607D3DB12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67743" y="1395113"/>
                <a:ext cx="127608" cy="78339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5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2"/>
                      <a:pt x="36" y="26"/>
                      <a:pt x="20" y="25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1" name="Freeform 27">
                <a:extLst>
                  <a:ext uri="{FF2B5EF4-FFF2-40B4-BE49-F238E27FC236}">
                    <a16:creationId xmlns:a16="http://schemas.microsoft.com/office/drawing/2014/main" id="{86EA8FAD-5BF8-4312-84E8-774BCEBB41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8219" y="1832215"/>
                <a:ext cx="131153" cy="93843"/>
              </a:xfrm>
              <a:custGeom>
                <a:avLst/>
                <a:gdLst>
                  <a:gd name="T0" fmla="*/ 22 w 40"/>
                  <a:gd name="T1" fmla="*/ 0 h 31"/>
                  <a:gd name="T2" fmla="*/ 16 w 40"/>
                  <a:gd name="T3" fmla="*/ 25 h 31"/>
                  <a:gd name="T4" fmla="*/ 22 w 40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1">
                    <a:moveTo>
                      <a:pt x="22" y="0"/>
                    </a:moveTo>
                    <a:cubicBezTo>
                      <a:pt x="39" y="3"/>
                      <a:pt x="40" y="31"/>
                      <a:pt x="16" y="25"/>
                    </a:cubicBezTo>
                    <a:cubicBezTo>
                      <a:pt x="0" y="7"/>
                      <a:pt x="13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2" name="Freeform 28">
                <a:extLst>
                  <a:ext uri="{FF2B5EF4-FFF2-40B4-BE49-F238E27FC236}">
                    <a16:creationId xmlns:a16="http://schemas.microsoft.com/office/drawing/2014/main" id="{3464AF92-0BBD-433C-B88A-B18E00B14D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5303" y="1609623"/>
                <a:ext cx="127608" cy="69362"/>
              </a:xfrm>
              <a:custGeom>
                <a:avLst/>
                <a:gdLst>
                  <a:gd name="T0" fmla="*/ 16 w 39"/>
                  <a:gd name="T1" fmla="*/ 0 h 23"/>
                  <a:gd name="T2" fmla="*/ 11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7"/>
                      <a:pt x="31" y="17"/>
                      <a:pt x="11" y="23"/>
                    </a:cubicBezTo>
                    <a:cubicBezTo>
                      <a:pt x="0" y="16"/>
                      <a:pt x="4" y="2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3" name="Freeform 30">
                <a:extLst>
                  <a:ext uri="{FF2B5EF4-FFF2-40B4-BE49-F238E27FC236}">
                    <a16:creationId xmlns:a16="http://schemas.microsoft.com/office/drawing/2014/main" id="{F4CE669E-8A98-4951-BC23-D1A03B0181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920553" y="1152725"/>
                <a:ext cx="9748" cy="5712"/>
              </a:xfrm>
              <a:custGeom>
                <a:avLst/>
                <a:gdLst>
                  <a:gd name="T0" fmla="*/ 1 w 3"/>
                  <a:gd name="T1" fmla="*/ 0 h 2"/>
                  <a:gd name="T2" fmla="*/ 2 w 3"/>
                  <a:gd name="T3" fmla="*/ 2 h 2"/>
                  <a:gd name="T4" fmla="*/ 1 w 3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2">
                    <a:moveTo>
                      <a:pt x="1" y="0"/>
                    </a:moveTo>
                    <a:cubicBezTo>
                      <a:pt x="2" y="1"/>
                      <a:pt x="3" y="2"/>
                      <a:pt x="2" y="2"/>
                    </a:cubicBezTo>
                    <a:cubicBezTo>
                      <a:pt x="1" y="2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4" name="Freeform 43">
                <a:extLst>
                  <a:ext uri="{FF2B5EF4-FFF2-40B4-BE49-F238E27FC236}">
                    <a16:creationId xmlns:a16="http://schemas.microsoft.com/office/drawing/2014/main" id="{5BB7130C-3DF5-4615-BD83-A75F700915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34545" y="860614"/>
                <a:ext cx="143559" cy="75075"/>
              </a:xfrm>
              <a:custGeom>
                <a:avLst/>
                <a:gdLst>
                  <a:gd name="T0" fmla="*/ 28 w 44"/>
                  <a:gd name="T1" fmla="*/ 0 h 25"/>
                  <a:gd name="T2" fmla="*/ 25 w 44"/>
                  <a:gd name="T3" fmla="*/ 25 h 25"/>
                  <a:gd name="T4" fmla="*/ 28 w 44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5">
                    <a:moveTo>
                      <a:pt x="28" y="0"/>
                    </a:moveTo>
                    <a:cubicBezTo>
                      <a:pt x="44" y="2"/>
                      <a:pt x="38" y="22"/>
                      <a:pt x="25" y="25"/>
                    </a:cubicBezTo>
                    <a:cubicBezTo>
                      <a:pt x="0" y="25"/>
                      <a:pt x="9" y="5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5" name="Freeform 51">
                <a:extLst>
                  <a:ext uri="{FF2B5EF4-FFF2-40B4-BE49-F238E27FC236}">
                    <a16:creationId xmlns:a16="http://schemas.microsoft.com/office/drawing/2014/main" id="{EACB7AF9-EA00-4414-8437-3FDDB2E082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7514" y="1015030"/>
                <a:ext cx="115202" cy="90579"/>
              </a:xfrm>
              <a:custGeom>
                <a:avLst/>
                <a:gdLst>
                  <a:gd name="T0" fmla="*/ 19 w 35"/>
                  <a:gd name="T1" fmla="*/ 0 h 30"/>
                  <a:gd name="T2" fmla="*/ 33 w 35"/>
                  <a:gd name="T3" fmla="*/ 15 h 30"/>
                  <a:gd name="T4" fmla="*/ 25 w 35"/>
                  <a:gd name="T5" fmla="*/ 19 h 30"/>
                  <a:gd name="T6" fmla="*/ 19 w 35"/>
                  <a:gd name="T7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" h="30">
                    <a:moveTo>
                      <a:pt x="19" y="0"/>
                    </a:moveTo>
                    <a:cubicBezTo>
                      <a:pt x="26" y="0"/>
                      <a:pt x="35" y="8"/>
                      <a:pt x="33" y="15"/>
                    </a:cubicBezTo>
                    <a:cubicBezTo>
                      <a:pt x="30" y="12"/>
                      <a:pt x="27" y="17"/>
                      <a:pt x="25" y="19"/>
                    </a:cubicBezTo>
                    <a:cubicBezTo>
                      <a:pt x="7" y="30"/>
                      <a:pt x="0" y="5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6" name="Freeform 52">
                <a:extLst>
                  <a:ext uri="{FF2B5EF4-FFF2-40B4-BE49-F238E27FC236}">
                    <a16:creationId xmlns:a16="http://schemas.microsoft.com/office/drawing/2014/main" id="{FC2519C3-3C5A-43C9-9ECF-D097278C18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604519" y="450599"/>
                <a:ext cx="118747" cy="81603"/>
              </a:xfrm>
              <a:custGeom>
                <a:avLst/>
                <a:gdLst>
                  <a:gd name="T0" fmla="*/ 21 w 36"/>
                  <a:gd name="T1" fmla="*/ 0 h 27"/>
                  <a:gd name="T2" fmla="*/ 22 w 36"/>
                  <a:gd name="T3" fmla="*/ 27 h 27"/>
                  <a:gd name="T4" fmla="*/ 21 w 36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21" y="0"/>
                    </a:moveTo>
                    <a:cubicBezTo>
                      <a:pt x="33" y="3"/>
                      <a:pt x="36" y="23"/>
                      <a:pt x="22" y="27"/>
                    </a:cubicBezTo>
                    <a:cubicBezTo>
                      <a:pt x="3" y="25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7" name="Freeform 53">
                <a:extLst>
                  <a:ext uri="{FF2B5EF4-FFF2-40B4-BE49-F238E27FC236}">
                    <a16:creationId xmlns:a16="http://schemas.microsoft.com/office/drawing/2014/main" id="{62D72422-4E61-4321-BD7E-B56CC4B1A8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600" y="1253803"/>
                <a:ext cx="127608" cy="79154"/>
              </a:xfrm>
              <a:custGeom>
                <a:avLst/>
                <a:gdLst>
                  <a:gd name="T0" fmla="*/ 24 w 39"/>
                  <a:gd name="T1" fmla="*/ 0 h 26"/>
                  <a:gd name="T2" fmla="*/ 20 w 39"/>
                  <a:gd name="T3" fmla="*/ 26 h 26"/>
                  <a:gd name="T4" fmla="*/ 24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4" y="0"/>
                    </a:moveTo>
                    <a:cubicBezTo>
                      <a:pt x="39" y="3"/>
                      <a:pt x="36" y="26"/>
                      <a:pt x="20" y="26"/>
                    </a:cubicBezTo>
                    <a:cubicBezTo>
                      <a:pt x="0" y="18"/>
                      <a:pt x="3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8" name="Freeform 54">
                <a:extLst>
                  <a:ext uri="{FF2B5EF4-FFF2-40B4-BE49-F238E27FC236}">
                    <a16:creationId xmlns:a16="http://schemas.microsoft.com/office/drawing/2014/main" id="{05F207C0-A03D-4E9A-803E-D82A7BA7E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447" y="614227"/>
                <a:ext cx="134697" cy="105266"/>
              </a:xfrm>
              <a:custGeom>
                <a:avLst/>
                <a:gdLst>
                  <a:gd name="T0" fmla="*/ 28 w 41"/>
                  <a:gd name="T1" fmla="*/ 2 h 35"/>
                  <a:gd name="T2" fmla="*/ 40 w 41"/>
                  <a:gd name="T3" fmla="*/ 21 h 35"/>
                  <a:gd name="T4" fmla="*/ 28 w 41"/>
                  <a:gd name="T5" fmla="*/ 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5">
                    <a:moveTo>
                      <a:pt x="28" y="2"/>
                    </a:moveTo>
                    <a:cubicBezTo>
                      <a:pt x="37" y="0"/>
                      <a:pt x="41" y="13"/>
                      <a:pt x="40" y="21"/>
                    </a:cubicBezTo>
                    <a:cubicBezTo>
                      <a:pt x="22" y="35"/>
                      <a:pt x="0" y="10"/>
                      <a:pt x="28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9" name="Freeform 55">
                <a:extLst>
                  <a:ext uri="{FF2B5EF4-FFF2-40B4-BE49-F238E27FC236}">
                    <a16:creationId xmlns:a16="http://schemas.microsoft.com/office/drawing/2014/main" id="{255DAFDD-E023-4FF2-A2A7-6F405C8FCB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460" y="1463404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3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0" name="Freeform 56">
                <a:extLst>
                  <a:ext uri="{FF2B5EF4-FFF2-40B4-BE49-F238E27FC236}">
                    <a16:creationId xmlns:a16="http://schemas.microsoft.com/office/drawing/2014/main" id="{75169B61-B4D2-4C2A-BF18-EB0AC8DE6A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95156" y="2293440"/>
                <a:ext cx="128495" cy="72626"/>
              </a:xfrm>
              <a:custGeom>
                <a:avLst/>
                <a:gdLst>
                  <a:gd name="T0" fmla="*/ 21 w 39"/>
                  <a:gd name="T1" fmla="*/ 0 h 24"/>
                  <a:gd name="T2" fmla="*/ 22 w 39"/>
                  <a:gd name="T3" fmla="*/ 24 h 24"/>
                  <a:gd name="T4" fmla="*/ 21 w 39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4">
                    <a:moveTo>
                      <a:pt x="21" y="0"/>
                    </a:moveTo>
                    <a:cubicBezTo>
                      <a:pt x="37" y="0"/>
                      <a:pt x="39" y="23"/>
                      <a:pt x="22" y="24"/>
                    </a:cubicBezTo>
                    <a:cubicBezTo>
                      <a:pt x="7" y="22"/>
                      <a:pt x="0" y="5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1" name="Freeform 57">
                <a:extLst>
                  <a:ext uri="{FF2B5EF4-FFF2-40B4-BE49-F238E27FC236}">
                    <a16:creationId xmlns:a16="http://schemas.microsoft.com/office/drawing/2014/main" id="{32FBF9CB-F983-4A89-A0D9-37056BB65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1609" y="1673149"/>
                <a:ext cx="140901" cy="93843"/>
              </a:xfrm>
              <a:custGeom>
                <a:avLst/>
                <a:gdLst>
                  <a:gd name="T0" fmla="*/ 27 w 43"/>
                  <a:gd name="T1" fmla="*/ 3 h 31"/>
                  <a:gd name="T2" fmla="*/ 40 w 43"/>
                  <a:gd name="T3" fmla="*/ 23 h 31"/>
                  <a:gd name="T4" fmla="*/ 27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7" y="3"/>
                    </a:moveTo>
                    <a:cubicBezTo>
                      <a:pt x="35" y="0"/>
                      <a:pt x="43" y="17"/>
                      <a:pt x="40" y="23"/>
                    </a:cubicBezTo>
                    <a:cubicBezTo>
                      <a:pt x="21" y="31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2" name="Freeform 59">
                <a:extLst>
                  <a:ext uri="{FF2B5EF4-FFF2-40B4-BE49-F238E27FC236}">
                    <a16:creationId xmlns:a16="http://schemas.microsoft.com/office/drawing/2014/main" id="{F0884E69-5FA6-4C8C-A64C-DBB313AC2C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1059" y="255502"/>
                <a:ext cx="124063" cy="78339"/>
              </a:xfrm>
              <a:custGeom>
                <a:avLst/>
                <a:gdLst>
                  <a:gd name="T0" fmla="*/ 22 w 38"/>
                  <a:gd name="T1" fmla="*/ 0 h 26"/>
                  <a:gd name="T2" fmla="*/ 18 w 38"/>
                  <a:gd name="T3" fmla="*/ 26 h 26"/>
                  <a:gd name="T4" fmla="*/ 22 w 38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6">
                    <a:moveTo>
                      <a:pt x="22" y="0"/>
                    </a:moveTo>
                    <a:cubicBezTo>
                      <a:pt x="38" y="3"/>
                      <a:pt x="33" y="25"/>
                      <a:pt x="18" y="26"/>
                    </a:cubicBezTo>
                    <a:cubicBezTo>
                      <a:pt x="0" y="20"/>
                      <a:pt x="6" y="3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3" name="Freeform 60">
                <a:extLst>
                  <a:ext uri="{FF2B5EF4-FFF2-40B4-BE49-F238E27FC236}">
                    <a16:creationId xmlns:a16="http://schemas.microsoft.com/office/drawing/2014/main" id="{ED1FD4E2-312B-48A6-9F17-2D0BD4CFB3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6290" y="1902943"/>
                <a:ext cx="131153" cy="69362"/>
              </a:xfrm>
              <a:custGeom>
                <a:avLst/>
                <a:gdLst>
                  <a:gd name="T0" fmla="*/ 24 w 40"/>
                  <a:gd name="T1" fmla="*/ 0 h 23"/>
                  <a:gd name="T2" fmla="*/ 25 w 40"/>
                  <a:gd name="T3" fmla="*/ 23 h 23"/>
                  <a:gd name="T4" fmla="*/ 24 w 40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3">
                    <a:moveTo>
                      <a:pt x="24" y="0"/>
                    </a:moveTo>
                    <a:cubicBezTo>
                      <a:pt x="40" y="0"/>
                      <a:pt x="38" y="20"/>
                      <a:pt x="25" y="23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4" name="Freeform 61">
                <a:extLst>
                  <a:ext uri="{FF2B5EF4-FFF2-40B4-BE49-F238E27FC236}">
                    <a16:creationId xmlns:a16="http://schemas.microsoft.com/office/drawing/2014/main" id="{EA111918-CFCC-4C23-ADF2-ABCC68A7C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2587" y="2137303"/>
                <a:ext cx="137356" cy="99554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5"/>
                      <a:pt x="16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5" name="Freeform 78">
                <a:extLst>
                  <a:ext uri="{FF2B5EF4-FFF2-40B4-BE49-F238E27FC236}">
                    <a16:creationId xmlns:a16="http://schemas.microsoft.com/office/drawing/2014/main" id="{7E5CA7B2-3753-4B7D-A722-D95342BB8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1825" y="721042"/>
                <a:ext cx="147990" cy="75075"/>
              </a:xfrm>
              <a:custGeom>
                <a:avLst/>
                <a:gdLst>
                  <a:gd name="T0" fmla="*/ 22 w 45"/>
                  <a:gd name="T1" fmla="*/ 0 h 25"/>
                  <a:gd name="T2" fmla="*/ 28 w 45"/>
                  <a:gd name="T3" fmla="*/ 25 h 25"/>
                  <a:gd name="T4" fmla="*/ 22 w 45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5">
                    <a:moveTo>
                      <a:pt x="22" y="0"/>
                    </a:moveTo>
                    <a:cubicBezTo>
                      <a:pt x="32" y="1"/>
                      <a:pt x="45" y="21"/>
                      <a:pt x="28" y="25"/>
                    </a:cubicBezTo>
                    <a:cubicBezTo>
                      <a:pt x="9" y="23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6" name="Freeform 79">
                <a:extLst>
                  <a:ext uri="{FF2B5EF4-FFF2-40B4-BE49-F238E27FC236}">
                    <a16:creationId xmlns:a16="http://schemas.microsoft.com/office/drawing/2014/main" id="{CC9214A9-8EEB-41B0-83FB-80BEBD9652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54197" y="952087"/>
                <a:ext cx="124063" cy="69362"/>
              </a:xfrm>
              <a:custGeom>
                <a:avLst/>
                <a:gdLst>
                  <a:gd name="T0" fmla="*/ 20 w 38"/>
                  <a:gd name="T1" fmla="*/ 0 h 23"/>
                  <a:gd name="T2" fmla="*/ 20 w 38"/>
                  <a:gd name="T3" fmla="*/ 22 h 23"/>
                  <a:gd name="T4" fmla="*/ 20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0" y="0"/>
                    </a:moveTo>
                    <a:cubicBezTo>
                      <a:pt x="37" y="3"/>
                      <a:pt x="38" y="23"/>
                      <a:pt x="20" y="22"/>
                    </a:cubicBezTo>
                    <a:cubicBezTo>
                      <a:pt x="8" y="18"/>
                      <a:pt x="0" y="5"/>
                      <a:pt x="2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7" name="Freeform 80">
                <a:extLst>
                  <a:ext uri="{FF2B5EF4-FFF2-40B4-BE49-F238E27FC236}">
                    <a16:creationId xmlns:a16="http://schemas.microsoft.com/office/drawing/2014/main" id="{33157A90-4AF1-4A40-8125-803407C021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48856" y="1189882"/>
                <a:ext cx="124951" cy="66098"/>
              </a:xfrm>
              <a:custGeom>
                <a:avLst/>
                <a:gdLst>
                  <a:gd name="T0" fmla="*/ 21 w 38"/>
                  <a:gd name="T1" fmla="*/ 0 h 22"/>
                  <a:gd name="T2" fmla="*/ 21 w 38"/>
                  <a:gd name="T3" fmla="*/ 22 h 22"/>
                  <a:gd name="T4" fmla="*/ 21 w 38"/>
                  <a:gd name="T5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2">
                    <a:moveTo>
                      <a:pt x="21" y="0"/>
                    </a:moveTo>
                    <a:cubicBezTo>
                      <a:pt x="37" y="2"/>
                      <a:pt x="38" y="20"/>
                      <a:pt x="21" y="22"/>
                    </a:cubicBezTo>
                    <a:cubicBezTo>
                      <a:pt x="9" y="16"/>
                      <a:pt x="0" y="6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8" name="Freeform 81">
                <a:extLst>
                  <a:ext uri="{FF2B5EF4-FFF2-40B4-BE49-F238E27FC236}">
                    <a16:creationId xmlns:a16="http://schemas.microsoft.com/office/drawing/2014/main" id="{32D1FB24-5EA3-488F-913F-B3C1BB0367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1906" y="2202936"/>
                <a:ext cx="140901" cy="90579"/>
              </a:xfrm>
              <a:custGeom>
                <a:avLst/>
                <a:gdLst>
                  <a:gd name="T0" fmla="*/ 27 w 43"/>
                  <a:gd name="T1" fmla="*/ 3 h 30"/>
                  <a:gd name="T2" fmla="*/ 40 w 43"/>
                  <a:gd name="T3" fmla="*/ 22 h 30"/>
                  <a:gd name="T4" fmla="*/ 27 w 43"/>
                  <a:gd name="T5" fmla="*/ 3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0">
                    <a:moveTo>
                      <a:pt x="27" y="3"/>
                    </a:moveTo>
                    <a:cubicBezTo>
                      <a:pt x="35" y="0"/>
                      <a:pt x="43" y="16"/>
                      <a:pt x="40" y="22"/>
                    </a:cubicBezTo>
                    <a:cubicBezTo>
                      <a:pt x="21" y="30"/>
                      <a:pt x="0" y="15"/>
                      <a:pt x="27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89" name="Freeform 82">
                <a:extLst>
                  <a:ext uri="{FF2B5EF4-FFF2-40B4-BE49-F238E27FC236}">
                    <a16:creationId xmlns:a16="http://schemas.microsoft.com/office/drawing/2014/main" id="{58FC3262-B888-4936-87A0-9A494483A3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742" y="1980483"/>
                <a:ext cx="128495" cy="69362"/>
              </a:xfrm>
              <a:custGeom>
                <a:avLst/>
                <a:gdLst>
                  <a:gd name="T0" fmla="*/ 16 w 39"/>
                  <a:gd name="T1" fmla="*/ 0 h 23"/>
                  <a:gd name="T2" fmla="*/ 10 w 39"/>
                  <a:gd name="T3" fmla="*/ 23 h 23"/>
                  <a:gd name="T4" fmla="*/ 1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16" y="0"/>
                    </a:moveTo>
                    <a:cubicBezTo>
                      <a:pt x="39" y="8"/>
                      <a:pt x="31" y="18"/>
                      <a:pt x="10" y="23"/>
                    </a:cubicBezTo>
                    <a:cubicBezTo>
                      <a:pt x="0" y="16"/>
                      <a:pt x="4" y="3"/>
                      <a:pt x="1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0" name="Freeform 83">
                <a:extLst>
                  <a:ext uri="{FF2B5EF4-FFF2-40B4-BE49-F238E27FC236}">
                    <a16:creationId xmlns:a16="http://schemas.microsoft.com/office/drawing/2014/main" id="{127CA728-BAE0-47A3-B0CA-5EB4FD148E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2299" y="1665695"/>
                <a:ext cx="131153" cy="157493"/>
              </a:xfrm>
              <a:custGeom>
                <a:avLst/>
                <a:gdLst>
                  <a:gd name="T0" fmla="*/ 13 w 40"/>
                  <a:gd name="T1" fmla="*/ 7 h 52"/>
                  <a:gd name="T2" fmla="*/ 0 w 40"/>
                  <a:gd name="T3" fmla="*/ 24 h 52"/>
                  <a:gd name="T4" fmla="*/ 13 w 40"/>
                  <a:gd name="T5" fmla="*/ 7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52">
                    <a:moveTo>
                      <a:pt x="13" y="7"/>
                    </a:moveTo>
                    <a:cubicBezTo>
                      <a:pt x="40" y="12"/>
                      <a:pt x="18" y="52"/>
                      <a:pt x="0" y="24"/>
                    </a:cubicBezTo>
                    <a:cubicBezTo>
                      <a:pt x="2" y="0"/>
                      <a:pt x="6" y="17"/>
                      <a:pt x="13" y="7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1" name="Freeform 84">
                <a:extLst>
                  <a:ext uri="{FF2B5EF4-FFF2-40B4-BE49-F238E27FC236}">
                    <a16:creationId xmlns:a16="http://schemas.microsoft.com/office/drawing/2014/main" id="{0130CB83-550A-45A8-A9AB-0A9E134291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3315" y="516456"/>
                <a:ext cx="131153" cy="88130"/>
              </a:xfrm>
              <a:custGeom>
                <a:avLst/>
                <a:gdLst>
                  <a:gd name="T0" fmla="*/ 18 w 40"/>
                  <a:gd name="T1" fmla="*/ 1 h 29"/>
                  <a:gd name="T2" fmla="*/ 6 w 40"/>
                  <a:gd name="T3" fmla="*/ 20 h 29"/>
                  <a:gd name="T4" fmla="*/ 18 w 40"/>
                  <a:gd name="T5" fmla="*/ 1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18" y="1"/>
                    </a:moveTo>
                    <a:cubicBezTo>
                      <a:pt x="40" y="6"/>
                      <a:pt x="25" y="29"/>
                      <a:pt x="6" y="20"/>
                    </a:cubicBezTo>
                    <a:cubicBezTo>
                      <a:pt x="0" y="10"/>
                      <a:pt x="5" y="0"/>
                      <a:pt x="1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2" name="Freeform 86">
                <a:extLst>
                  <a:ext uri="{FF2B5EF4-FFF2-40B4-BE49-F238E27FC236}">
                    <a16:creationId xmlns:a16="http://schemas.microsoft.com/office/drawing/2014/main" id="{CAEE495A-5C27-457A-BD41-20611D5D0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3284" y="170447"/>
                <a:ext cx="131153" cy="112612"/>
              </a:xfrm>
              <a:custGeom>
                <a:avLst/>
                <a:gdLst>
                  <a:gd name="T0" fmla="*/ 22 w 40"/>
                  <a:gd name="T1" fmla="*/ 1 h 37"/>
                  <a:gd name="T2" fmla="*/ 15 w 40"/>
                  <a:gd name="T3" fmla="*/ 23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40" y="3"/>
                      <a:pt x="33" y="37"/>
                      <a:pt x="15" y="23"/>
                    </a:cubicBezTo>
                    <a:cubicBezTo>
                      <a:pt x="0" y="20"/>
                      <a:pt x="7" y="0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3" name="Freeform 89">
                <a:extLst>
                  <a:ext uri="{FF2B5EF4-FFF2-40B4-BE49-F238E27FC236}">
                    <a16:creationId xmlns:a16="http://schemas.microsoft.com/office/drawing/2014/main" id="{BB1F32F7-014F-45A8-844E-56C76D98A7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087" y="1453344"/>
                <a:ext cx="134697" cy="93027"/>
              </a:xfrm>
              <a:custGeom>
                <a:avLst/>
                <a:gdLst>
                  <a:gd name="T0" fmla="*/ 23 w 41"/>
                  <a:gd name="T1" fmla="*/ 0 h 31"/>
                  <a:gd name="T2" fmla="*/ 16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3"/>
                      <a:pt x="41" y="31"/>
                      <a:pt x="16" y="25"/>
                    </a:cubicBezTo>
                    <a:cubicBezTo>
                      <a:pt x="0" y="7"/>
                      <a:pt x="14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4" name="Freeform 90">
                <a:extLst>
                  <a:ext uri="{FF2B5EF4-FFF2-40B4-BE49-F238E27FC236}">
                    <a16:creationId xmlns:a16="http://schemas.microsoft.com/office/drawing/2014/main" id="{0CF27E5B-05B7-44DF-94AE-4365D50B88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65939" y="2076253"/>
                <a:ext cx="2659" cy="8977"/>
              </a:xfrm>
              <a:custGeom>
                <a:avLst/>
                <a:gdLst>
                  <a:gd name="T0" fmla="*/ 0 w 1"/>
                  <a:gd name="T1" fmla="*/ 0 h 3"/>
                  <a:gd name="T2" fmla="*/ 0 w 1"/>
                  <a:gd name="T3" fmla="*/ 2 h 3"/>
                  <a:gd name="T4" fmla="*/ 0 w 1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" h="3">
                    <a:moveTo>
                      <a:pt x="0" y="0"/>
                    </a:moveTo>
                    <a:cubicBezTo>
                      <a:pt x="1" y="0"/>
                      <a:pt x="1" y="3"/>
                      <a:pt x="0" y="2"/>
                    </a:cubicBezTo>
                    <a:cubicBezTo>
                      <a:pt x="0" y="1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5" name="Freeform 105">
                <a:extLst>
                  <a:ext uri="{FF2B5EF4-FFF2-40B4-BE49-F238E27FC236}">
                    <a16:creationId xmlns:a16="http://schemas.microsoft.com/office/drawing/2014/main" id="{BEEE0FD8-81BE-4670-A0B1-FD1C191910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79346" y="1981944"/>
                <a:ext cx="140901" cy="93027"/>
              </a:xfrm>
              <a:custGeom>
                <a:avLst/>
                <a:gdLst>
                  <a:gd name="T0" fmla="*/ 26 w 43"/>
                  <a:gd name="T1" fmla="*/ 3 h 31"/>
                  <a:gd name="T2" fmla="*/ 39 w 43"/>
                  <a:gd name="T3" fmla="*/ 23 h 31"/>
                  <a:gd name="T4" fmla="*/ 26 w 43"/>
                  <a:gd name="T5" fmla="*/ 3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1">
                    <a:moveTo>
                      <a:pt x="26" y="3"/>
                    </a:moveTo>
                    <a:cubicBezTo>
                      <a:pt x="34" y="0"/>
                      <a:pt x="43" y="17"/>
                      <a:pt x="39" y="23"/>
                    </a:cubicBezTo>
                    <a:cubicBezTo>
                      <a:pt x="20" y="31"/>
                      <a:pt x="0" y="15"/>
                      <a:pt x="26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Freeform 106">
                <a:extLst>
                  <a:ext uri="{FF2B5EF4-FFF2-40B4-BE49-F238E27FC236}">
                    <a16:creationId xmlns:a16="http://schemas.microsoft.com/office/drawing/2014/main" id="{9F9A6256-1F3C-46D5-8441-488BB1E8E4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8983" y="589065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Freeform 107">
                <a:extLst>
                  <a:ext uri="{FF2B5EF4-FFF2-40B4-BE49-F238E27FC236}">
                    <a16:creationId xmlns:a16="http://schemas.microsoft.com/office/drawing/2014/main" id="{BD9DB765-92D3-4BCB-918F-60D8DCDD74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4748" y="2269014"/>
                <a:ext cx="154193" cy="81603"/>
              </a:xfrm>
              <a:custGeom>
                <a:avLst/>
                <a:gdLst>
                  <a:gd name="T0" fmla="*/ 31 w 47"/>
                  <a:gd name="T1" fmla="*/ 0 h 27"/>
                  <a:gd name="T2" fmla="*/ 17 w 47"/>
                  <a:gd name="T3" fmla="*/ 23 h 27"/>
                  <a:gd name="T4" fmla="*/ 31 w 47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7">
                    <a:moveTo>
                      <a:pt x="31" y="0"/>
                    </a:moveTo>
                    <a:cubicBezTo>
                      <a:pt x="47" y="10"/>
                      <a:pt x="32" y="27"/>
                      <a:pt x="17" y="23"/>
                    </a:cubicBezTo>
                    <a:cubicBezTo>
                      <a:pt x="0" y="14"/>
                      <a:pt x="18" y="0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108">
                <a:extLst>
                  <a:ext uri="{FF2B5EF4-FFF2-40B4-BE49-F238E27FC236}">
                    <a16:creationId xmlns:a16="http://schemas.microsoft.com/office/drawing/2014/main" id="{8AFA6628-0664-424D-905E-6FAE9FCFAA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66654" y="1198910"/>
                <a:ext cx="121406" cy="90579"/>
              </a:xfrm>
              <a:custGeom>
                <a:avLst/>
                <a:gdLst>
                  <a:gd name="T0" fmla="*/ 26 w 37"/>
                  <a:gd name="T1" fmla="*/ 1 h 30"/>
                  <a:gd name="T2" fmla="*/ 35 w 37"/>
                  <a:gd name="T3" fmla="*/ 21 h 30"/>
                  <a:gd name="T4" fmla="*/ 26 w 37"/>
                  <a:gd name="T5" fmla="*/ 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0">
                    <a:moveTo>
                      <a:pt x="26" y="1"/>
                    </a:moveTo>
                    <a:cubicBezTo>
                      <a:pt x="35" y="0"/>
                      <a:pt x="37" y="13"/>
                      <a:pt x="35" y="21"/>
                    </a:cubicBezTo>
                    <a:cubicBezTo>
                      <a:pt x="14" y="30"/>
                      <a:pt x="0" y="8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9" name="Freeform 109">
                <a:extLst>
                  <a:ext uri="{FF2B5EF4-FFF2-40B4-BE49-F238E27FC236}">
                    <a16:creationId xmlns:a16="http://schemas.microsoft.com/office/drawing/2014/main" id="{433F27B3-462C-45E8-A759-DE553E29A33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9851" y="1700235"/>
                <a:ext cx="154193" cy="84866"/>
              </a:xfrm>
              <a:custGeom>
                <a:avLst/>
                <a:gdLst>
                  <a:gd name="T0" fmla="*/ 26 w 47"/>
                  <a:gd name="T1" fmla="*/ 0 h 28"/>
                  <a:gd name="T2" fmla="*/ 10 w 47"/>
                  <a:gd name="T3" fmla="*/ 26 h 28"/>
                  <a:gd name="T4" fmla="*/ 26 w 47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7" h="28">
                    <a:moveTo>
                      <a:pt x="26" y="0"/>
                    </a:moveTo>
                    <a:cubicBezTo>
                      <a:pt x="47" y="13"/>
                      <a:pt x="28" y="28"/>
                      <a:pt x="10" y="26"/>
                    </a:cubicBezTo>
                    <a:cubicBezTo>
                      <a:pt x="0" y="13"/>
                      <a:pt x="15" y="4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0" name="Freeform 110">
                <a:extLst>
                  <a:ext uri="{FF2B5EF4-FFF2-40B4-BE49-F238E27FC236}">
                    <a16:creationId xmlns:a16="http://schemas.microsoft.com/office/drawing/2014/main" id="{7EC57FD0-F081-4D0F-B32F-E1963A8DE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7" y="341230"/>
                <a:ext cx="127608" cy="114243"/>
              </a:xfrm>
              <a:custGeom>
                <a:avLst/>
                <a:gdLst>
                  <a:gd name="T0" fmla="*/ 21 w 39"/>
                  <a:gd name="T1" fmla="*/ 1 h 38"/>
                  <a:gd name="T2" fmla="*/ 39 w 39"/>
                  <a:gd name="T3" fmla="*/ 18 h 38"/>
                  <a:gd name="T4" fmla="*/ 21 w 39"/>
                  <a:gd name="T5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8">
                    <a:moveTo>
                      <a:pt x="21" y="1"/>
                    </a:moveTo>
                    <a:cubicBezTo>
                      <a:pt x="35" y="0"/>
                      <a:pt x="38" y="8"/>
                      <a:pt x="39" y="18"/>
                    </a:cubicBezTo>
                    <a:cubicBezTo>
                      <a:pt x="25" y="38"/>
                      <a:pt x="0" y="13"/>
                      <a:pt x="2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1" name="Freeform 111">
                <a:extLst>
                  <a:ext uri="{FF2B5EF4-FFF2-40B4-BE49-F238E27FC236}">
                    <a16:creationId xmlns:a16="http://schemas.microsoft.com/office/drawing/2014/main" id="{B268BB25-E444-4C92-83A1-E4D6F070D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7906" y="1428730"/>
                <a:ext cx="131153" cy="87315"/>
              </a:xfrm>
              <a:custGeom>
                <a:avLst/>
                <a:gdLst>
                  <a:gd name="T0" fmla="*/ 24 w 40"/>
                  <a:gd name="T1" fmla="*/ 0 h 29"/>
                  <a:gd name="T2" fmla="*/ 20 w 40"/>
                  <a:gd name="T3" fmla="*/ 25 h 29"/>
                  <a:gd name="T4" fmla="*/ 24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4" y="0"/>
                    </a:moveTo>
                    <a:cubicBezTo>
                      <a:pt x="40" y="1"/>
                      <a:pt x="35" y="29"/>
                      <a:pt x="20" y="25"/>
                    </a:cubicBezTo>
                    <a:cubicBezTo>
                      <a:pt x="0" y="19"/>
                      <a:pt x="5" y="2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2" name="Freeform 112">
                <a:extLst>
                  <a:ext uri="{FF2B5EF4-FFF2-40B4-BE49-F238E27FC236}">
                    <a16:creationId xmlns:a16="http://schemas.microsoft.com/office/drawing/2014/main" id="{9468C251-DE21-4B48-9BE9-25473D0F52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7409" y="910076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1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3" name="Freeform 5">
                <a:extLst>
                  <a:ext uri="{FF2B5EF4-FFF2-40B4-BE49-F238E27FC236}">
                    <a16:creationId xmlns:a16="http://schemas.microsoft.com/office/drawing/2014/main" id="{69374DCE-92DD-446F-9C06-4FD9C171AB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3378" y="2765199"/>
                <a:ext cx="121406" cy="81603"/>
              </a:xfrm>
              <a:custGeom>
                <a:avLst/>
                <a:gdLst>
                  <a:gd name="T0" fmla="*/ 20 w 37"/>
                  <a:gd name="T1" fmla="*/ 1 h 27"/>
                  <a:gd name="T2" fmla="*/ 22 w 37"/>
                  <a:gd name="T3" fmla="*/ 27 h 27"/>
                  <a:gd name="T4" fmla="*/ 20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20" y="1"/>
                    </a:moveTo>
                    <a:cubicBezTo>
                      <a:pt x="31" y="1"/>
                      <a:pt x="37" y="24"/>
                      <a:pt x="22" y="27"/>
                    </a:cubicBezTo>
                    <a:cubicBezTo>
                      <a:pt x="2" y="27"/>
                      <a:pt x="0" y="0"/>
                      <a:pt x="20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4" name="Freeform 6">
                <a:extLst>
                  <a:ext uri="{FF2B5EF4-FFF2-40B4-BE49-F238E27FC236}">
                    <a16:creationId xmlns:a16="http://schemas.microsoft.com/office/drawing/2014/main" id="{258E2296-D453-46D9-818C-D207E49689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84905" y="5109356"/>
                <a:ext cx="124063" cy="87315"/>
              </a:xfrm>
              <a:custGeom>
                <a:avLst/>
                <a:gdLst>
                  <a:gd name="T0" fmla="*/ 12 w 38"/>
                  <a:gd name="T1" fmla="*/ 3 h 29"/>
                  <a:gd name="T2" fmla="*/ 15 w 38"/>
                  <a:gd name="T3" fmla="*/ 29 h 29"/>
                  <a:gd name="T4" fmla="*/ 12 w 38"/>
                  <a:gd name="T5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9">
                    <a:moveTo>
                      <a:pt x="12" y="3"/>
                    </a:moveTo>
                    <a:cubicBezTo>
                      <a:pt x="34" y="0"/>
                      <a:pt x="38" y="26"/>
                      <a:pt x="15" y="29"/>
                    </a:cubicBezTo>
                    <a:cubicBezTo>
                      <a:pt x="4" y="23"/>
                      <a:pt x="0" y="9"/>
                      <a:pt x="12" y="3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5" name="Freeform 7">
                <a:extLst>
                  <a:ext uri="{FF2B5EF4-FFF2-40B4-BE49-F238E27FC236}">
                    <a16:creationId xmlns:a16="http://schemas.microsoft.com/office/drawing/2014/main" id="{48207F15-77EC-4A91-A365-6895A9C64C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53335" y="2478886"/>
                <a:ext cx="138242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6" name="Freeform 8">
                <a:extLst>
                  <a:ext uri="{FF2B5EF4-FFF2-40B4-BE49-F238E27FC236}">
                    <a16:creationId xmlns:a16="http://schemas.microsoft.com/office/drawing/2014/main" id="{A96D38DB-9495-4DBE-BDB7-EB1595D381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1783" y="4810310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7" name="Freeform 9">
                <a:extLst>
                  <a:ext uri="{FF2B5EF4-FFF2-40B4-BE49-F238E27FC236}">
                    <a16:creationId xmlns:a16="http://schemas.microsoft.com/office/drawing/2014/main" id="{29B258E2-CEDB-45A9-B556-32AC71C4F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49921" y="4529838"/>
                <a:ext cx="121406" cy="88130"/>
              </a:xfrm>
              <a:custGeom>
                <a:avLst/>
                <a:gdLst>
                  <a:gd name="T0" fmla="*/ 18 w 37"/>
                  <a:gd name="T1" fmla="*/ 4 h 29"/>
                  <a:gd name="T2" fmla="*/ 22 w 37"/>
                  <a:gd name="T3" fmla="*/ 29 h 29"/>
                  <a:gd name="T4" fmla="*/ 18 w 37"/>
                  <a:gd name="T5" fmla="*/ 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9">
                    <a:moveTo>
                      <a:pt x="18" y="4"/>
                    </a:moveTo>
                    <a:cubicBezTo>
                      <a:pt x="35" y="0"/>
                      <a:pt x="37" y="28"/>
                      <a:pt x="22" y="29"/>
                    </a:cubicBezTo>
                    <a:cubicBezTo>
                      <a:pt x="7" y="28"/>
                      <a:pt x="0" y="14"/>
                      <a:pt x="18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8" name="Freeform 11">
                <a:extLst>
                  <a:ext uri="{FF2B5EF4-FFF2-40B4-BE49-F238E27FC236}">
                    <a16:creationId xmlns:a16="http://schemas.microsoft.com/office/drawing/2014/main" id="{2D586C45-5DFF-41ED-AEB9-8F3858E4EC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0282" y="4268606"/>
                <a:ext cx="143559" cy="102819"/>
              </a:xfrm>
              <a:custGeom>
                <a:avLst/>
                <a:gdLst>
                  <a:gd name="T0" fmla="*/ 31 w 44"/>
                  <a:gd name="T1" fmla="*/ 1 h 34"/>
                  <a:gd name="T2" fmla="*/ 42 w 44"/>
                  <a:gd name="T3" fmla="*/ 19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09" name="Freeform 12">
                <a:extLst>
                  <a:ext uri="{FF2B5EF4-FFF2-40B4-BE49-F238E27FC236}">
                    <a16:creationId xmlns:a16="http://schemas.microsoft.com/office/drawing/2014/main" id="{C9B4633B-7A14-4DFF-9B10-E15DE426C1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2058" y="3766125"/>
                <a:ext cx="134697" cy="81603"/>
              </a:xfrm>
              <a:custGeom>
                <a:avLst/>
                <a:gdLst>
                  <a:gd name="T0" fmla="*/ 22 w 41"/>
                  <a:gd name="T1" fmla="*/ 0 h 27"/>
                  <a:gd name="T2" fmla="*/ 8 w 41"/>
                  <a:gd name="T3" fmla="*/ 20 h 27"/>
                  <a:gd name="T4" fmla="*/ 22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22" y="0"/>
                    </a:moveTo>
                    <a:cubicBezTo>
                      <a:pt x="41" y="12"/>
                      <a:pt x="24" y="27"/>
                      <a:pt x="8" y="20"/>
                    </a:cubicBezTo>
                    <a:cubicBezTo>
                      <a:pt x="0" y="7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13">
                <a:extLst>
                  <a:ext uri="{FF2B5EF4-FFF2-40B4-BE49-F238E27FC236}">
                    <a16:creationId xmlns:a16="http://schemas.microsoft.com/office/drawing/2014/main" id="{587B182B-8E16-43A1-A782-893619FC2C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26523" y="3170095"/>
                <a:ext cx="124951" cy="69362"/>
              </a:xfrm>
              <a:custGeom>
                <a:avLst/>
                <a:gdLst>
                  <a:gd name="T0" fmla="*/ 26 w 38"/>
                  <a:gd name="T1" fmla="*/ 0 h 23"/>
                  <a:gd name="T2" fmla="*/ 25 w 38"/>
                  <a:gd name="T3" fmla="*/ 23 h 23"/>
                  <a:gd name="T4" fmla="*/ 26 w 38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8" h="23">
                    <a:moveTo>
                      <a:pt x="26" y="0"/>
                    </a:moveTo>
                    <a:cubicBezTo>
                      <a:pt x="38" y="0"/>
                      <a:pt x="37" y="20"/>
                      <a:pt x="25" y="23"/>
                    </a:cubicBezTo>
                    <a:cubicBezTo>
                      <a:pt x="0" y="23"/>
                      <a:pt x="5" y="1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14">
                <a:extLst>
                  <a:ext uri="{FF2B5EF4-FFF2-40B4-BE49-F238E27FC236}">
                    <a16:creationId xmlns:a16="http://schemas.microsoft.com/office/drawing/2014/main" id="{34A0BA23-5B00-44AE-AB93-135184C1AA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17163" y="3410025"/>
                <a:ext cx="134697" cy="84866"/>
              </a:xfrm>
              <a:custGeom>
                <a:avLst/>
                <a:gdLst>
                  <a:gd name="T0" fmla="*/ 26 w 41"/>
                  <a:gd name="T1" fmla="*/ 1 h 28"/>
                  <a:gd name="T2" fmla="*/ 39 w 41"/>
                  <a:gd name="T3" fmla="*/ 20 h 28"/>
                  <a:gd name="T4" fmla="*/ 26 w 41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6" y="1"/>
                    </a:moveTo>
                    <a:cubicBezTo>
                      <a:pt x="34" y="0"/>
                      <a:pt x="41" y="12"/>
                      <a:pt x="39" y="20"/>
                    </a:cubicBezTo>
                    <a:cubicBezTo>
                      <a:pt x="17" y="28"/>
                      <a:pt x="0" y="12"/>
                      <a:pt x="26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16">
                <a:extLst>
                  <a:ext uri="{FF2B5EF4-FFF2-40B4-BE49-F238E27FC236}">
                    <a16:creationId xmlns:a16="http://schemas.microsoft.com/office/drawing/2014/main" id="{1A1CF6B8-FC28-43CA-8304-83BA2847C1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00898" y="4009157"/>
                <a:ext cx="143559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5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5"/>
                    </a:cubicBezTo>
                    <a:cubicBezTo>
                      <a:pt x="29" y="32"/>
                      <a:pt x="0" y="6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17">
                <a:extLst>
                  <a:ext uri="{FF2B5EF4-FFF2-40B4-BE49-F238E27FC236}">
                    <a16:creationId xmlns:a16="http://schemas.microsoft.com/office/drawing/2014/main" id="{C79EB67D-4664-48CC-8DFA-137F563702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835877" y="5421845"/>
                <a:ext cx="94821" cy="69362"/>
              </a:xfrm>
              <a:custGeom>
                <a:avLst/>
                <a:gdLst>
                  <a:gd name="T0" fmla="*/ 13 w 29"/>
                  <a:gd name="T1" fmla="*/ 0 h 23"/>
                  <a:gd name="T2" fmla="*/ 13 w 29"/>
                  <a:gd name="T3" fmla="*/ 23 h 23"/>
                  <a:gd name="T4" fmla="*/ 13 w 2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9" h="23">
                    <a:moveTo>
                      <a:pt x="13" y="0"/>
                    </a:moveTo>
                    <a:cubicBezTo>
                      <a:pt x="27" y="0"/>
                      <a:pt x="29" y="22"/>
                      <a:pt x="13" y="23"/>
                    </a:cubicBezTo>
                    <a:cubicBezTo>
                      <a:pt x="2" y="22"/>
                      <a:pt x="0" y="2"/>
                      <a:pt x="1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21">
                <a:extLst>
                  <a:ext uri="{FF2B5EF4-FFF2-40B4-BE49-F238E27FC236}">
                    <a16:creationId xmlns:a16="http://schemas.microsoft.com/office/drawing/2014/main" id="{23820013-B618-4C4F-B57E-58DAA2828C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83868" y="5732999"/>
                <a:ext cx="140901" cy="102819"/>
              </a:xfrm>
              <a:custGeom>
                <a:avLst/>
                <a:gdLst>
                  <a:gd name="T0" fmla="*/ 24 w 43"/>
                  <a:gd name="T1" fmla="*/ 0 h 34"/>
                  <a:gd name="T2" fmla="*/ 14 w 43"/>
                  <a:gd name="T3" fmla="*/ 23 h 34"/>
                  <a:gd name="T4" fmla="*/ 24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4" y="0"/>
                    </a:moveTo>
                    <a:cubicBezTo>
                      <a:pt x="43" y="3"/>
                      <a:pt x="28" y="34"/>
                      <a:pt x="14" y="23"/>
                    </a:cubicBezTo>
                    <a:cubicBezTo>
                      <a:pt x="0" y="28"/>
                      <a:pt x="4" y="5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25">
                <a:extLst>
                  <a:ext uri="{FF2B5EF4-FFF2-40B4-BE49-F238E27FC236}">
                    <a16:creationId xmlns:a16="http://schemas.microsoft.com/office/drawing/2014/main" id="{E350A463-C2A4-4D68-9E71-B512B0D19D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529" y="6498261"/>
                <a:ext cx="134697" cy="93843"/>
              </a:xfrm>
              <a:custGeom>
                <a:avLst/>
                <a:gdLst>
                  <a:gd name="T0" fmla="*/ 23 w 41"/>
                  <a:gd name="T1" fmla="*/ 0 h 31"/>
                  <a:gd name="T2" fmla="*/ 17 w 41"/>
                  <a:gd name="T3" fmla="*/ 25 h 31"/>
                  <a:gd name="T4" fmla="*/ 23 w 41"/>
                  <a:gd name="T5" fmla="*/ 0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1">
                    <a:moveTo>
                      <a:pt x="23" y="0"/>
                    </a:moveTo>
                    <a:cubicBezTo>
                      <a:pt x="40" y="1"/>
                      <a:pt x="41" y="31"/>
                      <a:pt x="17" y="25"/>
                    </a:cubicBezTo>
                    <a:cubicBezTo>
                      <a:pt x="0" y="7"/>
                      <a:pt x="1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29">
                <a:extLst>
                  <a:ext uri="{FF2B5EF4-FFF2-40B4-BE49-F238E27FC236}">
                    <a16:creationId xmlns:a16="http://schemas.microsoft.com/office/drawing/2014/main" id="{BC57309A-FF5D-478A-88A0-A4BE3C684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64751" y="5971706"/>
                <a:ext cx="118747" cy="120771"/>
              </a:xfrm>
              <a:custGeom>
                <a:avLst/>
                <a:gdLst>
                  <a:gd name="T0" fmla="*/ 16 w 36"/>
                  <a:gd name="T1" fmla="*/ 4 h 40"/>
                  <a:gd name="T2" fmla="*/ 34 w 36"/>
                  <a:gd name="T3" fmla="*/ 15 h 40"/>
                  <a:gd name="T4" fmla="*/ 16 w 36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40">
                    <a:moveTo>
                      <a:pt x="16" y="4"/>
                    </a:moveTo>
                    <a:cubicBezTo>
                      <a:pt x="36" y="5"/>
                      <a:pt x="33" y="0"/>
                      <a:pt x="34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31">
                <a:extLst>
                  <a:ext uri="{FF2B5EF4-FFF2-40B4-BE49-F238E27FC236}">
                    <a16:creationId xmlns:a16="http://schemas.microsoft.com/office/drawing/2014/main" id="{9F22C4B5-8A6E-47CB-B4D6-98B0D4BB16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3452" y="6281124"/>
                <a:ext cx="131153" cy="72626"/>
              </a:xfrm>
              <a:custGeom>
                <a:avLst/>
                <a:gdLst>
                  <a:gd name="T0" fmla="*/ 24 w 40"/>
                  <a:gd name="T1" fmla="*/ 0 h 24"/>
                  <a:gd name="T2" fmla="*/ 25 w 40"/>
                  <a:gd name="T3" fmla="*/ 24 h 24"/>
                  <a:gd name="T4" fmla="*/ 24 w 40"/>
                  <a:gd name="T5" fmla="*/ 0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4">
                    <a:moveTo>
                      <a:pt x="24" y="0"/>
                    </a:moveTo>
                    <a:cubicBezTo>
                      <a:pt x="40" y="0"/>
                      <a:pt x="38" y="20"/>
                      <a:pt x="25" y="24"/>
                    </a:cubicBezTo>
                    <a:cubicBezTo>
                      <a:pt x="0" y="22"/>
                      <a:pt x="6" y="4"/>
                      <a:pt x="24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32">
                <a:extLst>
                  <a:ext uri="{FF2B5EF4-FFF2-40B4-BE49-F238E27FC236}">
                    <a16:creationId xmlns:a16="http://schemas.microsoft.com/office/drawing/2014/main" id="{7E92F052-D723-495D-868C-296410F5F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4632" y="3296179"/>
                <a:ext cx="144445" cy="106083"/>
              </a:xfrm>
              <a:custGeom>
                <a:avLst/>
                <a:gdLst>
                  <a:gd name="T0" fmla="*/ 28 w 44"/>
                  <a:gd name="T1" fmla="*/ 0 h 35"/>
                  <a:gd name="T2" fmla="*/ 42 w 44"/>
                  <a:gd name="T3" fmla="*/ 21 h 35"/>
                  <a:gd name="T4" fmla="*/ 28 w 44"/>
                  <a:gd name="T5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5">
                    <a:moveTo>
                      <a:pt x="28" y="0"/>
                    </a:moveTo>
                    <a:cubicBezTo>
                      <a:pt x="36" y="1"/>
                      <a:pt x="44" y="12"/>
                      <a:pt x="42" y="21"/>
                    </a:cubicBezTo>
                    <a:cubicBezTo>
                      <a:pt x="23" y="35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33">
                <a:extLst>
                  <a:ext uri="{FF2B5EF4-FFF2-40B4-BE49-F238E27FC236}">
                    <a16:creationId xmlns:a16="http://schemas.microsoft.com/office/drawing/2014/main" id="{5C008CF1-8C78-4239-B052-0B5041EDC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545" y="4387490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34">
                <a:extLst>
                  <a:ext uri="{FF2B5EF4-FFF2-40B4-BE49-F238E27FC236}">
                    <a16:creationId xmlns:a16="http://schemas.microsoft.com/office/drawing/2014/main" id="{539E6F42-09A7-4472-942C-C54A5D7C65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8475" y="5384813"/>
                <a:ext cx="134697" cy="84051"/>
              </a:xfrm>
              <a:custGeom>
                <a:avLst/>
                <a:gdLst>
                  <a:gd name="T0" fmla="*/ 22 w 41"/>
                  <a:gd name="T1" fmla="*/ 0 h 28"/>
                  <a:gd name="T2" fmla="*/ 8 w 41"/>
                  <a:gd name="T3" fmla="*/ 21 h 28"/>
                  <a:gd name="T4" fmla="*/ 22 w 41"/>
                  <a:gd name="T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8">
                    <a:moveTo>
                      <a:pt x="22" y="0"/>
                    </a:moveTo>
                    <a:cubicBezTo>
                      <a:pt x="41" y="13"/>
                      <a:pt x="24" y="28"/>
                      <a:pt x="8" y="21"/>
                    </a:cubicBezTo>
                    <a:cubicBezTo>
                      <a:pt x="0" y="8"/>
                      <a:pt x="8" y="0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35">
                <a:extLst>
                  <a:ext uri="{FF2B5EF4-FFF2-40B4-BE49-F238E27FC236}">
                    <a16:creationId xmlns:a16="http://schemas.microsoft.com/office/drawing/2014/main" id="{6C96C72D-9D17-4980-A553-E066155613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74127" y="4595717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36">
                <a:extLst>
                  <a:ext uri="{FF2B5EF4-FFF2-40B4-BE49-F238E27FC236}">
                    <a16:creationId xmlns:a16="http://schemas.microsoft.com/office/drawing/2014/main" id="{45D9847C-95CC-437A-95AF-49C1825718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046702"/>
                <a:ext cx="144445" cy="102819"/>
              </a:xfrm>
              <a:custGeom>
                <a:avLst/>
                <a:gdLst>
                  <a:gd name="T0" fmla="*/ 31 w 44"/>
                  <a:gd name="T1" fmla="*/ 1 h 34"/>
                  <a:gd name="T2" fmla="*/ 25 w 44"/>
                  <a:gd name="T3" fmla="*/ 22 h 34"/>
                  <a:gd name="T4" fmla="*/ 31 w 44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1"/>
                    </a:moveTo>
                    <a:cubicBezTo>
                      <a:pt x="44" y="3"/>
                      <a:pt x="38" y="34"/>
                      <a:pt x="25" y="22"/>
                    </a:cubicBezTo>
                    <a:cubicBezTo>
                      <a:pt x="0" y="28"/>
                      <a:pt x="14" y="0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37">
                <a:extLst>
                  <a:ext uri="{FF2B5EF4-FFF2-40B4-BE49-F238E27FC236}">
                    <a16:creationId xmlns:a16="http://schemas.microsoft.com/office/drawing/2014/main" id="{B9D8076A-CA26-41D6-AB76-ED1B86A8DD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8030" y="3060239"/>
                <a:ext cx="115202" cy="121588"/>
              </a:xfrm>
              <a:custGeom>
                <a:avLst/>
                <a:gdLst>
                  <a:gd name="T0" fmla="*/ 16 w 35"/>
                  <a:gd name="T1" fmla="*/ 4 h 40"/>
                  <a:gd name="T2" fmla="*/ 33 w 35"/>
                  <a:gd name="T3" fmla="*/ 15 h 40"/>
                  <a:gd name="T4" fmla="*/ 16 w 35"/>
                  <a:gd name="T5" fmla="*/ 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0">
                    <a:moveTo>
                      <a:pt x="16" y="4"/>
                    </a:moveTo>
                    <a:cubicBezTo>
                      <a:pt x="35" y="4"/>
                      <a:pt x="32" y="0"/>
                      <a:pt x="33" y="15"/>
                    </a:cubicBezTo>
                    <a:cubicBezTo>
                      <a:pt x="34" y="40"/>
                      <a:pt x="0" y="22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38">
                <a:extLst>
                  <a:ext uri="{FF2B5EF4-FFF2-40B4-BE49-F238E27FC236}">
                    <a16:creationId xmlns:a16="http://schemas.microsoft.com/office/drawing/2014/main" id="{ACBF348E-212A-4EE2-A9C8-C65E1678CC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699" y="4900335"/>
                <a:ext cx="127608" cy="69362"/>
              </a:xfrm>
              <a:custGeom>
                <a:avLst/>
                <a:gdLst>
                  <a:gd name="T0" fmla="*/ 26 w 39"/>
                  <a:gd name="T1" fmla="*/ 0 h 23"/>
                  <a:gd name="T2" fmla="*/ 26 w 39"/>
                  <a:gd name="T3" fmla="*/ 23 h 23"/>
                  <a:gd name="T4" fmla="*/ 26 w 39"/>
                  <a:gd name="T5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3">
                    <a:moveTo>
                      <a:pt x="26" y="0"/>
                    </a:moveTo>
                    <a:cubicBezTo>
                      <a:pt x="39" y="1"/>
                      <a:pt x="38" y="21"/>
                      <a:pt x="26" y="23"/>
                    </a:cubicBezTo>
                    <a:cubicBezTo>
                      <a:pt x="0" y="23"/>
                      <a:pt x="5" y="2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39">
                <a:extLst>
                  <a:ext uri="{FF2B5EF4-FFF2-40B4-BE49-F238E27FC236}">
                    <a16:creationId xmlns:a16="http://schemas.microsoft.com/office/drawing/2014/main" id="{ADB6AE21-92E4-42D6-BC49-E087976C88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7807" y="5141456"/>
                <a:ext cx="131153" cy="81603"/>
              </a:xfrm>
              <a:custGeom>
                <a:avLst/>
                <a:gdLst>
                  <a:gd name="T0" fmla="*/ 25 w 40"/>
                  <a:gd name="T1" fmla="*/ 0 h 27"/>
                  <a:gd name="T2" fmla="*/ 38 w 40"/>
                  <a:gd name="T3" fmla="*/ 20 h 27"/>
                  <a:gd name="T4" fmla="*/ 25 w 40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7">
                    <a:moveTo>
                      <a:pt x="25" y="0"/>
                    </a:moveTo>
                    <a:cubicBezTo>
                      <a:pt x="34" y="0"/>
                      <a:pt x="40" y="11"/>
                      <a:pt x="38" y="20"/>
                    </a:cubicBezTo>
                    <a:cubicBezTo>
                      <a:pt x="17" y="27"/>
                      <a:pt x="0" y="12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40">
                <a:extLst>
                  <a:ext uri="{FF2B5EF4-FFF2-40B4-BE49-F238E27FC236}">
                    <a16:creationId xmlns:a16="http://schemas.microsoft.com/office/drawing/2014/main" id="{2A48A234-019E-40CA-95FC-390D168D77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52771" y="2598157"/>
                <a:ext cx="134697" cy="81603"/>
              </a:xfrm>
              <a:custGeom>
                <a:avLst/>
                <a:gdLst>
                  <a:gd name="T0" fmla="*/ 19 w 41"/>
                  <a:gd name="T1" fmla="*/ 0 h 27"/>
                  <a:gd name="T2" fmla="*/ 7 w 41"/>
                  <a:gd name="T3" fmla="*/ 20 h 27"/>
                  <a:gd name="T4" fmla="*/ 19 w 41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7">
                    <a:moveTo>
                      <a:pt x="19" y="0"/>
                    </a:moveTo>
                    <a:cubicBezTo>
                      <a:pt x="41" y="9"/>
                      <a:pt x="28" y="27"/>
                      <a:pt x="7" y="20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41">
                <a:extLst>
                  <a:ext uri="{FF2B5EF4-FFF2-40B4-BE49-F238E27FC236}">
                    <a16:creationId xmlns:a16="http://schemas.microsoft.com/office/drawing/2014/main" id="{0F5FEA51-6853-4BF4-8461-79FD3DDA7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46264" y="6278710"/>
                <a:ext cx="144445" cy="78339"/>
              </a:xfrm>
              <a:custGeom>
                <a:avLst/>
                <a:gdLst>
                  <a:gd name="T0" fmla="*/ 29 w 44"/>
                  <a:gd name="T1" fmla="*/ 0 h 26"/>
                  <a:gd name="T2" fmla="*/ 26 w 44"/>
                  <a:gd name="T3" fmla="*/ 26 h 26"/>
                  <a:gd name="T4" fmla="*/ 29 w 44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26">
                    <a:moveTo>
                      <a:pt x="29" y="0"/>
                    </a:moveTo>
                    <a:cubicBezTo>
                      <a:pt x="44" y="3"/>
                      <a:pt x="40" y="22"/>
                      <a:pt x="26" y="26"/>
                    </a:cubicBezTo>
                    <a:cubicBezTo>
                      <a:pt x="0" y="25"/>
                      <a:pt x="11" y="6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42">
                <a:extLst>
                  <a:ext uri="{FF2B5EF4-FFF2-40B4-BE49-F238E27FC236}">
                    <a16:creationId xmlns:a16="http://schemas.microsoft.com/office/drawing/2014/main" id="{CE655D11-293F-4305-BCA0-196F3D0494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4432" y="5596726"/>
                <a:ext cx="144445" cy="97107"/>
              </a:xfrm>
              <a:custGeom>
                <a:avLst/>
                <a:gdLst>
                  <a:gd name="T0" fmla="*/ 31 w 44"/>
                  <a:gd name="T1" fmla="*/ 1 h 32"/>
                  <a:gd name="T2" fmla="*/ 43 w 44"/>
                  <a:gd name="T3" fmla="*/ 16 h 32"/>
                  <a:gd name="T4" fmla="*/ 31 w 44"/>
                  <a:gd name="T5" fmla="*/ 1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2">
                    <a:moveTo>
                      <a:pt x="31" y="1"/>
                    </a:moveTo>
                    <a:cubicBezTo>
                      <a:pt x="40" y="0"/>
                      <a:pt x="44" y="8"/>
                      <a:pt x="43" y="16"/>
                    </a:cubicBezTo>
                    <a:cubicBezTo>
                      <a:pt x="29" y="32"/>
                      <a:pt x="0" y="7"/>
                      <a:pt x="31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44">
                <a:extLst>
                  <a:ext uri="{FF2B5EF4-FFF2-40B4-BE49-F238E27FC236}">
                    <a16:creationId xmlns:a16="http://schemas.microsoft.com/office/drawing/2014/main" id="{416E183A-0D9C-4821-BD62-9CA648E963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38222" y="4080854"/>
                <a:ext cx="131153" cy="84866"/>
              </a:xfrm>
              <a:custGeom>
                <a:avLst/>
                <a:gdLst>
                  <a:gd name="T0" fmla="*/ 27 w 40"/>
                  <a:gd name="T1" fmla="*/ 1 h 28"/>
                  <a:gd name="T2" fmla="*/ 38 w 40"/>
                  <a:gd name="T3" fmla="*/ 17 h 28"/>
                  <a:gd name="T4" fmla="*/ 27 w 40"/>
                  <a:gd name="T5" fmla="*/ 1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8">
                    <a:moveTo>
                      <a:pt x="27" y="1"/>
                    </a:moveTo>
                    <a:cubicBezTo>
                      <a:pt x="35" y="0"/>
                      <a:pt x="40" y="10"/>
                      <a:pt x="38" y="17"/>
                    </a:cubicBezTo>
                    <a:cubicBezTo>
                      <a:pt x="17" y="28"/>
                      <a:pt x="0" y="7"/>
                      <a:pt x="27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45">
                <a:extLst>
                  <a:ext uri="{FF2B5EF4-FFF2-40B4-BE49-F238E27FC236}">
                    <a16:creationId xmlns:a16="http://schemas.microsoft.com/office/drawing/2014/main" id="{1FA51AD8-7B74-41CF-9A6D-33643002F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6071" y="5836680"/>
                <a:ext cx="144445" cy="102819"/>
              </a:xfrm>
              <a:custGeom>
                <a:avLst/>
                <a:gdLst>
                  <a:gd name="T0" fmla="*/ 31 w 44"/>
                  <a:gd name="T1" fmla="*/ 0 h 34"/>
                  <a:gd name="T2" fmla="*/ 42 w 44"/>
                  <a:gd name="T3" fmla="*/ 19 h 34"/>
                  <a:gd name="T4" fmla="*/ 31 w 44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4">
                    <a:moveTo>
                      <a:pt x="31" y="0"/>
                    </a:moveTo>
                    <a:cubicBezTo>
                      <a:pt x="39" y="0"/>
                      <a:pt x="44" y="12"/>
                      <a:pt x="42" y="19"/>
                    </a:cubicBezTo>
                    <a:cubicBezTo>
                      <a:pt x="25" y="34"/>
                      <a:pt x="0" y="8"/>
                      <a:pt x="3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46">
                <a:extLst>
                  <a:ext uri="{FF2B5EF4-FFF2-40B4-BE49-F238E27FC236}">
                    <a16:creationId xmlns:a16="http://schemas.microsoft.com/office/drawing/2014/main" id="{C297914E-981E-4D31-9A89-6A68EA2B4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65130" y="2830776"/>
                <a:ext cx="121406" cy="81603"/>
              </a:xfrm>
              <a:custGeom>
                <a:avLst/>
                <a:gdLst>
                  <a:gd name="T0" fmla="*/ 19 w 37"/>
                  <a:gd name="T1" fmla="*/ 1 h 27"/>
                  <a:gd name="T2" fmla="*/ 21 w 37"/>
                  <a:gd name="T3" fmla="*/ 27 h 27"/>
                  <a:gd name="T4" fmla="*/ 19 w 37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7">
                    <a:moveTo>
                      <a:pt x="19" y="1"/>
                    </a:moveTo>
                    <a:cubicBezTo>
                      <a:pt x="31" y="2"/>
                      <a:pt x="37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47">
                <a:extLst>
                  <a:ext uri="{FF2B5EF4-FFF2-40B4-BE49-F238E27FC236}">
                    <a16:creationId xmlns:a16="http://schemas.microsoft.com/office/drawing/2014/main" id="{C8FE7D07-2ACA-4830-BB98-FE568A1A41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23275" y="3849727"/>
                <a:ext cx="147990" cy="78339"/>
              </a:xfrm>
              <a:custGeom>
                <a:avLst/>
                <a:gdLst>
                  <a:gd name="T0" fmla="*/ 22 w 45"/>
                  <a:gd name="T1" fmla="*/ 0 h 26"/>
                  <a:gd name="T2" fmla="*/ 28 w 45"/>
                  <a:gd name="T3" fmla="*/ 26 h 26"/>
                  <a:gd name="T4" fmla="*/ 22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2" y="0"/>
                    </a:moveTo>
                    <a:cubicBezTo>
                      <a:pt x="32" y="2"/>
                      <a:pt x="45" y="22"/>
                      <a:pt x="28" y="26"/>
                    </a:cubicBezTo>
                    <a:cubicBezTo>
                      <a:pt x="10" y="24"/>
                      <a:pt x="0" y="9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48">
                <a:extLst>
                  <a:ext uri="{FF2B5EF4-FFF2-40B4-BE49-F238E27FC236}">
                    <a16:creationId xmlns:a16="http://schemas.microsoft.com/office/drawing/2014/main" id="{D8C678D8-D159-48FE-BD0C-2C4A937ACB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8532" y="3616257"/>
                <a:ext cx="133812" cy="79154"/>
              </a:xfrm>
              <a:custGeom>
                <a:avLst/>
                <a:gdLst>
                  <a:gd name="T0" fmla="*/ 19 w 41"/>
                  <a:gd name="T1" fmla="*/ 0 h 26"/>
                  <a:gd name="T2" fmla="*/ 7 w 41"/>
                  <a:gd name="T3" fmla="*/ 19 h 26"/>
                  <a:gd name="T4" fmla="*/ 19 w 41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26">
                    <a:moveTo>
                      <a:pt x="19" y="0"/>
                    </a:moveTo>
                    <a:cubicBezTo>
                      <a:pt x="41" y="9"/>
                      <a:pt x="28" y="26"/>
                      <a:pt x="7" y="19"/>
                    </a:cubicBezTo>
                    <a:cubicBezTo>
                      <a:pt x="0" y="8"/>
                      <a:pt x="7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49">
                <a:extLst>
                  <a:ext uri="{FF2B5EF4-FFF2-40B4-BE49-F238E27FC236}">
                    <a16:creationId xmlns:a16="http://schemas.microsoft.com/office/drawing/2014/main" id="{29574B54-7600-4D46-BCE4-333BD9C7FF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17146" y="6507925"/>
                <a:ext cx="127608" cy="81603"/>
              </a:xfrm>
              <a:custGeom>
                <a:avLst/>
                <a:gdLst>
                  <a:gd name="T0" fmla="*/ 21 w 39"/>
                  <a:gd name="T1" fmla="*/ 2 h 27"/>
                  <a:gd name="T2" fmla="*/ 26 w 39"/>
                  <a:gd name="T3" fmla="*/ 24 h 27"/>
                  <a:gd name="T4" fmla="*/ 21 w 39"/>
                  <a:gd name="T5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7">
                    <a:moveTo>
                      <a:pt x="21" y="2"/>
                    </a:moveTo>
                    <a:cubicBezTo>
                      <a:pt x="36" y="0"/>
                      <a:pt x="39" y="17"/>
                      <a:pt x="26" y="24"/>
                    </a:cubicBezTo>
                    <a:cubicBezTo>
                      <a:pt x="8" y="27"/>
                      <a:pt x="0" y="9"/>
                      <a:pt x="21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62">
                <a:extLst>
                  <a:ext uri="{FF2B5EF4-FFF2-40B4-BE49-F238E27FC236}">
                    <a16:creationId xmlns:a16="http://schemas.microsoft.com/office/drawing/2014/main" id="{71DFCCAC-BC4E-438E-847C-23F9ED6D86C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08964" y="2950571"/>
                <a:ext cx="150648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2" y="1"/>
                      <a:pt x="46" y="21"/>
                      <a:pt x="29" y="25"/>
                    </a:cubicBezTo>
                    <a:cubicBezTo>
                      <a:pt x="10" y="24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63">
                <a:extLst>
                  <a:ext uri="{FF2B5EF4-FFF2-40B4-BE49-F238E27FC236}">
                    <a16:creationId xmlns:a16="http://schemas.microsoft.com/office/drawing/2014/main" id="{04BC880B-F0A1-4F59-9595-F9757CEA3C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20322" y="4089184"/>
                <a:ext cx="121406" cy="124036"/>
              </a:xfrm>
              <a:custGeom>
                <a:avLst/>
                <a:gdLst>
                  <a:gd name="T0" fmla="*/ 24 w 37"/>
                  <a:gd name="T1" fmla="*/ 4 h 41"/>
                  <a:gd name="T2" fmla="*/ 29 w 37"/>
                  <a:gd name="T3" fmla="*/ 26 h 41"/>
                  <a:gd name="T4" fmla="*/ 24 w 37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41">
                    <a:moveTo>
                      <a:pt x="24" y="4"/>
                    </a:moveTo>
                    <a:cubicBezTo>
                      <a:pt x="37" y="1"/>
                      <a:pt x="28" y="18"/>
                      <a:pt x="29" y="26"/>
                    </a:cubicBezTo>
                    <a:cubicBezTo>
                      <a:pt x="8" y="41"/>
                      <a:pt x="0" y="0"/>
                      <a:pt x="24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64">
                <a:extLst>
                  <a:ext uri="{FF2B5EF4-FFF2-40B4-BE49-F238E27FC236}">
                    <a16:creationId xmlns:a16="http://schemas.microsoft.com/office/drawing/2014/main" id="{BDA2CAA7-50D4-45D1-9987-B04B1B2C9E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273" y="2682263"/>
                <a:ext cx="137356" cy="100371"/>
              </a:xfrm>
              <a:custGeom>
                <a:avLst/>
                <a:gdLst>
                  <a:gd name="T0" fmla="*/ 25 w 42"/>
                  <a:gd name="T1" fmla="*/ 1 h 33"/>
                  <a:gd name="T2" fmla="*/ 4 w 42"/>
                  <a:gd name="T3" fmla="*/ 19 h 33"/>
                  <a:gd name="T4" fmla="*/ 25 w 42"/>
                  <a:gd name="T5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3">
                    <a:moveTo>
                      <a:pt x="25" y="1"/>
                    </a:moveTo>
                    <a:cubicBezTo>
                      <a:pt x="42" y="14"/>
                      <a:pt x="15" y="33"/>
                      <a:pt x="4" y="19"/>
                    </a:cubicBezTo>
                    <a:cubicBezTo>
                      <a:pt x="0" y="6"/>
                      <a:pt x="15" y="0"/>
                      <a:pt x="25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65">
                <a:extLst>
                  <a:ext uri="{FF2B5EF4-FFF2-40B4-BE49-F238E27FC236}">
                    <a16:creationId xmlns:a16="http://schemas.microsoft.com/office/drawing/2014/main" id="{0205D403-CB96-4598-840E-C69BE0F85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8904" y="3826278"/>
                <a:ext cx="121406" cy="79154"/>
              </a:xfrm>
              <a:custGeom>
                <a:avLst/>
                <a:gdLst>
                  <a:gd name="T0" fmla="*/ 19 w 37"/>
                  <a:gd name="T1" fmla="*/ 0 h 26"/>
                  <a:gd name="T2" fmla="*/ 22 w 37"/>
                  <a:gd name="T3" fmla="*/ 26 h 26"/>
                  <a:gd name="T4" fmla="*/ 19 w 37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26">
                    <a:moveTo>
                      <a:pt x="19" y="0"/>
                    </a:moveTo>
                    <a:cubicBezTo>
                      <a:pt x="31" y="1"/>
                      <a:pt x="37" y="23"/>
                      <a:pt x="22" y="26"/>
                    </a:cubicBezTo>
                    <a:cubicBezTo>
                      <a:pt x="2" y="26"/>
                      <a:pt x="0" y="0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66">
                <a:extLst>
                  <a:ext uri="{FF2B5EF4-FFF2-40B4-BE49-F238E27FC236}">
                    <a16:creationId xmlns:a16="http://schemas.microsoft.com/office/drawing/2014/main" id="{C87A8393-9E4F-46F4-8329-B4BA56FA00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86" y="5372714"/>
                <a:ext cx="131153" cy="111796"/>
              </a:xfrm>
              <a:custGeom>
                <a:avLst/>
                <a:gdLst>
                  <a:gd name="T0" fmla="*/ 22 w 40"/>
                  <a:gd name="T1" fmla="*/ 1 h 37"/>
                  <a:gd name="T2" fmla="*/ 40 w 40"/>
                  <a:gd name="T3" fmla="*/ 18 h 37"/>
                  <a:gd name="T4" fmla="*/ 22 w 40"/>
                  <a:gd name="T5" fmla="*/ 1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7">
                    <a:moveTo>
                      <a:pt x="22" y="1"/>
                    </a:moveTo>
                    <a:cubicBezTo>
                      <a:pt x="36" y="0"/>
                      <a:pt x="40" y="8"/>
                      <a:pt x="40" y="18"/>
                    </a:cubicBezTo>
                    <a:cubicBezTo>
                      <a:pt x="27" y="37"/>
                      <a:pt x="0" y="14"/>
                      <a:pt x="22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67">
                <a:extLst>
                  <a:ext uri="{FF2B5EF4-FFF2-40B4-BE49-F238E27FC236}">
                    <a16:creationId xmlns:a16="http://schemas.microsoft.com/office/drawing/2014/main" id="{88BE4EC1-3B86-40F5-93A2-50EB4D167E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56866" y="4588736"/>
                <a:ext cx="157737" cy="118324"/>
              </a:xfrm>
              <a:custGeom>
                <a:avLst/>
                <a:gdLst>
                  <a:gd name="T0" fmla="*/ 28 w 48"/>
                  <a:gd name="T1" fmla="*/ 1 h 39"/>
                  <a:gd name="T2" fmla="*/ 46 w 48"/>
                  <a:gd name="T3" fmla="*/ 11 h 39"/>
                  <a:gd name="T4" fmla="*/ 28 w 48"/>
                  <a:gd name="T5" fmla="*/ 1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8" h="39">
                    <a:moveTo>
                      <a:pt x="28" y="1"/>
                    </a:moveTo>
                    <a:cubicBezTo>
                      <a:pt x="39" y="0"/>
                      <a:pt x="43" y="5"/>
                      <a:pt x="46" y="11"/>
                    </a:cubicBezTo>
                    <a:cubicBezTo>
                      <a:pt x="48" y="39"/>
                      <a:pt x="0" y="17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68">
                <a:extLst>
                  <a:ext uri="{FF2B5EF4-FFF2-40B4-BE49-F238E27FC236}">
                    <a16:creationId xmlns:a16="http://schemas.microsoft.com/office/drawing/2014/main" id="{DAB31707-2BF8-45D1-A32F-9F5C0E30A4E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84254" y="3245996"/>
                <a:ext cx="115202" cy="124036"/>
              </a:xfrm>
              <a:custGeom>
                <a:avLst/>
                <a:gdLst>
                  <a:gd name="T0" fmla="*/ 16 w 35"/>
                  <a:gd name="T1" fmla="*/ 4 h 41"/>
                  <a:gd name="T2" fmla="*/ 33 w 35"/>
                  <a:gd name="T3" fmla="*/ 15 h 41"/>
                  <a:gd name="T4" fmla="*/ 16 w 35"/>
                  <a:gd name="T5" fmla="*/ 4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5" h="41">
                    <a:moveTo>
                      <a:pt x="16" y="4"/>
                    </a:moveTo>
                    <a:cubicBezTo>
                      <a:pt x="35" y="5"/>
                      <a:pt x="32" y="0"/>
                      <a:pt x="33" y="15"/>
                    </a:cubicBezTo>
                    <a:cubicBezTo>
                      <a:pt x="34" y="41"/>
                      <a:pt x="0" y="23"/>
                      <a:pt x="16" y="4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69">
                <a:extLst>
                  <a:ext uri="{FF2B5EF4-FFF2-40B4-BE49-F238E27FC236}">
                    <a16:creationId xmlns:a16="http://schemas.microsoft.com/office/drawing/2014/main" id="{9C8FA174-E0E4-49F2-A960-0BE48D301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63511" y="5654959"/>
                <a:ext cx="144445" cy="111796"/>
              </a:xfrm>
              <a:custGeom>
                <a:avLst/>
                <a:gdLst>
                  <a:gd name="T0" fmla="*/ 29 w 44"/>
                  <a:gd name="T1" fmla="*/ 0 h 37"/>
                  <a:gd name="T2" fmla="*/ 42 w 44"/>
                  <a:gd name="T3" fmla="*/ 21 h 37"/>
                  <a:gd name="T4" fmla="*/ 29 w 44"/>
                  <a:gd name="T5" fmla="*/ 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4" h="37">
                    <a:moveTo>
                      <a:pt x="29" y="0"/>
                    </a:moveTo>
                    <a:cubicBezTo>
                      <a:pt x="36" y="2"/>
                      <a:pt x="44" y="12"/>
                      <a:pt x="42" y="21"/>
                    </a:cubicBezTo>
                    <a:cubicBezTo>
                      <a:pt x="25" y="37"/>
                      <a:pt x="0" y="7"/>
                      <a:pt x="2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70">
                <a:extLst>
                  <a:ext uri="{FF2B5EF4-FFF2-40B4-BE49-F238E27FC236}">
                    <a16:creationId xmlns:a16="http://schemas.microsoft.com/office/drawing/2014/main" id="{9C475233-7BEF-47BB-8A48-185AF3BE77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27724" y="6246703"/>
                <a:ext cx="131153" cy="75890"/>
              </a:xfrm>
              <a:custGeom>
                <a:avLst/>
                <a:gdLst>
                  <a:gd name="T0" fmla="*/ 18 w 40"/>
                  <a:gd name="T1" fmla="*/ 0 h 25"/>
                  <a:gd name="T2" fmla="*/ 7 w 40"/>
                  <a:gd name="T3" fmla="*/ 21 h 25"/>
                  <a:gd name="T4" fmla="*/ 18 w 40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5">
                    <a:moveTo>
                      <a:pt x="18" y="0"/>
                    </a:moveTo>
                    <a:cubicBezTo>
                      <a:pt x="40" y="9"/>
                      <a:pt x="26" y="25"/>
                      <a:pt x="7" y="21"/>
                    </a:cubicBezTo>
                    <a:cubicBezTo>
                      <a:pt x="0" y="11"/>
                      <a:pt x="5" y="0"/>
                      <a:pt x="1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71">
                <a:extLst>
                  <a:ext uri="{FF2B5EF4-FFF2-40B4-BE49-F238E27FC236}">
                    <a16:creationId xmlns:a16="http://schemas.microsoft.com/office/drawing/2014/main" id="{015728E8-62B6-4217-B383-43AA084AA6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5054" y="5134309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6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39" y="3"/>
                      <a:pt x="40" y="30"/>
                      <a:pt x="16" y="26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72">
                <a:extLst>
                  <a:ext uri="{FF2B5EF4-FFF2-40B4-BE49-F238E27FC236}">
                    <a16:creationId xmlns:a16="http://schemas.microsoft.com/office/drawing/2014/main" id="{77D689AF-C161-494D-A4B8-B746B0A7D0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1791" y="4907450"/>
                <a:ext cx="131153" cy="90579"/>
              </a:xfrm>
              <a:custGeom>
                <a:avLst/>
                <a:gdLst>
                  <a:gd name="T0" fmla="*/ 22 w 40"/>
                  <a:gd name="T1" fmla="*/ 0 h 30"/>
                  <a:gd name="T2" fmla="*/ 17 w 40"/>
                  <a:gd name="T3" fmla="*/ 26 h 30"/>
                  <a:gd name="T4" fmla="*/ 22 w 40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0">
                    <a:moveTo>
                      <a:pt x="22" y="0"/>
                    </a:moveTo>
                    <a:cubicBezTo>
                      <a:pt x="40" y="1"/>
                      <a:pt x="40" y="30"/>
                      <a:pt x="17" y="26"/>
                    </a:cubicBezTo>
                    <a:cubicBezTo>
                      <a:pt x="0" y="7"/>
                      <a:pt x="15" y="5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73">
                <a:extLst>
                  <a:ext uri="{FF2B5EF4-FFF2-40B4-BE49-F238E27FC236}">
                    <a16:creationId xmlns:a16="http://schemas.microsoft.com/office/drawing/2014/main" id="{9BD9C1D5-8CC9-4FD9-8775-C51FE208DB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76664" y="4407815"/>
                <a:ext cx="121406" cy="84051"/>
              </a:xfrm>
              <a:custGeom>
                <a:avLst/>
                <a:gdLst>
                  <a:gd name="T0" fmla="*/ 13 w 37"/>
                  <a:gd name="T1" fmla="*/ 2 h 28"/>
                  <a:gd name="T2" fmla="*/ 29 w 37"/>
                  <a:gd name="T3" fmla="*/ 9 h 28"/>
                  <a:gd name="T4" fmla="*/ 14 w 37"/>
                  <a:gd name="T5" fmla="*/ 28 h 28"/>
                  <a:gd name="T6" fmla="*/ 13 w 37"/>
                  <a:gd name="T7" fmla="*/ 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" h="28">
                    <a:moveTo>
                      <a:pt x="13" y="2"/>
                    </a:moveTo>
                    <a:cubicBezTo>
                      <a:pt x="23" y="0"/>
                      <a:pt x="25" y="4"/>
                      <a:pt x="29" y="9"/>
                    </a:cubicBezTo>
                    <a:cubicBezTo>
                      <a:pt x="37" y="19"/>
                      <a:pt x="25" y="25"/>
                      <a:pt x="14" y="28"/>
                    </a:cubicBezTo>
                    <a:cubicBezTo>
                      <a:pt x="4" y="21"/>
                      <a:pt x="0" y="7"/>
                      <a:pt x="13" y="2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74">
                <a:extLst>
                  <a:ext uri="{FF2B5EF4-FFF2-40B4-BE49-F238E27FC236}">
                    <a16:creationId xmlns:a16="http://schemas.microsoft.com/office/drawing/2014/main" id="{BE04C179-888B-4E0C-AB31-0DAEEDF7F6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616" y="5988099"/>
                <a:ext cx="137356" cy="120771"/>
              </a:xfrm>
              <a:custGeom>
                <a:avLst/>
                <a:gdLst>
                  <a:gd name="T0" fmla="*/ 19 w 42"/>
                  <a:gd name="T1" fmla="*/ 0 h 40"/>
                  <a:gd name="T2" fmla="*/ 4 w 42"/>
                  <a:gd name="T3" fmla="*/ 19 h 40"/>
                  <a:gd name="T4" fmla="*/ 19 w 42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40">
                    <a:moveTo>
                      <a:pt x="19" y="0"/>
                    </a:moveTo>
                    <a:cubicBezTo>
                      <a:pt x="42" y="10"/>
                      <a:pt x="20" y="40"/>
                      <a:pt x="4" y="19"/>
                    </a:cubicBezTo>
                    <a:cubicBezTo>
                      <a:pt x="0" y="6"/>
                      <a:pt x="8" y="1"/>
                      <a:pt x="19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75">
                <a:extLst>
                  <a:ext uri="{FF2B5EF4-FFF2-40B4-BE49-F238E27FC236}">
                    <a16:creationId xmlns:a16="http://schemas.microsoft.com/office/drawing/2014/main" id="{6B7C84F5-868D-4805-9F83-C8A345D3D5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39625" y="2442495"/>
                <a:ext cx="128495" cy="78339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3"/>
                      <a:pt x="34" y="25"/>
                      <a:pt x="19" y="26"/>
                    </a:cubicBezTo>
                    <a:cubicBezTo>
                      <a:pt x="0" y="19"/>
                      <a:pt x="7" y="3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77">
                <a:extLst>
                  <a:ext uri="{FF2B5EF4-FFF2-40B4-BE49-F238E27FC236}">
                    <a16:creationId xmlns:a16="http://schemas.microsoft.com/office/drawing/2014/main" id="{B86694F4-707C-4741-BA22-5E0CDF61FB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44871" y="3606778"/>
                <a:ext cx="151535" cy="75075"/>
              </a:xfrm>
              <a:custGeom>
                <a:avLst/>
                <a:gdLst>
                  <a:gd name="T0" fmla="*/ 23 w 46"/>
                  <a:gd name="T1" fmla="*/ 0 h 25"/>
                  <a:gd name="T2" fmla="*/ 29 w 46"/>
                  <a:gd name="T3" fmla="*/ 25 h 25"/>
                  <a:gd name="T4" fmla="*/ 23 w 46"/>
                  <a:gd name="T5" fmla="*/ 0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6" h="25">
                    <a:moveTo>
                      <a:pt x="23" y="0"/>
                    </a:moveTo>
                    <a:cubicBezTo>
                      <a:pt x="33" y="1"/>
                      <a:pt x="46" y="21"/>
                      <a:pt x="29" y="25"/>
                    </a:cubicBezTo>
                    <a:cubicBezTo>
                      <a:pt x="10" y="23"/>
                      <a:pt x="0" y="9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85">
                <a:extLst>
                  <a:ext uri="{FF2B5EF4-FFF2-40B4-BE49-F238E27FC236}">
                    <a16:creationId xmlns:a16="http://schemas.microsoft.com/office/drawing/2014/main" id="{268A4DA4-E5A8-4031-8FB8-C1359830DC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31130" y="6434597"/>
                <a:ext cx="127608" cy="97107"/>
              </a:xfrm>
              <a:custGeom>
                <a:avLst/>
                <a:gdLst>
                  <a:gd name="T0" fmla="*/ 21 w 39"/>
                  <a:gd name="T1" fmla="*/ 0 h 32"/>
                  <a:gd name="T2" fmla="*/ 13 w 39"/>
                  <a:gd name="T3" fmla="*/ 20 h 32"/>
                  <a:gd name="T4" fmla="*/ 21 w 39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2">
                    <a:moveTo>
                      <a:pt x="21" y="0"/>
                    </a:moveTo>
                    <a:cubicBezTo>
                      <a:pt x="39" y="2"/>
                      <a:pt x="32" y="32"/>
                      <a:pt x="13" y="20"/>
                    </a:cubicBezTo>
                    <a:cubicBezTo>
                      <a:pt x="3" y="23"/>
                      <a:pt x="0" y="1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87">
                <a:extLst>
                  <a:ext uri="{FF2B5EF4-FFF2-40B4-BE49-F238E27FC236}">
                    <a16:creationId xmlns:a16="http://schemas.microsoft.com/office/drawing/2014/main" id="{2CB62FF0-AEEA-45FC-9BD0-2D100F390C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218609" y="6657631"/>
                <a:ext cx="134697" cy="90579"/>
              </a:xfrm>
              <a:custGeom>
                <a:avLst/>
                <a:gdLst>
                  <a:gd name="T0" fmla="*/ 27 w 41"/>
                  <a:gd name="T1" fmla="*/ 0 h 30"/>
                  <a:gd name="T2" fmla="*/ 41 w 41"/>
                  <a:gd name="T3" fmla="*/ 19 h 30"/>
                  <a:gd name="T4" fmla="*/ 27 w 41"/>
                  <a:gd name="T5" fmla="*/ 0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0">
                    <a:moveTo>
                      <a:pt x="27" y="0"/>
                    </a:moveTo>
                    <a:cubicBezTo>
                      <a:pt x="35" y="0"/>
                      <a:pt x="40" y="11"/>
                      <a:pt x="41" y="19"/>
                    </a:cubicBezTo>
                    <a:cubicBezTo>
                      <a:pt x="21" y="30"/>
                      <a:pt x="0" y="10"/>
                      <a:pt x="27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88">
                <a:extLst>
                  <a:ext uri="{FF2B5EF4-FFF2-40B4-BE49-F238E27FC236}">
                    <a16:creationId xmlns:a16="http://schemas.microsoft.com/office/drawing/2014/main" id="{753DCB44-0E85-4770-A989-F1B86F200D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319170" y="5704047"/>
                <a:ext cx="6204" cy="6527"/>
              </a:xfrm>
              <a:custGeom>
                <a:avLst/>
                <a:gdLst>
                  <a:gd name="T0" fmla="*/ 0 w 2"/>
                  <a:gd name="T1" fmla="*/ 0 h 2"/>
                  <a:gd name="T2" fmla="*/ 2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1" y="1"/>
                      <a:pt x="2" y="2"/>
                    </a:cubicBezTo>
                    <a:cubicBezTo>
                      <a:pt x="1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91">
                <a:extLst>
                  <a:ext uri="{FF2B5EF4-FFF2-40B4-BE49-F238E27FC236}">
                    <a16:creationId xmlns:a16="http://schemas.microsoft.com/office/drawing/2014/main" id="{5DA00070-D353-48A9-AFBD-9305424EB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58166" y="2764083"/>
                <a:ext cx="118747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0" y="1"/>
                      <a:pt x="36" y="24"/>
                      <a:pt x="21" y="27"/>
                    </a:cubicBezTo>
                    <a:cubicBezTo>
                      <a:pt x="1" y="26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92">
                <a:extLst>
                  <a:ext uri="{FF2B5EF4-FFF2-40B4-BE49-F238E27FC236}">
                    <a16:creationId xmlns:a16="http://schemas.microsoft.com/office/drawing/2014/main" id="{FEF02EE7-A1CD-4F49-9BBC-4F845786B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7206" y="2420506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93">
                <a:extLst>
                  <a:ext uri="{FF2B5EF4-FFF2-40B4-BE49-F238E27FC236}">
                    <a16:creationId xmlns:a16="http://schemas.microsoft.com/office/drawing/2014/main" id="{D94FF856-CBC2-4F9B-8C88-0A61402F94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6708" y="3285274"/>
                <a:ext cx="127608" cy="79154"/>
              </a:xfrm>
              <a:custGeom>
                <a:avLst/>
                <a:gdLst>
                  <a:gd name="T0" fmla="*/ 23 w 39"/>
                  <a:gd name="T1" fmla="*/ 0 h 26"/>
                  <a:gd name="T2" fmla="*/ 19 w 39"/>
                  <a:gd name="T3" fmla="*/ 26 h 26"/>
                  <a:gd name="T4" fmla="*/ 23 w 39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26">
                    <a:moveTo>
                      <a:pt x="23" y="0"/>
                    </a:moveTo>
                    <a:cubicBezTo>
                      <a:pt x="39" y="4"/>
                      <a:pt x="34" y="25"/>
                      <a:pt x="19" y="26"/>
                    </a:cubicBezTo>
                    <a:cubicBezTo>
                      <a:pt x="0" y="20"/>
                      <a:pt x="7" y="4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94">
                <a:extLst>
                  <a:ext uri="{FF2B5EF4-FFF2-40B4-BE49-F238E27FC236}">
                    <a16:creationId xmlns:a16="http://schemas.microsoft.com/office/drawing/2014/main" id="{AB7BC1C0-67DD-44B3-AEF8-3046B55C12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01814" y="5367453"/>
                <a:ext cx="138242" cy="102819"/>
              </a:xfrm>
              <a:custGeom>
                <a:avLst/>
                <a:gdLst>
                  <a:gd name="T0" fmla="*/ 29 w 42"/>
                  <a:gd name="T1" fmla="*/ 1 h 34"/>
                  <a:gd name="T2" fmla="*/ 40 w 42"/>
                  <a:gd name="T3" fmla="*/ 20 h 34"/>
                  <a:gd name="T4" fmla="*/ 29 w 42"/>
                  <a:gd name="T5" fmla="*/ 1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34">
                    <a:moveTo>
                      <a:pt x="29" y="1"/>
                    </a:moveTo>
                    <a:cubicBezTo>
                      <a:pt x="38" y="0"/>
                      <a:pt x="42" y="12"/>
                      <a:pt x="40" y="20"/>
                    </a:cubicBezTo>
                    <a:cubicBezTo>
                      <a:pt x="22" y="34"/>
                      <a:pt x="0" y="9"/>
                      <a:pt x="2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95">
                <a:extLst>
                  <a:ext uri="{FF2B5EF4-FFF2-40B4-BE49-F238E27FC236}">
                    <a16:creationId xmlns:a16="http://schemas.microsoft.com/office/drawing/2014/main" id="{79D1FD88-FD27-4B5E-9EC2-911808A058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0165" y="3055861"/>
                <a:ext cx="117860" cy="81603"/>
              </a:xfrm>
              <a:custGeom>
                <a:avLst/>
                <a:gdLst>
                  <a:gd name="T0" fmla="*/ 19 w 36"/>
                  <a:gd name="T1" fmla="*/ 1 h 27"/>
                  <a:gd name="T2" fmla="*/ 21 w 36"/>
                  <a:gd name="T3" fmla="*/ 27 h 27"/>
                  <a:gd name="T4" fmla="*/ 19 w 36"/>
                  <a:gd name="T5" fmla="*/ 1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27">
                    <a:moveTo>
                      <a:pt x="19" y="1"/>
                    </a:moveTo>
                    <a:cubicBezTo>
                      <a:pt x="31" y="2"/>
                      <a:pt x="36" y="24"/>
                      <a:pt x="21" y="27"/>
                    </a:cubicBezTo>
                    <a:cubicBezTo>
                      <a:pt x="1" y="27"/>
                      <a:pt x="0" y="0"/>
                      <a:pt x="19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96">
                <a:extLst>
                  <a:ext uri="{FF2B5EF4-FFF2-40B4-BE49-F238E27FC236}">
                    <a16:creationId xmlns:a16="http://schemas.microsoft.com/office/drawing/2014/main" id="{C7DE49B6-A789-40DB-B057-37DCE5E41C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85551" y="3575426"/>
                <a:ext cx="147104" cy="108531"/>
              </a:xfrm>
              <a:custGeom>
                <a:avLst/>
                <a:gdLst>
                  <a:gd name="T0" fmla="*/ 28 w 45"/>
                  <a:gd name="T1" fmla="*/ 0 h 36"/>
                  <a:gd name="T2" fmla="*/ 41 w 45"/>
                  <a:gd name="T3" fmla="*/ 20 h 36"/>
                  <a:gd name="T4" fmla="*/ 28 w 45"/>
                  <a:gd name="T5" fmla="*/ 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36">
                    <a:moveTo>
                      <a:pt x="28" y="0"/>
                    </a:moveTo>
                    <a:cubicBezTo>
                      <a:pt x="32" y="0"/>
                      <a:pt x="45" y="13"/>
                      <a:pt x="41" y="20"/>
                    </a:cubicBezTo>
                    <a:cubicBezTo>
                      <a:pt x="24" y="36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97">
                <a:extLst>
                  <a:ext uri="{FF2B5EF4-FFF2-40B4-BE49-F238E27FC236}">
                    <a16:creationId xmlns:a16="http://schemas.microsoft.com/office/drawing/2014/main" id="{5873829D-5204-48B1-8271-B803682D830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54863" y="4784277"/>
                <a:ext cx="190526" cy="121588"/>
              </a:xfrm>
              <a:custGeom>
                <a:avLst/>
                <a:gdLst>
                  <a:gd name="T0" fmla="*/ 42 w 58"/>
                  <a:gd name="T1" fmla="*/ 0 h 40"/>
                  <a:gd name="T2" fmla="*/ 53 w 58"/>
                  <a:gd name="T3" fmla="*/ 17 h 40"/>
                  <a:gd name="T4" fmla="*/ 42 w 58"/>
                  <a:gd name="T5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40">
                    <a:moveTo>
                      <a:pt x="42" y="0"/>
                    </a:moveTo>
                    <a:cubicBezTo>
                      <a:pt x="52" y="0"/>
                      <a:pt x="50" y="9"/>
                      <a:pt x="53" y="17"/>
                    </a:cubicBezTo>
                    <a:cubicBezTo>
                      <a:pt x="58" y="40"/>
                      <a:pt x="0" y="6"/>
                      <a:pt x="4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98">
                <a:extLst>
                  <a:ext uri="{FF2B5EF4-FFF2-40B4-BE49-F238E27FC236}">
                    <a16:creationId xmlns:a16="http://schemas.microsoft.com/office/drawing/2014/main" id="{26F30F65-64C8-44FB-B6BD-0BBAFA3B7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7348" y="4265818"/>
                <a:ext cx="147990" cy="79154"/>
              </a:xfrm>
              <a:custGeom>
                <a:avLst/>
                <a:gdLst>
                  <a:gd name="T0" fmla="*/ 23 w 45"/>
                  <a:gd name="T1" fmla="*/ 0 h 26"/>
                  <a:gd name="T2" fmla="*/ 30 w 45"/>
                  <a:gd name="T3" fmla="*/ 26 h 26"/>
                  <a:gd name="T4" fmla="*/ 23 w 45"/>
                  <a:gd name="T5" fmla="*/ 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5" h="26">
                    <a:moveTo>
                      <a:pt x="23" y="0"/>
                    </a:moveTo>
                    <a:cubicBezTo>
                      <a:pt x="33" y="2"/>
                      <a:pt x="45" y="21"/>
                      <a:pt x="30" y="26"/>
                    </a:cubicBezTo>
                    <a:cubicBezTo>
                      <a:pt x="10" y="24"/>
                      <a:pt x="0" y="8"/>
                      <a:pt x="23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99">
                <a:extLst>
                  <a:ext uri="{FF2B5EF4-FFF2-40B4-BE49-F238E27FC236}">
                    <a16:creationId xmlns:a16="http://schemas.microsoft.com/office/drawing/2014/main" id="{193BEA64-7498-46F1-85CC-A5C96EC982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40243" y="4473676"/>
                <a:ext cx="219770" cy="121588"/>
              </a:xfrm>
              <a:custGeom>
                <a:avLst/>
                <a:gdLst>
                  <a:gd name="T0" fmla="*/ 36 w 67"/>
                  <a:gd name="T1" fmla="*/ 0 h 40"/>
                  <a:gd name="T2" fmla="*/ 44 w 67"/>
                  <a:gd name="T3" fmla="*/ 2 h 40"/>
                  <a:gd name="T4" fmla="*/ 31 w 67"/>
                  <a:gd name="T5" fmla="*/ 2 h 40"/>
                  <a:gd name="T6" fmla="*/ 36 w 67"/>
                  <a:gd name="T7" fmla="*/ 0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7" h="40">
                    <a:moveTo>
                      <a:pt x="36" y="0"/>
                    </a:moveTo>
                    <a:cubicBezTo>
                      <a:pt x="39" y="3"/>
                      <a:pt x="41" y="0"/>
                      <a:pt x="44" y="2"/>
                    </a:cubicBezTo>
                    <a:cubicBezTo>
                      <a:pt x="67" y="40"/>
                      <a:pt x="0" y="25"/>
                      <a:pt x="31" y="2"/>
                    </a:cubicBezTo>
                    <a:cubicBezTo>
                      <a:pt x="24" y="11"/>
                      <a:pt x="31" y="5"/>
                      <a:pt x="3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100">
                <a:extLst>
                  <a:ext uri="{FF2B5EF4-FFF2-40B4-BE49-F238E27FC236}">
                    <a16:creationId xmlns:a16="http://schemas.microsoft.com/office/drawing/2014/main" id="{B0C67838-49E2-4B6A-AC69-3A6B791DA6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9752" y="3894259"/>
                <a:ext cx="128495" cy="93843"/>
              </a:xfrm>
              <a:custGeom>
                <a:avLst/>
                <a:gdLst>
                  <a:gd name="T0" fmla="*/ 28 w 39"/>
                  <a:gd name="T1" fmla="*/ 1 h 31"/>
                  <a:gd name="T2" fmla="*/ 39 w 39"/>
                  <a:gd name="T3" fmla="*/ 21 h 31"/>
                  <a:gd name="T4" fmla="*/ 28 w 39"/>
                  <a:gd name="T5" fmla="*/ 1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31">
                    <a:moveTo>
                      <a:pt x="28" y="1"/>
                    </a:moveTo>
                    <a:cubicBezTo>
                      <a:pt x="38" y="0"/>
                      <a:pt x="38" y="12"/>
                      <a:pt x="39" y="21"/>
                    </a:cubicBezTo>
                    <a:cubicBezTo>
                      <a:pt x="18" y="31"/>
                      <a:pt x="0" y="12"/>
                      <a:pt x="28" y="1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101">
                <a:extLst>
                  <a:ext uri="{FF2B5EF4-FFF2-40B4-BE49-F238E27FC236}">
                    <a16:creationId xmlns:a16="http://schemas.microsoft.com/office/drawing/2014/main" id="{49A20809-A2DD-4085-B78C-B4BA41E979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4469" y="5102465"/>
                <a:ext cx="138242" cy="81603"/>
              </a:xfrm>
              <a:custGeom>
                <a:avLst/>
                <a:gdLst>
                  <a:gd name="T0" fmla="*/ 22 w 42"/>
                  <a:gd name="T1" fmla="*/ 0 h 27"/>
                  <a:gd name="T2" fmla="*/ 14 w 42"/>
                  <a:gd name="T3" fmla="*/ 25 h 27"/>
                  <a:gd name="T4" fmla="*/ 22 w 42"/>
                  <a:gd name="T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2" h="27">
                    <a:moveTo>
                      <a:pt x="22" y="0"/>
                    </a:moveTo>
                    <a:cubicBezTo>
                      <a:pt x="42" y="7"/>
                      <a:pt x="28" y="27"/>
                      <a:pt x="14" y="25"/>
                    </a:cubicBezTo>
                    <a:cubicBezTo>
                      <a:pt x="0" y="18"/>
                      <a:pt x="9" y="2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102">
                <a:extLst>
                  <a:ext uri="{FF2B5EF4-FFF2-40B4-BE49-F238E27FC236}">
                    <a16:creationId xmlns:a16="http://schemas.microsoft.com/office/drawing/2014/main" id="{B775045C-37C7-4493-8D9C-9F99C55F0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90648" y="5662850"/>
                <a:ext cx="121406" cy="99554"/>
              </a:xfrm>
              <a:custGeom>
                <a:avLst/>
                <a:gdLst>
                  <a:gd name="T0" fmla="*/ 21 w 37"/>
                  <a:gd name="T1" fmla="*/ 0 h 33"/>
                  <a:gd name="T2" fmla="*/ 19 w 37"/>
                  <a:gd name="T3" fmla="*/ 23 h 33"/>
                  <a:gd name="T4" fmla="*/ 21 w 37"/>
                  <a:gd name="T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7" h="33">
                    <a:moveTo>
                      <a:pt x="21" y="0"/>
                    </a:moveTo>
                    <a:cubicBezTo>
                      <a:pt x="37" y="0"/>
                      <a:pt x="29" y="33"/>
                      <a:pt x="19" y="23"/>
                    </a:cubicBezTo>
                    <a:cubicBezTo>
                      <a:pt x="0" y="30"/>
                      <a:pt x="3" y="0"/>
                      <a:pt x="2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103">
                <a:extLst>
                  <a:ext uri="{FF2B5EF4-FFF2-40B4-BE49-F238E27FC236}">
                    <a16:creationId xmlns:a16="http://schemas.microsoft.com/office/drawing/2014/main" id="{A3BE9A7E-1BA8-46F8-B318-E2ECCBFDC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73556" y="5933272"/>
                <a:ext cx="140901" cy="102819"/>
              </a:xfrm>
              <a:custGeom>
                <a:avLst/>
                <a:gdLst>
                  <a:gd name="T0" fmla="*/ 28 w 43"/>
                  <a:gd name="T1" fmla="*/ 0 h 34"/>
                  <a:gd name="T2" fmla="*/ 41 w 43"/>
                  <a:gd name="T3" fmla="*/ 21 h 34"/>
                  <a:gd name="T4" fmla="*/ 28 w 43"/>
                  <a:gd name="T5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" h="34">
                    <a:moveTo>
                      <a:pt x="28" y="0"/>
                    </a:moveTo>
                    <a:cubicBezTo>
                      <a:pt x="35" y="1"/>
                      <a:pt x="43" y="11"/>
                      <a:pt x="41" y="21"/>
                    </a:cubicBezTo>
                    <a:cubicBezTo>
                      <a:pt x="23" y="34"/>
                      <a:pt x="0" y="7"/>
                      <a:pt x="28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104">
                <a:extLst>
                  <a:ext uri="{FF2B5EF4-FFF2-40B4-BE49-F238E27FC236}">
                    <a16:creationId xmlns:a16="http://schemas.microsoft.com/office/drawing/2014/main" id="{5F1ADC58-BB04-4DC8-AABD-162D83F27F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9016" y="2464185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113">
                <a:extLst>
                  <a:ext uri="{FF2B5EF4-FFF2-40B4-BE49-F238E27FC236}">
                    <a16:creationId xmlns:a16="http://schemas.microsoft.com/office/drawing/2014/main" id="{F994FC45-8DC0-49B0-A05A-B2B1878F3E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0357" y="4852103"/>
                <a:ext cx="9748" cy="8977"/>
              </a:xfrm>
              <a:custGeom>
                <a:avLst/>
                <a:gdLst>
                  <a:gd name="T0" fmla="*/ 1 w 3"/>
                  <a:gd name="T1" fmla="*/ 0 h 3"/>
                  <a:gd name="T2" fmla="*/ 3 w 3"/>
                  <a:gd name="T3" fmla="*/ 1 h 3"/>
                  <a:gd name="T4" fmla="*/ 1 w 3"/>
                  <a:gd name="T5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" h="3">
                    <a:moveTo>
                      <a:pt x="1" y="0"/>
                    </a:moveTo>
                    <a:cubicBezTo>
                      <a:pt x="1" y="0"/>
                      <a:pt x="2" y="1"/>
                      <a:pt x="3" y="1"/>
                    </a:cubicBezTo>
                    <a:cubicBezTo>
                      <a:pt x="2" y="3"/>
                      <a:pt x="0" y="1"/>
                      <a:pt x="1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114">
                <a:extLst>
                  <a:ext uri="{FF2B5EF4-FFF2-40B4-BE49-F238E27FC236}">
                    <a16:creationId xmlns:a16="http://schemas.microsoft.com/office/drawing/2014/main" id="{B0DFE4B7-ABE2-4D83-A5BC-2100890C36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43761" y="3618418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2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115">
                <a:extLst>
                  <a:ext uri="{FF2B5EF4-FFF2-40B4-BE49-F238E27FC236}">
                    <a16:creationId xmlns:a16="http://schemas.microsoft.com/office/drawing/2014/main" id="{3875A6F5-143B-4099-A2BA-B42D029810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38048" y="4281272"/>
                <a:ext cx="6204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0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117">
                <a:extLst>
                  <a:ext uri="{FF2B5EF4-FFF2-40B4-BE49-F238E27FC236}">
                    <a16:creationId xmlns:a16="http://schemas.microsoft.com/office/drawing/2014/main" id="{D55AA3FB-BBFD-48A5-A816-17F15A8BA1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25365" y="5976951"/>
                <a:ext cx="7089" cy="5712"/>
              </a:xfrm>
              <a:custGeom>
                <a:avLst/>
                <a:gdLst>
                  <a:gd name="T0" fmla="*/ 0 w 2"/>
                  <a:gd name="T1" fmla="*/ 0 h 2"/>
                  <a:gd name="T2" fmla="*/ 1 w 2"/>
                  <a:gd name="T3" fmla="*/ 2 h 2"/>
                  <a:gd name="T4" fmla="*/ 0 w 2"/>
                  <a:gd name="T5" fmla="*/ 0 h 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" h="2">
                    <a:moveTo>
                      <a:pt x="0" y="0"/>
                    </a:moveTo>
                    <a:cubicBezTo>
                      <a:pt x="1" y="1"/>
                      <a:pt x="2" y="1"/>
                      <a:pt x="1" y="2"/>
                    </a:cubicBezTo>
                    <a:cubicBezTo>
                      <a:pt x="0" y="2"/>
                      <a:pt x="0" y="1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118">
                <a:extLst>
                  <a:ext uri="{FF2B5EF4-FFF2-40B4-BE49-F238E27FC236}">
                    <a16:creationId xmlns:a16="http://schemas.microsoft.com/office/drawing/2014/main" id="{6069A188-5649-4675-BA50-263D062314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14781" y="6554638"/>
                <a:ext cx="131153" cy="96290"/>
              </a:xfrm>
              <a:custGeom>
                <a:avLst/>
                <a:gdLst>
                  <a:gd name="T0" fmla="*/ 22 w 40"/>
                  <a:gd name="T1" fmla="*/ 0 h 32"/>
                  <a:gd name="T2" fmla="*/ 16 w 40"/>
                  <a:gd name="T3" fmla="*/ 25 h 32"/>
                  <a:gd name="T4" fmla="*/ 22 w 40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32">
                    <a:moveTo>
                      <a:pt x="22" y="0"/>
                    </a:moveTo>
                    <a:cubicBezTo>
                      <a:pt x="40" y="3"/>
                      <a:pt x="40" y="32"/>
                      <a:pt x="16" y="25"/>
                    </a:cubicBezTo>
                    <a:cubicBezTo>
                      <a:pt x="0" y="7"/>
                      <a:pt x="14" y="4"/>
                      <a:pt x="22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119">
                <a:extLst>
                  <a:ext uri="{FF2B5EF4-FFF2-40B4-BE49-F238E27FC236}">
                    <a16:creationId xmlns:a16="http://schemas.microsoft.com/office/drawing/2014/main" id="{FC01152A-5489-44EF-B864-EC4DD7B316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5901455" y="6286263"/>
                <a:ext cx="127608" cy="150965"/>
              </a:xfrm>
              <a:custGeom>
                <a:avLst/>
                <a:gdLst>
                  <a:gd name="T0" fmla="*/ 13 w 39"/>
                  <a:gd name="T1" fmla="*/ 6 h 50"/>
                  <a:gd name="T2" fmla="*/ 0 w 39"/>
                  <a:gd name="T3" fmla="*/ 23 h 50"/>
                  <a:gd name="T4" fmla="*/ 13 w 39"/>
                  <a:gd name="T5" fmla="*/ 6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9" h="50">
                    <a:moveTo>
                      <a:pt x="13" y="6"/>
                    </a:moveTo>
                    <a:cubicBezTo>
                      <a:pt x="39" y="10"/>
                      <a:pt x="16" y="50"/>
                      <a:pt x="0" y="23"/>
                    </a:cubicBezTo>
                    <a:cubicBezTo>
                      <a:pt x="1" y="0"/>
                      <a:pt x="5" y="14"/>
                      <a:pt x="13" y="6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8">
                <a:extLst>
                  <a:ext uri="{FF2B5EF4-FFF2-40B4-BE49-F238E27FC236}">
                    <a16:creationId xmlns:a16="http://schemas.microsoft.com/office/drawing/2014/main" id="{D3CAA289-9C0C-490A-9768-49BBD637B9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582287" y="34906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8">
                <a:extLst>
                  <a:ext uri="{FF2B5EF4-FFF2-40B4-BE49-F238E27FC236}">
                    <a16:creationId xmlns:a16="http://schemas.microsoft.com/office/drawing/2014/main" id="{0ACB33D8-7879-498C-8BC7-4C4F6ECED2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082464" y="97108"/>
                <a:ext cx="131153" cy="88130"/>
              </a:xfrm>
              <a:custGeom>
                <a:avLst/>
                <a:gdLst>
                  <a:gd name="T0" fmla="*/ 26 w 40"/>
                  <a:gd name="T1" fmla="*/ 0 h 29"/>
                  <a:gd name="T2" fmla="*/ 39 w 40"/>
                  <a:gd name="T3" fmla="*/ 20 h 29"/>
                  <a:gd name="T4" fmla="*/ 26 w 40"/>
                  <a:gd name="T5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0" h="29">
                    <a:moveTo>
                      <a:pt x="26" y="0"/>
                    </a:moveTo>
                    <a:cubicBezTo>
                      <a:pt x="34" y="0"/>
                      <a:pt x="40" y="10"/>
                      <a:pt x="39" y="20"/>
                    </a:cubicBezTo>
                    <a:cubicBezTo>
                      <a:pt x="17" y="29"/>
                      <a:pt x="0" y="10"/>
                      <a:pt x="26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106">
                <a:extLst>
                  <a:ext uri="{FF2B5EF4-FFF2-40B4-BE49-F238E27FC236}">
                    <a16:creationId xmlns:a16="http://schemas.microsoft.com/office/drawing/2014/main" id="{A6BB204E-D937-4C4D-BCB6-DF9F7A406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6741618" y="6714098"/>
                <a:ext cx="134697" cy="97107"/>
              </a:xfrm>
              <a:custGeom>
                <a:avLst/>
                <a:gdLst>
                  <a:gd name="T0" fmla="*/ 25 w 41"/>
                  <a:gd name="T1" fmla="*/ 0 h 32"/>
                  <a:gd name="T2" fmla="*/ 4 w 41"/>
                  <a:gd name="T3" fmla="*/ 18 h 32"/>
                  <a:gd name="T4" fmla="*/ 25 w 41"/>
                  <a:gd name="T5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1" h="32">
                    <a:moveTo>
                      <a:pt x="25" y="0"/>
                    </a:moveTo>
                    <a:cubicBezTo>
                      <a:pt x="41" y="13"/>
                      <a:pt x="15" y="32"/>
                      <a:pt x="4" y="18"/>
                    </a:cubicBezTo>
                    <a:cubicBezTo>
                      <a:pt x="0" y="5"/>
                      <a:pt x="15" y="0"/>
                      <a:pt x="25" y="0"/>
                    </a:cubicBezTo>
                    <a:close/>
                  </a:path>
                </a:pathLst>
              </a:cu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75" name="Freeform 8">
              <a:extLst>
                <a:ext uri="{FF2B5EF4-FFF2-40B4-BE49-F238E27FC236}">
                  <a16:creationId xmlns:a16="http://schemas.microsoft.com/office/drawing/2014/main" id="{EF447936-9AA6-4873-BD6B-3A7DBBCF4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3502" y="7475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43">
              <a:extLst>
                <a:ext uri="{FF2B5EF4-FFF2-40B4-BE49-F238E27FC236}">
                  <a16:creationId xmlns:a16="http://schemas.microsoft.com/office/drawing/2014/main" id="{CC3E0D11-92C6-4141-B7C5-5B8BA0E40E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29875" y="6000711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51">
              <a:extLst>
                <a:ext uri="{FF2B5EF4-FFF2-40B4-BE49-F238E27FC236}">
                  <a16:creationId xmlns:a16="http://schemas.microsoft.com/office/drawing/2014/main" id="{CA82DB1A-E0D4-4D6D-A64A-868014C79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382" y="5775849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52">
              <a:extLst>
                <a:ext uri="{FF2B5EF4-FFF2-40B4-BE49-F238E27FC236}">
                  <a16:creationId xmlns:a16="http://schemas.microsoft.com/office/drawing/2014/main" id="{79E9E5C1-D60A-4EA8-9C04-15595A7BB4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8609" y="6434505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53">
              <a:extLst>
                <a:ext uri="{FF2B5EF4-FFF2-40B4-BE49-F238E27FC236}">
                  <a16:creationId xmlns:a16="http://schemas.microsoft.com/office/drawing/2014/main" id="{BAD910CD-D57C-45DA-8A9B-5E3CD57EA6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890" y="5548501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54">
              <a:extLst>
                <a:ext uri="{FF2B5EF4-FFF2-40B4-BE49-F238E27FC236}">
                  <a16:creationId xmlns:a16="http://schemas.microsoft.com/office/drawing/2014/main" id="{5402826A-583C-4667-AEF8-DAA4269281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8217" y="6215713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55">
              <a:extLst>
                <a:ext uri="{FF2B5EF4-FFF2-40B4-BE49-F238E27FC236}">
                  <a16:creationId xmlns:a16="http://schemas.microsoft.com/office/drawing/2014/main" id="{4E02EBB7-1EC6-4320-B9C9-64E237CB9C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6485" y="5348692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56">
              <a:extLst>
                <a:ext uri="{FF2B5EF4-FFF2-40B4-BE49-F238E27FC236}">
                  <a16:creationId xmlns:a16="http://schemas.microsoft.com/office/drawing/2014/main" id="{C62D78D2-A229-4811-9BFA-43C28BC02A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9447" y="4515392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57">
              <a:extLst>
                <a:ext uri="{FF2B5EF4-FFF2-40B4-BE49-F238E27FC236}">
                  <a16:creationId xmlns:a16="http://schemas.microsoft.com/office/drawing/2014/main" id="{50D562C1-4FFF-4863-9D92-339D7D867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0588" y="5114466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59">
              <a:extLst>
                <a:ext uri="{FF2B5EF4-FFF2-40B4-BE49-F238E27FC236}">
                  <a16:creationId xmlns:a16="http://schemas.microsoft.com/office/drawing/2014/main" id="{49EA74AB-1F40-426C-9606-B571634E09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7517" y="6658744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60">
              <a:extLst>
                <a:ext uri="{FF2B5EF4-FFF2-40B4-BE49-F238E27FC236}">
                  <a16:creationId xmlns:a16="http://schemas.microsoft.com/office/drawing/2014/main" id="{24E43341-2786-439A-990F-D4DA152990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50066" y="48125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61">
              <a:extLst>
                <a:ext uri="{FF2B5EF4-FFF2-40B4-BE49-F238E27FC236}">
                  <a16:creationId xmlns:a16="http://schemas.microsoft.com/office/drawing/2014/main" id="{C301CB0C-1558-41B4-B70E-2CC306AB5A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7683" y="492022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78">
              <a:extLst>
                <a:ext uri="{FF2B5EF4-FFF2-40B4-BE49-F238E27FC236}">
                  <a16:creationId xmlns:a16="http://schemas.microsoft.com/office/drawing/2014/main" id="{9EFD2F56-A311-4A9C-98DB-DD899F845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73283" y="6085341"/>
              <a:ext cx="147990" cy="75075"/>
            </a:xfrm>
            <a:custGeom>
              <a:avLst/>
              <a:gdLst>
                <a:gd name="T0" fmla="*/ 22 w 45"/>
                <a:gd name="T1" fmla="*/ 0 h 25"/>
                <a:gd name="T2" fmla="*/ 28 w 45"/>
                <a:gd name="T3" fmla="*/ 25 h 25"/>
                <a:gd name="T4" fmla="*/ 22 w 45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5">
                  <a:moveTo>
                    <a:pt x="22" y="0"/>
                  </a:moveTo>
                  <a:cubicBezTo>
                    <a:pt x="32" y="1"/>
                    <a:pt x="45" y="21"/>
                    <a:pt x="28" y="25"/>
                  </a:cubicBezTo>
                  <a:cubicBezTo>
                    <a:pt x="9" y="23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79">
              <a:extLst>
                <a:ext uri="{FF2B5EF4-FFF2-40B4-BE49-F238E27FC236}">
                  <a16:creationId xmlns:a16="http://schemas.microsoft.com/office/drawing/2014/main" id="{EB1A7473-AA51-43BA-A524-59689C5D4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4838" y="5860009"/>
              <a:ext cx="124063" cy="69362"/>
            </a:xfrm>
            <a:custGeom>
              <a:avLst/>
              <a:gdLst>
                <a:gd name="T0" fmla="*/ 20 w 38"/>
                <a:gd name="T1" fmla="*/ 0 h 23"/>
                <a:gd name="T2" fmla="*/ 20 w 38"/>
                <a:gd name="T3" fmla="*/ 22 h 23"/>
                <a:gd name="T4" fmla="*/ 20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0" y="0"/>
                  </a:moveTo>
                  <a:cubicBezTo>
                    <a:pt x="37" y="3"/>
                    <a:pt x="38" y="23"/>
                    <a:pt x="20" y="22"/>
                  </a:cubicBezTo>
                  <a:cubicBezTo>
                    <a:pt x="8" y="18"/>
                    <a:pt x="0" y="5"/>
                    <a:pt x="2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Freeform 80">
              <a:extLst>
                <a:ext uri="{FF2B5EF4-FFF2-40B4-BE49-F238E27FC236}">
                  <a16:creationId xmlns:a16="http://schemas.microsoft.com/office/drawing/2014/main" id="{515EE26E-DD80-4E28-A9E4-E3C1C95930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89291" y="5625478"/>
              <a:ext cx="124951" cy="66098"/>
            </a:xfrm>
            <a:custGeom>
              <a:avLst/>
              <a:gdLst>
                <a:gd name="T0" fmla="*/ 21 w 38"/>
                <a:gd name="T1" fmla="*/ 0 h 22"/>
                <a:gd name="T2" fmla="*/ 21 w 38"/>
                <a:gd name="T3" fmla="*/ 22 h 22"/>
                <a:gd name="T4" fmla="*/ 21 w 38"/>
                <a:gd name="T5" fmla="*/ 0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2">
                  <a:moveTo>
                    <a:pt x="21" y="0"/>
                  </a:moveTo>
                  <a:cubicBezTo>
                    <a:pt x="37" y="2"/>
                    <a:pt x="38" y="20"/>
                    <a:pt x="21" y="22"/>
                  </a:cubicBezTo>
                  <a:cubicBezTo>
                    <a:pt x="9" y="16"/>
                    <a:pt x="0" y="6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Freeform 81">
              <a:extLst>
                <a:ext uri="{FF2B5EF4-FFF2-40B4-BE49-F238E27FC236}">
                  <a16:creationId xmlns:a16="http://schemas.microsoft.com/office/drawing/2014/main" id="{6CA0BB20-E66B-4B1E-A334-03D3C7922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0291" y="4587943"/>
              <a:ext cx="140901" cy="90579"/>
            </a:xfrm>
            <a:custGeom>
              <a:avLst/>
              <a:gdLst>
                <a:gd name="T0" fmla="*/ 27 w 43"/>
                <a:gd name="T1" fmla="*/ 3 h 30"/>
                <a:gd name="T2" fmla="*/ 40 w 43"/>
                <a:gd name="T3" fmla="*/ 22 h 30"/>
                <a:gd name="T4" fmla="*/ 27 w 43"/>
                <a:gd name="T5" fmla="*/ 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0">
                  <a:moveTo>
                    <a:pt x="27" y="3"/>
                  </a:moveTo>
                  <a:cubicBezTo>
                    <a:pt x="35" y="0"/>
                    <a:pt x="43" y="16"/>
                    <a:pt x="40" y="22"/>
                  </a:cubicBezTo>
                  <a:cubicBezTo>
                    <a:pt x="21" y="30"/>
                    <a:pt x="0" y="15"/>
                    <a:pt x="27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2">
              <a:extLst>
                <a:ext uri="{FF2B5EF4-FFF2-40B4-BE49-F238E27FC236}">
                  <a16:creationId xmlns:a16="http://schemas.microsoft.com/office/drawing/2014/main" id="{927E0985-C47E-44F1-874C-8067B5FEE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861" y="4831613"/>
              <a:ext cx="128495" cy="69362"/>
            </a:xfrm>
            <a:custGeom>
              <a:avLst/>
              <a:gdLst>
                <a:gd name="T0" fmla="*/ 16 w 39"/>
                <a:gd name="T1" fmla="*/ 0 h 23"/>
                <a:gd name="T2" fmla="*/ 10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83">
              <a:extLst>
                <a:ext uri="{FF2B5EF4-FFF2-40B4-BE49-F238E27FC236}">
                  <a16:creationId xmlns:a16="http://schemas.microsoft.com/office/drawing/2014/main" id="{F9046F3A-DBB1-4C4D-8D5B-82B836FE4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19646" y="5058270"/>
              <a:ext cx="131153" cy="157493"/>
            </a:xfrm>
            <a:custGeom>
              <a:avLst/>
              <a:gdLst>
                <a:gd name="T0" fmla="*/ 13 w 40"/>
                <a:gd name="T1" fmla="*/ 7 h 52"/>
                <a:gd name="T2" fmla="*/ 0 w 40"/>
                <a:gd name="T3" fmla="*/ 24 h 52"/>
                <a:gd name="T4" fmla="*/ 13 w 40"/>
                <a:gd name="T5" fmla="*/ 7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2">
                  <a:moveTo>
                    <a:pt x="13" y="7"/>
                  </a:moveTo>
                  <a:cubicBezTo>
                    <a:pt x="40" y="12"/>
                    <a:pt x="18" y="52"/>
                    <a:pt x="0" y="24"/>
                  </a:cubicBezTo>
                  <a:cubicBezTo>
                    <a:pt x="2" y="0"/>
                    <a:pt x="6" y="17"/>
                    <a:pt x="13" y="7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84">
              <a:extLst>
                <a:ext uri="{FF2B5EF4-FFF2-40B4-BE49-F238E27FC236}">
                  <a16:creationId xmlns:a16="http://schemas.microsoft.com/office/drawing/2014/main" id="{FE7EE438-DD14-4738-A241-20B943B35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8630" y="6276872"/>
              <a:ext cx="131153" cy="88130"/>
            </a:xfrm>
            <a:custGeom>
              <a:avLst/>
              <a:gdLst>
                <a:gd name="T0" fmla="*/ 18 w 40"/>
                <a:gd name="T1" fmla="*/ 1 h 29"/>
                <a:gd name="T2" fmla="*/ 6 w 40"/>
                <a:gd name="T3" fmla="*/ 20 h 29"/>
                <a:gd name="T4" fmla="*/ 18 w 40"/>
                <a:gd name="T5" fmla="*/ 1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18" y="1"/>
                  </a:moveTo>
                  <a:cubicBezTo>
                    <a:pt x="40" y="6"/>
                    <a:pt x="25" y="29"/>
                    <a:pt x="6" y="20"/>
                  </a:cubicBezTo>
                  <a:cubicBezTo>
                    <a:pt x="0" y="10"/>
                    <a:pt x="5" y="0"/>
                    <a:pt x="1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6">
              <a:extLst>
                <a:ext uri="{FF2B5EF4-FFF2-40B4-BE49-F238E27FC236}">
                  <a16:creationId xmlns:a16="http://schemas.microsoft.com/office/drawing/2014/main" id="{CCD6D4A0-93F3-450E-855C-A0EABF82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208" y="6707185"/>
              <a:ext cx="131153" cy="112612"/>
            </a:xfrm>
            <a:custGeom>
              <a:avLst/>
              <a:gdLst>
                <a:gd name="T0" fmla="*/ 22 w 40"/>
                <a:gd name="T1" fmla="*/ 1 h 37"/>
                <a:gd name="T2" fmla="*/ 15 w 40"/>
                <a:gd name="T3" fmla="*/ 23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40" y="3"/>
                    <a:pt x="33" y="37"/>
                    <a:pt x="15" y="23"/>
                  </a:cubicBezTo>
                  <a:cubicBezTo>
                    <a:pt x="0" y="20"/>
                    <a:pt x="7" y="0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9">
              <a:extLst>
                <a:ext uri="{FF2B5EF4-FFF2-40B4-BE49-F238E27FC236}">
                  <a16:creationId xmlns:a16="http://schemas.microsoft.com/office/drawing/2014/main" id="{FFC49BA2-2C2F-4532-8C33-1DB7C24A9D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0314" y="5335087"/>
              <a:ext cx="134697" cy="93027"/>
            </a:xfrm>
            <a:custGeom>
              <a:avLst/>
              <a:gdLst>
                <a:gd name="T0" fmla="*/ 23 w 41"/>
                <a:gd name="T1" fmla="*/ 0 h 31"/>
                <a:gd name="T2" fmla="*/ 16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3"/>
                    <a:pt x="41" y="31"/>
                    <a:pt x="16" y="25"/>
                  </a:cubicBezTo>
                  <a:cubicBezTo>
                    <a:pt x="0" y="7"/>
                    <a:pt x="14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90">
              <a:extLst>
                <a:ext uri="{FF2B5EF4-FFF2-40B4-BE49-F238E27FC236}">
                  <a16:creationId xmlns:a16="http://schemas.microsoft.com/office/drawing/2014/main" id="{B9C3E3E0-3543-4DB4-9553-C483590B4F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94500" y="4796228"/>
              <a:ext cx="2659" cy="8977"/>
            </a:xfrm>
            <a:custGeom>
              <a:avLst/>
              <a:gdLst>
                <a:gd name="T0" fmla="*/ 0 w 1"/>
                <a:gd name="T1" fmla="*/ 0 h 3"/>
                <a:gd name="T2" fmla="*/ 0 w 1"/>
                <a:gd name="T3" fmla="*/ 2 h 3"/>
                <a:gd name="T4" fmla="*/ 0 w 1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3">
                  <a:moveTo>
                    <a:pt x="0" y="0"/>
                  </a:moveTo>
                  <a:cubicBezTo>
                    <a:pt x="1" y="0"/>
                    <a:pt x="1" y="3"/>
                    <a:pt x="0" y="2"/>
                  </a:cubicBezTo>
                  <a:cubicBezTo>
                    <a:pt x="0" y="1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105">
              <a:extLst>
                <a:ext uri="{FF2B5EF4-FFF2-40B4-BE49-F238E27FC236}">
                  <a16:creationId xmlns:a16="http://schemas.microsoft.com/office/drawing/2014/main" id="{D1611641-4970-4C93-B005-82D774C7A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2851" y="4806487"/>
              <a:ext cx="140901" cy="93027"/>
            </a:xfrm>
            <a:custGeom>
              <a:avLst/>
              <a:gdLst>
                <a:gd name="T0" fmla="*/ 26 w 43"/>
                <a:gd name="T1" fmla="*/ 3 h 31"/>
                <a:gd name="T2" fmla="*/ 39 w 43"/>
                <a:gd name="T3" fmla="*/ 23 h 31"/>
                <a:gd name="T4" fmla="*/ 26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6" y="3"/>
                  </a:moveTo>
                  <a:cubicBezTo>
                    <a:pt x="34" y="0"/>
                    <a:pt x="43" y="17"/>
                    <a:pt x="39" y="23"/>
                  </a:cubicBezTo>
                  <a:cubicBezTo>
                    <a:pt x="20" y="31"/>
                    <a:pt x="0" y="15"/>
                    <a:pt x="26" y="3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106">
              <a:extLst>
                <a:ext uri="{FF2B5EF4-FFF2-40B4-BE49-F238E27FC236}">
                  <a16:creationId xmlns:a16="http://schemas.microsoft.com/office/drawing/2014/main" id="{40083E90-33FD-4861-8B17-340056901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418" y="6195286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107">
              <a:extLst>
                <a:ext uri="{FF2B5EF4-FFF2-40B4-BE49-F238E27FC236}">
                  <a16:creationId xmlns:a16="http://schemas.microsoft.com/office/drawing/2014/main" id="{94952852-5E0A-47E7-B0C6-F92962CC2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4157" y="4530841"/>
              <a:ext cx="154193" cy="81603"/>
            </a:xfrm>
            <a:custGeom>
              <a:avLst/>
              <a:gdLst>
                <a:gd name="T0" fmla="*/ 31 w 47"/>
                <a:gd name="T1" fmla="*/ 0 h 27"/>
                <a:gd name="T2" fmla="*/ 17 w 47"/>
                <a:gd name="T3" fmla="*/ 23 h 27"/>
                <a:gd name="T4" fmla="*/ 31 w 47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7">
                  <a:moveTo>
                    <a:pt x="31" y="0"/>
                  </a:moveTo>
                  <a:cubicBezTo>
                    <a:pt x="47" y="10"/>
                    <a:pt x="32" y="27"/>
                    <a:pt x="17" y="23"/>
                  </a:cubicBezTo>
                  <a:cubicBezTo>
                    <a:pt x="0" y="14"/>
                    <a:pt x="18" y="0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108">
              <a:extLst>
                <a:ext uri="{FF2B5EF4-FFF2-40B4-BE49-F238E27FC236}">
                  <a16:creationId xmlns:a16="http://schemas.microsoft.com/office/drawing/2014/main" id="{3EA0ADD2-2C5C-4EBB-AC72-FE268D4C6A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75038" y="5591969"/>
              <a:ext cx="121406" cy="90579"/>
            </a:xfrm>
            <a:custGeom>
              <a:avLst/>
              <a:gdLst>
                <a:gd name="T0" fmla="*/ 26 w 37"/>
                <a:gd name="T1" fmla="*/ 1 h 30"/>
                <a:gd name="T2" fmla="*/ 35 w 37"/>
                <a:gd name="T3" fmla="*/ 21 h 30"/>
                <a:gd name="T4" fmla="*/ 26 w 37"/>
                <a:gd name="T5" fmla="*/ 1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0">
                  <a:moveTo>
                    <a:pt x="26" y="1"/>
                  </a:moveTo>
                  <a:cubicBezTo>
                    <a:pt x="35" y="0"/>
                    <a:pt x="37" y="13"/>
                    <a:pt x="35" y="21"/>
                  </a:cubicBezTo>
                  <a:cubicBezTo>
                    <a:pt x="14" y="30"/>
                    <a:pt x="0" y="8"/>
                    <a:pt x="26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109">
              <a:extLst>
                <a:ext uri="{FF2B5EF4-FFF2-40B4-BE49-F238E27FC236}">
                  <a16:creationId xmlns:a16="http://schemas.microsoft.com/office/drawing/2014/main" id="{CCF7EDDF-9DA6-4F4F-A8D9-6F9D608F9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59054" y="5096357"/>
              <a:ext cx="154193" cy="84866"/>
            </a:xfrm>
            <a:custGeom>
              <a:avLst/>
              <a:gdLst>
                <a:gd name="T0" fmla="*/ 26 w 47"/>
                <a:gd name="T1" fmla="*/ 0 h 28"/>
                <a:gd name="T2" fmla="*/ 10 w 47"/>
                <a:gd name="T3" fmla="*/ 26 h 28"/>
                <a:gd name="T4" fmla="*/ 26 w 47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" h="28">
                  <a:moveTo>
                    <a:pt x="26" y="0"/>
                  </a:moveTo>
                  <a:cubicBezTo>
                    <a:pt x="47" y="13"/>
                    <a:pt x="28" y="28"/>
                    <a:pt x="10" y="26"/>
                  </a:cubicBezTo>
                  <a:cubicBezTo>
                    <a:pt x="0" y="13"/>
                    <a:pt x="15" y="4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110">
              <a:extLst>
                <a:ext uri="{FF2B5EF4-FFF2-40B4-BE49-F238E27FC236}">
                  <a16:creationId xmlns:a16="http://schemas.microsoft.com/office/drawing/2014/main" id="{B4ACE8BD-5655-44BC-9DD6-5791448B2B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3" y="6425985"/>
              <a:ext cx="127608" cy="114243"/>
            </a:xfrm>
            <a:custGeom>
              <a:avLst/>
              <a:gdLst>
                <a:gd name="T0" fmla="*/ 21 w 39"/>
                <a:gd name="T1" fmla="*/ 1 h 38"/>
                <a:gd name="T2" fmla="*/ 39 w 39"/>
                <a:gd name="T3" fmla="*/ 18 h 38"/>
                <a:gd name="T4" fmla="*/ 21 w 39"/>
                <a:gd name="T5" fmla="*/ 1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8">
                  <a:moveTo>
                    <a:pt x="21" y="1"/>
                  </a:moveTo>
                  <a:cubicBezTo>
                    <a:pt x="35" y="0"/>
                    <a:pt x="38" y="8"/>
                    <a:pt x="39" y="18"/>
                  </a:cubicBezTo>
                  <a:cubicBezTo>
                    <a:pt x="25" y="38"/>
                    <a:pt x="0" y="13"/>
                    <a:pt x="2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11">
              <a:extLst>
                <a:ext uri="{FF2B5EF4-FFF2-40B4-BE49-F238E27FC236}">
                  <a16:creationId xmlns:a16="http://schemas.microsoft.com/office/drawing/2014/main" id="{6C8B78B0-ADF5-4E39-8488-83382AF0DA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039" y="5365413"/>
              <a:ext cx="131153" cy="87315"/>
            </a:xfrm>
            <a:custGeom>
              <a:avLst/>
              <a:gdLst>
                <a:gd name="T0" fmla="*/ 24 w 40"/>
                <a:gd name="T1" fmla="*/ 0 h 29"/>
                <a:gd name="T2" fmla="*/ 20 w 40"/>
                <a:gd name="T3" fmla="*/ 25 h 29"/>
                <a:gd name="T4" fmla="*/ 24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4" y="0"/>
                  </a:moveTo>
                  <a:cubicBezTo>
                    <a:pt x="40" y="1"/>
                    <a:pt x="35" y="29"/>
                    <a:pt x="20" y="25"/>
                  </a:cubicBezTo>
                  <a:cubicBezTo>
                    <a:pt x="0" y="19"/>
                    <a:pt x="5" y="2"/>
                    <a:pt x="24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12">
              <a:extLst>
                <a:ext uri="{FF2B5EF4-FFF2-40B4-BE49-F238E27FC236}">
                  <a16:creationId xmlns:a16="http://schemas.microsoft.com/office/drawing/2014/main" id="{07597995-748E-4B55-A4B9-DF71D499FF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7829" y="5889779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1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28639BDB-3882-43F7-93C4-66E9F7E41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021" y="3479196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33">
              <a:extLst>
                <a:ext uri="{FF2B5EF4-FFF2-40B4-BE49-F238E27FC236}">
                  <a16:creationId xmlns:a16="http://schemas.microsoft.com/office/drawing/2014/main" id="{8A0AF7DA-1B05-49CD-8367-3C63151C38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37018" y="2418893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34">
              <a:extLst>
                <a:ext uri="{FF2B5EF4-FFF2-40B4-BE49-F238E27FC236}">
                  <a16:creationId xmlns:a16="http://schemas.microsoft.com/office/drawing/2014/main" id="{9F93108D-4661-454E-8F6E-63F910B186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49926" y="1412594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35">
              <a:extLst>
                <a:ext uri="{FF2B5EF4-FFF2-40B4-BE49-F238E27FC236}">
                  <a16:creationId xmlns:a16="http://schemas.microsoft.com/office/drawing/2014/main" id="{87E22E6B-5EC7-473E-9BDF-DDAA9A647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3732" y="1866166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36">
              <a:extLst>
                <a:ext uri="{FF2B5EF4-FFF2-40B4-BE49-F238E27FC236}">
                  <a16:creationId xmlns:a16="http://schemas.microsoft.com/office/drawing/2014/main" id="{CADF4DD2-27C7-454B-9F32-B2707E0FC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731937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37">
              <a:extLst>
                <a:ext uri="{FF2B5EF4-FFF2-40B4-BE49-F238E27FC236}">
                  <a16:creationId xmlns:a16="http://schemas.microsoft.com/office/drawing/2014/main" id="{718D23B6-4347-4B9E-B3EF-A0A9A13EF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89866" y="3699631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Freeform 38">
              <a:extLst>
                <a:ext uri="{FF2B5EF4-FFF2-40B4-BE49-F238E27FC236}">
                  <a16:creationId xmlns:a16="http://schemas.microsoft.com/office/drawing/2014/main" id="{D1448697-37CA-47CF-8C3D-F2DF2383A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69791" y="1911761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2" name="Freeform 39">
              <a:extLst>
                <a:ext uri="{FF2B5EF4-FFF2-40B4-BE49-F238E27FC236}">
                  <a16:creationId xmlns:a16="http://schemas.microsoft.com/office/drawing/2014/main" id="{F5D8564C-C91F-4081-B3D0-99AC95260A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4138" y="1658399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3" name="Freeform 40">
              <a:extLst>
                <a:ext uri="{FF2B5EF4-FFF2-40B4-BE49-F238E27FC236}">
                  <a16:creationId xmlns:a16="http://schemas.microsoft.com/office/drawing/2014/main" id="{E0DFDBCB-F6B7-4C88-8692-AA6C4631E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5630" y="420169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41">
              <a:extLst>
                <a:ext uri="{FF2B5EF4-FFF2-40B4-BE49-F238E27FC236}">
                  <a16:creationId xmlns:a16="http://schemas.microsoft.com/office/drawing/2014/main" id="{03DC3BAD-FDE4-4699-A9B7-0EAF537E3B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2389" y="524409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42">
              <a:extLst>
                <a:ext uri="{FF2B5EF4-FFF2-40B4-BE49-F238E27FC236}">
                  <a16:creationId xmlns:a16="http://schemas.microsoft.com/office/drawing/2014/main" id="{74D2A2BB-B355-444B-A825-BC3124E74D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07663" y="63461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44">
              <a:extLst>
                <a:ext uri="{FF2B5EF4-FFF2-40B4-BE49-F238E27FC236}">
                  <a16:creationId xmlns:a16="http://schemas.microsoft.com/office/drawing/2014/main" id="{6BA13D45-647D-469B-A330-6A1E7C30CD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3723" y="2715738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45">
              <a:extLst>
                <a:ext uri="{FF2B5EF4-FFF2-40B4-BE49-F238E27FC236}">
                  <a16:creationId xmlns:a16="http://schemas.microsoft.com/office/drawing/2014/main" id="{582FD052-32A0-4DE5-8E13-61623B628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02582" y="1040316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46">
              <a:extLst>
                <a:ext uri="{FF2B5EF4-FFF2-40B4-BE49-F238E27FC236}">
                  <a16:creationId xmlns:a16="http://schemas.microsoft.com/office/drawing/2014/main" id="{B568485A-4DD9-45DC-A69C-52B08C6E9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76562" y="3969079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47">
              <a:extLst>
                <a:ext uri="{FF2B5EF4-FFF2-40B4-BE49-F238E27FC236}">
                  <a16:creationId xmlns:a16="http://schemas.microsoft.com/office/drawing/2014/main" id="{F0289B14-9A38-4873-B5E4-B2AF9B9F48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9991833" y="2953392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48">
              <a:extLst>
                <a:ext uri="{FF2B5EF4-FFF2-40B4-BE49-F238E27FC236}">
                  <a16:creationId xmlns:a16="http://schemas.microsoft.com/office/drawing/2014/main" id="{4DFB9DAA-1189-41D2-B2DA-A0C618361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0754" y="318604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49">
              <a:extLst>
                <a:ext uri="{FF2B5EF4-FFF2-40B4-BE49-F238E27FC236}">
                  <a16:creationId xmlns:a16="http://schemas.microsoft.com/office/drawing/2014/main" id="{CA0ECA5A-2C52-4A35-9066-80A01F7E08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018344" y="291930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Freeform 62">
              <a:extLst>
                <a:ext uri="{FF2B5EF4-FFF2-40B4-BE49-F238E27FC236}">
                  <a16:creationId xmlns:a16="http://schemas.microsoft.com/office/drawing/2014/main" id="{3969E6EE-0CB6-4C99-A3B8-422FBD6D3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03486" y="3855812"/>
              <a:ext cx="150648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4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3" name="Freeform 63">
              <a:extLst>
                <a:ext uri="{FF2B5EF4-FFF2-40B4-BE49-F238E27FC236}">
                  <a16:creationId xmlns:a16="http://schemas.microsoft.com/office/drawing/2014/main" id="{A2C89BE4-E8EA-4862-A49F-74E984B419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1370" y="2668238"/>
              <a:ext cx="121406" cy="124036"/>
            </a:xfrm>
            <a:custGeom>
              <a:avLst/>
              <a:gdLst>
                <a:gd name="T0" fmla="*/ 24 w 37"/>
                <a:gd name="T1" fmla="*/ 4 h 41"/>
                <a:gd name="T2" fmla="*/ 29 w 37"/>
                <a:gd name="T3" fmla="*/ 26 h 41"/>
                <a:gd name="T4" fmla="*/ 24 w 37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41">
                  <a:moveTo>
                    <a:pt x="24" y="4"/>
                  </a:moveTo>
                  <a:cubicBezTo>
                    <a:pt x="37" y="1"/>
                    <a:pt x="28" y="18"/>
                    <a:pt x="29" y="26"/>
                  </a:cubicBezTo>
                  <a:cubicBezTo>
                    <a:pt x="8" y="41"/>
                    <a:pt x="0" y="0"/>
                    <a:pt x="24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4" name="Freeform 64">
              <a:extLst>
                <a:ext uri="{FF2B5EF4-FFF2-40B4-BE49-F238E27FC236}">
                  <a16:creationId xmlns:a16="http://schemas.microsoft.com/office/drawing/2014/main" id="{78DD5330-374E-43EA-B7D6-10BA1F276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37469" y="4098824"/>
              <a:ext cx="137356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65">
              <a:extLst>
                <a:ext uri="{FF2B5EF4-FFF2-40B4-BE49-F238E27FC236}">
                  <a16:creationId xmlns:a16="http://schemas.microsoft.com/office/drawing/2014/main" id="{EBC8CDE9-3229-43F8-A3C1-47A48F36B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2788" y="2976026"/>
              <a:ext cx="121406" cy="79154"/>
            </a:xfrm>
            <a:custGeom>
              <a:avLst/>
              <a:gdLst>
                <a:gd name="T0" fmla="*/ 19 w 37"/>
                <a:gd name="T1" fmla="*/ 0 h 26"/>
                <a:gd name="T2" fmla="*/ 22 w 37"/>
                <a:gd name="T3" fmla="*/ 26 h 26"/>
                <a:gd name="T4" fmla="*/ 19 w 37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6">
                  <a:moveTo>
                    <a:pt x="19" y="0"/>
                  </a:moveTo>
                  <a:cubicBezTo>
                    <a:pt x="31" y="1"/>
                    <a:pt x="37" y="23"/>
                    <a:pt x="22" y="26"/>
                  </a:cubicBezTo>
                  <a:cubicBezTo>
                    <a:pt x="2" y="26"/>
                    <a:pt x="0" y="0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66">
              <a:extLst>
                <a:ext uri="{FF2B5EF4-FFF2-40B4-BE49-F238E27FC236}">
                  <a16:creationId xmlns:a16="http://schemas.microsoft.com/office/drawing/2014/main" id="{623FE43E-D941-409A-8679-EACA240146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259" y="1396948"/>
              <a:ext cx="131153" cy="111796"/>
            </a:xfrm>
            <a:custGeom>
              <a:avLst/>
              <a:gdLst>
                <a:gd name="T0" fmla="*/ 22 w 40"/>
                <a:gd name="T1" fmla="*/ 1 h 37"/>
                <a:gd name="T2" fmla="*/ 40 w 40"/>
                <a:gd name="T3" fmla="*/ 18 h 37"/>
                <a:gd name="T4" fmla="*/ 22 w 40"/>
                <a:gd name="T5" fmla="*/ 1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7">
                  <a:moveTo>
                    <a:pt x="22" y="1"/>
                  </a:moveTo>
                  <a:cubicBezTo>
                    <a:pt x="36" y="0"/>
                    <a:pt x="40" y="8"/>
                    <a:pt x="40" y="18"/>
                  </a:cubicBezTo>
                  <a:cubicBezTo>
                    <a:pt x="27" y="37"/>
                    <a:pt x="0" y="14"/>
                    <a:pt x="22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67">
              <a:extLst>
                <a:ext uri="{FF2B5EF4-FFF2-40B4-BE49-F238E27FC236}">
                  <a16:creationId xmlns:a16="http://schemas.microsoft.com/office/drawing/2014/main" id="{1240FB87-B56D-42D4-BB5C-D35C7FB39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48495" y="2174398"/>
              <a:ext cx="157737" cy="118324"/>
            </a:xfrm>
            <a:custGeom>
              <a:avLst/>
              <a:gdLst>
                <a:gd name="T0" fmla="*/ 28 w 48"/>
                <a:gd name="T1" fmla="*/ 1 h 39"/>
                <a:gd name="T2" fmla="*/ 46 w 48"/>
                <a:gd name="T3" fmla="*/ 11 h 39"/>
                <a:gd name="T4" fmla="*/ 28 w 48"/>
                <a:gd name="T5" fmla="*/ 1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8" h="39">
                  <a:moveTo>
                    <a:pt x="28" y="1"/>
                  </a:moveTo>
                  <a:cubicBezTo>
                    <a:pt x="39" y="0"/>
                    <a:pt x="43" y="5"/>
                    <a:pt x="46" y="11"/>
                  </a:cubicBezTo>
                  <a:cubicBezTo>
                    <a:pt x="48" y="39"/>
                    <a:pt x="0" y="17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68">
              <a:extLst>
                <a:ext uri="{FF2B5EF4-FFF2-40B4-BE49-F238E27FC236}">
                  <a16:creationId xmlns:a16="http://schemas.microsoft.com/office/drawing/2014/main" id="{0E8F864D-8E69-4D35-9BEA-5BC7B0319F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3642" y="3511426"/>
              <a:ext cx="115202" cy="124036"/>
            </a:xfrm>
            <a:custGeom>
              <a:avLst/>
              <a:gdLst>
                <a:gd name="T0" fmla="*/ 16 w 35"/>
                <a:gd name="T1" fmla="*/ 4 h 41"/>
                <a:gd name="T2" fmla="*/ 33 w 35"/>
                <a:gd name="T3" fmla="*/ 15 h 41"/>
                <a:gd name="T4" fmla="*/ 16 w 35"/>
                <a:gd name="T5" fmla="*/ 4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1">
                  <a:moveTo>
                    <a:pt x="16" y="4"/>
                  </a:moveTo>
                  <a:cubicBezTo>
                    <a:pt x="35" y="5"/>
                    <a:pt x="32" y="0"/>
                    <a:pt x="33" y="15"/>
                  </a:cubicBezTo>
                  <a:cubicBezTo>
                    <a:pt x="34" y="41"/>
                    <a:pt x="0" y="23"/>
                    <a:pt x="16" y="4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69">
              <a:extLst>
                <a:ext uri="{FF2B5EF4-FFF2-40B4-BE49-F238E27FC236}">
                  <a16:creationId xmlns:a16="http://schemas.microsoft.com/office/drawing/2014/main" id="{961ED267-A8A8-4A92-AA7D-130EF69D79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5142" y="1114703"/>
              <a:ext cx="144445" cy="111796"/>
            </a:xfrm>
            <a:custGeom>
              <a:avLst/>
              <a:gdLst>
                <a:gd name="T0" fmla="*/ 29 w 44"/>
                <a:gd name="T1" fmla="*/ 0 h 37"/>
                <a:gd name="T2" fmla="*/ 42 w 44"/>
                <a:gd name="T3" fmla="*/ 21 h 37"/>
                <a:gd name="T4" fmla="*/ 29 w 44"/>
                <a:gd name="T5" fmla="*/ 0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7">
                  <a:moveTo>
                    <a:pt x="29" y="0"/>
                  </a:moveTo>
                  <a:cubicBezTo>
                    <a:pt x="36" y="2"/>
                    <a:pt x="44" y="12"/>
                    <a:pt x="42" y="21"/>
                  </a:cubicBezTo>
                  <a:cubicBezTo>
                    <a:pt x="25" y="37"/>
                    <a:pt x="0" y="7"/>
                    <a:pt x="2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70">
              <a:extLst>
                <a:ext uri="{FF2B5EF4-FFF2-40B4-BE49-F238E27FC236}">
                  <a16:creationId xmlns:a16="http://schemas.microsoft.com/office/drawing/2014/main" id="{D73E611B-EF5E-4E4B-93BA-0BAD56982C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221" y="558865"/>
              <a:ext cx="131153" cy="75890"/>
            </a:xfrm>
            <a:custGeom>
              <a:avLst/>
              <a:gdLst>
                <a:gd name="T0" fmla="*/ 18 w 40"/>
                <a:gd name="T1" fmla="*/ 0 h 25"/>
                <a:gd name="T2" fmla="*/ 7 w 40"/>
                <a:gd name="T3" fmla="*/ 21 h 25"/>
                <a:gd name="T4" fmla="*/ 18 w 40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5">
                  <a:moveTo>
                    <a:pt x="18" y="0"/>
                  </a:moveTo>
                  <a:cubicBezTo>
                    <a:pt x="40" y="9"/>
                    <a:pt x="26" y="25"/>
                    <a:pt x="7" y="21"/>
                  </a:cubicBezTo>
                  <a:cubicBezTo>
                    <a:pt x="0" y="11"/>
                    <a:pt x="5" y="0"/>
                    <a:pt x="1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71">
              <a:extLst>
                <a:ext uri="{FF2B5EF4-FFF2-40B4-BE49-F238E27FC236}">
                  <a16:creationId xmlns:a16="http://schemas.microsoft.com/office/drawing/2014/main" id="{6A5AADC7-B0CE-4F14-A4FE-B5F852D41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56891" y="1656570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6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39" y="3"/>
                    <a:pt x="40" y="30"/>
                    <a:pt x="16" y="26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72">
              <a:extLst>
                <a:ext uri="{FF2B5EF4-FFF2-40B4-BE49-F238E27FC236}">
                  <a16:creationId xmlns:a16="http://schemas.microsoft.com/office/drawing/2014/main" id="{150B1A56-3AEB-4922-A18D-15B3A9E911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0154" y="1883429"/>
              <a:ext cx="131153" cy="90579"/>
            </a:xfrm>
            <a:custGeom>
              <a:avLst/>
              <a:gdLst>
                <a:gd name="T0" fmla="*/ 22 w 40"/>
                <a:gd name="T1" fmla="*/ 0 h 30"/>
                <a:gd name="T2" fmla="*/ 17 w 40"/>
                <a:gd name="T3" fmla="*/ 26 h 30"/>
                <a:gd name="T4" fmla="*/ 22 w 40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0">
                  <a:moveTo>
                    <a:pt x="22" y="0"/>
                  </a:moveTo>
                  <a:cubicBezTo>
                    <a:pt x="40" y="1"/>
                    <a:pt x="40" y="30"/>
                    <a:pt x="17" y="26"/>
                  </a:cubicBezTo>
                  <a:cubicBezTo>
                    <a:pt x="0" y="7"/>
                    <a:pt x="15" y="5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Freeform 73">
              <a:extLst>
                <a:ext uri="{FF2B5EF4-FFF2-40B4-BE49-F238E27FC236}">
                  <a16:creationId xmlns:a16="http://schemas.microsoft.com/office/drawing/2014/main" id="{93CB2ECB-40C7-4CFF-8B96-49D84DBDED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5028" y="2389592"/>
              <a:ext cx="121406" cy="84051"/>
            </a:xfrm>
            <a:custGeom>
              <a:avLst/>
              <a:gdLst>
                <a:gd name="T0" fmla="*/ 13 w 37"/>
                <a:gd name="T1" fmla="*/ 2 h 28"/>
                <a:gd name="T2" fmla="*/ 29 w 37"/>
                <a:gd name="T3" fmla="*/ 9 h 28"/>
                <a:gd name="T4" fmla="*/ 14 w 37"/>
                <a:gd name="T5" fmla="*/ 28 h 28"/>
                <a:gd name="T6" fmla="*/ 13 w 37"/>
                <a:gd name="T7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" h="28">
                  <a:moveTo>
                    <a:pt x="13" y="2"/>
                  </a:moveTo>
                  <a:cubicBezTo>
                    <a:pt x="23" y="0"/>
                    <a:pt x="25" y="4"/>
                    <a:pt x="29" y="9"/>
                  </a:cubicBezTo>
                  <a:cubicBezTo>
                    <a:pt x="37" y="19"/>
                    <a:pt x="25" y="25"/>
                    <a:pt x="14" y="28"/>
                  </a:cubicBezTo>
                  <a:cubicBezTo>
                    <a:pt x="4" y="21"/>
                    <a:pt x="0" y="7"/>
                    <a:pt x="13" y="2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4" name="Freeform 74">
              <a:extLst>
                <a:ext uri="{FF2B5EF4-FFF2-40B4-BE49-F238E27FC236}">
                  <a16:creationId xmlns:a16="http://schemas.microsoft.com/office/drawing/2014/main" id="{77082064-D677-4175-9DF3-4AAA29246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81126" y="772588"/>
              <a:ext cx="137356" cy="120771"/>
            </a:xfrm>
            <a:custGeom>
              <a:avLst/>
              <a:gdLst>
                <a:gd name="T0" fmla="*/ 19 w 42"/>
                <a:gd name="T1" fmla="*/ 0 h 40"/>
                <a:gd name="T2" fmla="*/ 4 w 42"/>
                <a:gd name="T3" fmla="*/ 19 h 40"/>
                <a:gd name="T4" fmla="*/ 19 w 42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40">
                  <a:moveTo>
                    <a:pt x="19" y="0"/>
                  </a:moveTo>
                  <a:cubicBezTo>
                    <a:pt x="42" y="10"/>
                    <a:pt x="20" y="40"/>
                    <a:pt x="4" y="19"/>
                  </a:cubicBezTo>
                  <a:cubicBezTo>
                    <a:pt x="0" y="6"/>
                    <a:pt x="8" y="1"/>
                    <a:pt x="19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5" name="Freeform 75">
              <a:extLst>
                <a:ext uri="{FF2B5EF4-FFF2-40B4-BE49-F238E27FC236}">
                  <a16:creationId xmlns:a16="http://schemas.microsoft.com/office/drawing/2014/main" id="{793C90AC-25CB-4BA8-BA64-3BE8674DBA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194978" y="4360624"/>
              <a:ext cx="128495" cy="78339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3"/>
                    <a:pt x="34" y="25"/>
                    <a:pt x="19" y="26"/>
                  </a:cubicBezTo>
                  <a:cubicBezTo>
                    <a:pt x="0" y="19"/>
                    <a:pt x="7" y="3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77">
              <a:extLst>
                <a:ext uri="{FF2B5EF4-FFF2-40B4-BE49-F238E27FC236}">
                  <a16:creationId xmlns:a16="http://schemas.microsoft.com/office/drawing/2014/main" id="{B559AEC6-6EB2-4DB6-AC71-4288F29C33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66692" y="3199605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3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85">
              <a:extLst>
                <a:ext uri="{FF2B5EF4-FFF2-40B4-BE49-F238E27FC236}">
                  <a16:creationId xmlns:a16="http://schemas.microsoft.com/office/drawing/2014/main" id="{FA44E75F-1E67-4CE5-9031-B51E54BBD4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4360" y="349754"/>
              <a:ext cx="127608" cy="97107"/>
            </a:xfrm>
            <a:custGeom>
              <a:avLst/>
              <a:gdLst>
                <a:gd name="T0" fmla="*/ 21 w 39"/>
                <a:gd name="T1" fmla="*/ 0 h 32"/>
                <a:gd name="T2" fmla="*/ 13 w 39"/>
                <a:gd name="T3" fmla="*/ 20 h 32"/>
                <a:gd name="T4" fmla="*/ 21 w 39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2">
                  <a:moveTo>
                    <a:pt x="21" y="0"/>
                  </a:moveTo>
                  <a:cubicBezTo>
                    <a:pt x="39" y="2"/>
                    <a:pt x="32" y="32"/>
                    <a:pt x="13" y="20"/>
                  </a:cubicBezTo>
                  <a:cubicBezTo>
                    <a:pt x="3" y="23"/>
                    <a:pt x="0" y="1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87">
              <a:extLst>
                <a:ext uri="{FF2B5EF4-FFF2-40B4-BE49-F238E27FC236}">
                  <a16:creationId xmlns:a16="http://schemas.microsoft.com/office/drawing/2014/main" id="{5FAED826-72E1-4FD0-B991-CA76C0930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09792" y="133248"/>
              <a:ext cx="134697" cy="90579"/>
            </a:xfrm>
            <a:custGeom>
              <a:avLst/>
              <a:gdLst>
                <a:gd name="T0" fmla="*/ 27 w 41"/>
                <a:gd name="T1" fmla="*/ 0 h 30"/>
                <a:gd name="T2" fmla="*/ 41 w 41"/>
                <a:gd name="T3" fmla="*/ 19 h 30"/>
                <a:gd name="T4" fmla="*/ 27 w 41"/>
                <a:gd name="T5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0">
                  <a:moveTo>
                    <a:pt x="27" y="0"/>
                  </a:moveTo>
                  <a:cubicBezTo>
                    <a:pt x="35" y="0"/>
                    <a:pt x="40" y="11"/>
                    <a:pt x="41" y="19"/>
                  </a:cubicBezTo>
                  <a:cubicBezTo>
                    <a:pt x="21" y="30"/>
                    <a:pt x="0" y="10"/>
                    <a:pt x="27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88">
              <a:extLst>
                <a:ext uri="{FF2B5EF4-FFF2-40B4-BE49-F238E27FC236}">
                  <a16:creationId xmlns:a16="http://schemas.microsoft.com/office/drawing/2014/main" id="{84FB6649-2CD7-4260-B0FC-6D2AE035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337724" y="1170884"/>
              <a:ext cx="6204" cy="6527"/>
            </a:xfrm>
            <a:custGeom>
              <a:avLst/>
              <a:gdLst>
                <a:gd name="T0" fmla="*/ 0 w 2"/>
                <a:gd name="T1" fmla="*/ 0 h 2"/>
                <a:gd name="T2" fmla="*/ 2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1" y="1"/>
                    <a:pt x="2" y="2"/>
                  </a:cubicBezTo>
                  <a:cubicBezTo>
                    <a:pt x="1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91">
              <a:extLst>
                <a:ext uri="{FF2B5EF4-FFF2-40B4-BE49-F238E27FC236}">
                  <a16:creationId xmlns:a16="http://schemas.microsoft.com/office/drawing/2014/main" id="{549A4CFC-747E-4FF8-B1CB-3878D0F67D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6185" y="4035772"/>
              <a:ext cx="118747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0" y="1"/>
                    <a:pt x="36" y="24"/>
                    <a:pt x="21" y="27"/>
                  </a:cubicBezTo>
                  <a:cubicBezTo>
                    <a:pt x="1" y="26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92">
              <a:extLst>
                <a:ext uri="{FF2B5EF4-FFF2-40B4-BE49-F238E27FC236}">
                  <a16:creationId xmlns:a16="http://schemas.microsoft.com/office/drawing/2014/main" id="{926EB012-839E-4A90-8339-873848A70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4991" y="4358133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93">
              <a:extLst>
                <a:ext uri="{FF2B5EF4-FFF2-40B4-BE49-F238E27FC236}">
                  <a16:creationId xmlns:a16="http://schemas.microsoft.com/office/drawing/2014/main" id="{6D11170A-0249-475C-8E0C-0B794CB95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88782" y="3517030"/>
              <a:ext cx="127608" cy="79154"/>
            </a:xfrm>
            <a:custGeom>
              <a:avLst/>
              <a:gdLst>
                <a:gd name="T0" fmla="*/ 23 w 39"/>
                <a:gd name="T1" fmla="*/ 0 h 26"/>
                <a:gd name="T2" fmla="*/ 19 w 39"/>
                <a:gd name="T3" fmla="*/ 26 h 26"/>
                <a:gd name="T4" fmla="*/ 23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3" y="0"/>
                  </a:moveTo>
                  <a:cubicBezTo>
                    <a:pt x="39" y="4"/>
                    <a:pt x="34" y="25"/>
                    <a:pt x="19" y="26"/>
                  </a:cubicBezTo>
                  <a:cubicBezTo>
                    <a:pt x="0" y="20"/>
                    <a:pt x="7" y="4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94">
              <a:extLst>
                <a:ext uri="{FF2B5EF4-FFF2-40B4-BE49-F238E27FC236}">
                  <a16:creationId xmlns:a16="http://schemas.microsoft.com/office/drawing/2014/main" id="{19D2AE1F-D795-4379-8688-1424DF2CB0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3042" y="1411186"/>
              <a:ext cx="138242" cy="102819"/>
            </a:xfrm>
            <a:custGeom>
              <a:avLst/>
              <a:gdLst>
                <a:gd name="T0" fmla="*/ 29 w 42"/>
                <a:gd name="T1" fmla="*/ 1 h 34"/>
                <a:gd name="T2" fmla="*/ 40 w 42"/>
                <a:gd name="T3" fmla="*/ 20 h 34"/>
                <a:gd name="T4" fmla="*/ 29 w 42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4">
                  <a:moveTo>
                    <a:pt x="29" y="1"/>
                  </a:moveTo>
                  <a:cubicBezTo>
                    <a:pt x="38" y="0"/>
                    <a:pt x="42" y="12"/>
                    <a:pt x="40" y="20"/>
                  </a:cubicBezTo>
                  <a:cubicBezTo>
                    <a:pt x="22" y="34"/>
                    <a:pt x="0" y="9"/>
                    <a:pt x="2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Freeform 95">
              <a:extLst>
                <a:ext uri="{FF2B5EF4-FFF2-40B4-BE49-F238E27FC236}">
                  <a16:creationId xmlns:a16="http://schemas.microsoft.com/office/drawing/2014/main" id="{5BBCD765-B709-48E1-83D4-A27FE1A93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25073" y="3743994"/>
              <a:ext cx="117860" cy="81603"/>
            </a:xfrm>
            <a:custGeom>
              <a:avLst/>
              <a:gdLst>
                <a:gd name="T0" fmla="*/ 19 w 36"/>
                <a:gd name="T1" fmla="*/ 1 h 27"/>
                <a:gd name="T2" fmla="*/ 21 w 36"/>
                <a:gd name="T3" fmla="*/ 27 h 27"/>
                <a:gd name="T4" fmla="*/ 19 w 36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19" y="1"/>
                  </a:moveTo>
                  <a:cubicBezTo>
                    <a:pt x="31" y="2"/>
                    <a:pt x="36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5" name="Freeform 96">
              <a:extLst>
                <a:ext uri="{FF2B5EF4-FFF2-40B4-BE49-F238E27FC236}">
                  <a16:creationId xmlns:a16="http://schemas.microsoft.com/office/drawing/2014/main" id="{EB89A6EA-89CC-47C5-B923-048A0F93A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443" y="3197501"/>
              <a:ext cx="147104" cy="108531"/>
            </a:xfrm>
            <a:custGeom>
              <a:avLst/>
              <a:gdLst>
                <a:gd name="T0" fmla="*/ 28 w 45"/>
                <a:gd name="T1" fmla="*/ 0 h 36"/>
                <a:gd name="T2" fmla="*/ 41 w 45"/>
                <a:gd name="T3" fmla="*/ 20 h 36"/>
                <a:gd name="T4" fmla="*/ 28 w 45"/>
                <a:gd name="T5" fmla="*/ 0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36">
                  <a:moveTo>
                    <a:pt x="28" y="0"/>
                  </a:moveTo>
                  <a:cubicBezTo>
                    <a:pt x="32" y="0"/>
                    <a:pt x="45" y="13"/>
                    <a:pt x="41" y="20"/>
                  </a:cubicBezTo>
                  <a:cubicBezTo>
                    <a:pt x="24" y="36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Freeform 97">
              <a:extLst>
                <a:ext uri="{FF2B5EF4-FFF2-40B4-BE49-F238E27FC236}">
                  <a16:creationId xmlns:a16="http://schemas.microsoft.com/office/drawing/2014/main" id="{70AB87C5-FC79-4517-89A3-88FB0D041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174" y="2106723"/>
              <a:ext cx="190526" cy="121588"/>
            </a:xfrm>
            <a:custGeom>
              <a:avLst/>
              <a:gdLst>
                <a:gd name="T0" fmla="*/ 42 w 58"/>
                <a:gd name="T1" fmla="*/ 0 h 40"/>
                <a:gd name="T2" fmla="*/ 53 w 58"/>
                <a:gd name="T3" fmla="*/ 17 h 40"/>
                <a:gd name="T4" fmla="*/ 42 w 58"/>
                <a:gd name="T5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" h="40">
                  <a:moveTo>
                    <a:pt x="42" y="0"/>
                  </a:moveTo>
                  <a:cubicBezTo>
                    <a:pt x="52" y="0"/>
                    <a:pt x="50" y="9"/>
                    <a:pt x="53" y="17"/>
                  </a:cubicBezTo>
                  <a:cubicBezTo>
                    <a:pt x="58" y="40"/>
                    <a:pt x="0" y="6"/>
                    <a:pt x="4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Freeform 98">
              <a:extLst>
                <a:ext uri="{FF2B5EF4-FFF2-40B4-BE49-F238E27FC236}">
                  <a16:creationId xmlns:a16="http://schemas.microsoft.com/office/drawing/2014/main" id="{374FDB0C-76EC-43C7-B107-3307B2AEF5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17760" y="2536486"/>
              <a:ext cx="147990" cy="79154"/>
            </a:xfrm>
            <a:custGeom>
              <a:avLst/>
              <a:gdLst>
                <a:gd name="T0" fmla="*/ 23 w 45"/>
                <a:gd name="T1" fmla="*/ 0 h 26"/>
                <a:gd name="T2" fmla="*/ 30 w 45"/>
                <a:gd name="T3" fmla="*/ 26 h 26"/>
                <a:gd name="T4" fmla="*/ 23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3" y="0"/>
                  </a:moveTo>
                  <a:cubicBezTo>
                    <a:pt x="33" y="2"/>
                    <a:pt x="45" y="21"/>
                    <a:pt x="30" y="26"/>
                  </a:cubicBezTo>
                  <a:cubicBezTo>
                    <a:pt x="10" y="24"/>
                    <a:pt x="0" y="8"/>
                    <a:pt x="23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Freeform 99">
              <a:extLst>
                <a:ext uri="{FF2B5EF4-FFF2-40B4-BE49-F238E27FC236}">
                  <a16:creationId xmlns:a16="http://schemas.microsoft.com/office/drawing/2014/main" id="{4982B2F4-4898-4A23-BEC7-E2AD33BB0E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03085" y="2286194"/>
              <a:ext cx="219770" cy="121588"/>
            </a:xfrm>
            <a:custGeom>
              <a:avLst/>
              <a:gdLst>
                <a:gd name="T0" fmla="*/ 36 w 67"/>
                <a:gd name="T1" fmla="*/ 0 h 40"/>
                <a:gd name="T2" fmla="*/ 44 w 67"/>
                <a:gd name="T3" fmla="*/ 2 h 40"/>
                <a:gd name="T4" fmla="*/ 31 w 67"/>
                <a:gd name="T5" fmla="*/ 2 h 40"/>
                <a:gd name="T6" fmla="*/ 36 w 67"/>
                <a:gd name="T7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7" h="40">
                  <a:moveTo>
                    <a:pt x="36" y="0"/>
                  </a:moveTo>
                  <a:cubicBezTo>
                    <a:pt x="39" y="3"/>
                    <a:pt x="41" y="0"/>
                    <a:pt x="44" y="2"/>
                  </a:cubicBezTo>
                  <a:cubicBezTo>
                    <a:pt x="67" y="40"/>
                    <a:pt x="0" y="25"/>
                    <a:pt x="31" y="2"/>
                  </a:cubicBezTo>
                  <a:cubicBezTo>
                    <a:pt x="24" y="11"/>
                    <a:pt x="31" y="5"/>
                    <a:pt x="3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Freeform 100">
              <a:extLst>
                <a:ext uri="{FF2B5EF4-FFF2-40B4-BE49-F238E27FC236}">
                  <a16:creationId xmlns:a16="http://schemas.microsoft.com/office/drawing/2014/main" id="{AB2B45CE-3C84-4FE3-8409-31C49E8285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4851" y="2893356"/>
              <a:ext cx="128495" cy="93843"/>
            </a:xfrm>
            <a:custGeom>
              <a:avLst/>
              <a:gdLst>
                <a:gd name="T0" fmla="*/ 28 w 39"/>
                <a:gd name="T1" fmla="*/ 1 h 31"/>
                <a:gd name="T2" fmla="*/ 39 w 39"/>
                <a:gd name="T3" fmla="*/ 21 h 31"/>
                <a:gd name="T4" fmla="*/ 28 w 39"/>
                <a:gd name="T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31">
                  <a:moveTo>
                    <a:pt x="28" y="1"/>
                  </a:moveTo>
                  <a:cubicBezTo>
                    <a:pt x="38" y="0"/>
                    <a:pt x="38" y="12"/>
                    <a:pt x="39" y="21"/>
                  </a:cubicBezTo>
                  <a:cubicBezTo>
                    <a:pt x="18" y="31"/>
                    <a:pt x="0" y="12"/>
                    <a:pt x="28" y="1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Freeform 101">
              <a:extLst>
                <a:ext uri="{FF2B5EF4-FFF2-40B4-BE49-F238E27FC236}">
                  <a16:creationId xmlns:a16="http://schemas.microsoft.com/office/drawing/2014/main" id="{48A088C2-5E77-4673-A7D7-8E46E7D3D5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30387" y="1697390"/>
              <a:ext cx="138242" cy="81603"/>
            </a:xfrm>
            <a:custGeom>
              <a:avLst/>
              <a:gdLst>
                <a:gd name="T0" fmla="*/ 22 w 42"/>
                <a:gd name="T1" fmla="*/ 0 h 27"/>
                <a:gd name="T2" fmla="*/ 14 w 42"/>
                <a:gd name="T3" fmla="*/ 25 h 27"/>
                <a:gd name="T4" fmla="*/ 22 w 42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7">
                  <a:moveTo>
                    <a:pt x="22" y="0"/>
                  </a:moveTo>
                  <a:cubicBezTo>
                    <a:pt x="42" y="7"/>
                    <a:pt x="28" y="27"/>
                    <a:pt x="14" y="25"/>
                  </a:cubicBezTo>
                  <a:cubicBezTo>
                    <a:pt x="0" y="18"/>
                    <a:pt x="9" y="2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Freeform 102">
              <a:extLst>
                <a:ext uri="{FF2B5EF4-FFF2-40B4-BE49-F238E27FC236}">
                  <a16:creationId xmlns:a16="http://schemas.microsoft.com/office/drawing/2014/main" id="{9642E919-6BCB-41DA-AAAE-3F123486D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51044" y="1119054"/>
              <a:ext cx="121406" cy="99554"/>
            </a:xfrm>
            <a:custGeom>
              <a:avLst/>
              <a:gdLst>
                <a:gd name="T0" fmla="*/ 21 w 37"/>
                <a:gd name="T1" fmla="*/ 0 h 33"/>
                <a:gd name="T2" fmla="*/ 19 w 37"/>
                <a:gd name="T3" fmla="*/ 23 h 33"/>
                <a:gd name="T4" fmla="*/ 21 w 37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33">
                  <a:moveTo>
                    <a:pt x="21" y="0"/>
                  </a:moveTo>
                  <a:cubicBezTo>
                    <a:pt x="37" y="0"/>
                    <a:pt x="29" y="33"/>
                    <a:pt x="19" y="23"/>
                  </a:cubicBezTo>
                  <a:cubicBezTo>
                    <a:pt x="0" y="30"/>
                    <a:pt x="3" y="0"/>
                    <a:pt x="2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Freeform 103">
              <a:extLst>
                <a:ext uri="{FF2B5EF4-FFF2-40B4-BE49-F238E27FC236}">
                  <a16:creationId xmlns:a16="http://schemas.microsoft.com/office/drawing/2014/main" id="{5AA62CEA-121A-4FF6-8B2E-196D225C4A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48641" y="845367"/>
              <a:ext cx="140901" cy="102819"/>
            </a:xfrm>
            <a:custGeom>
              <a:avLst/>
              <a:gdLst>
                <a:gd name="T0" fmla="*/ 28 w 43"/>
                <a:gd name="T1" fmla="*/ 0 h 34"/>
                <a:gd name="T2" fmla="*/ 41 w 43"/>
                <a:gd name="T3" fmla="*/ 21 h 34"/>
                <a:gd name="T4" fmla="*/ 28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8" y="0"/>
                  </a:moveTo>
                  <a:cubicBezTo>
                    <a:pt x="35" y="1"/>
                    <a:pt x="43" y="11"/>
                    <a:pt x="41" y="21"/>
                  </a:cubicBezTo>
                  <a:cubicBezTo>
                    <a:pt x="23" y="34"/>
                    <a:pt x="0" y="7"/>
                    <a:pt x="28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Freeform 104">
              <a:extLst>
                <a:ext uri="{FF2B5EF4-FFF2-40B4-BE49-F238E27FC236}">
                  <a16:creationId xmlns:a16="http://schemas.microsoft.com/office/drawing/2014/main" id="{E496206E-9EDD-47A7-BAD9-4460167BC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566993" y="4411561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4" name="Freeform 113">
              <a:extLst>
                <a:ext uri="{FF2B5EF4-FFF2-40B4-BE49-F238E27FC236}">
                  <a16:creationId xmlns:a16="http://schemas.microsoft.com/office/drawing/2014/main" id="{9FD93BF0-96C1-4231-8230-3C1A33BBAB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2993" y="2020378"/>
              <a:ext cx="9748" cy="8977"/>
            </a:xfrm>
            <a:custGeom>
              <a:avLst/>
              <a:gdLst>
                <a:gd name="T0" fmla="*/ 1 w 3"/>
                <a:gd name="T1" fmla="*/ 0 h 3"/>
                <a:gd name="T2" fmla="*/ 3 w 3"/>
                <a:gd name="T3" fmla="*/ 1 h 3"/>
                <a:gd name="T4" fmla="*/ 1 w 3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1" y="0"/>
                  </a:moveTo>
                  <a:cubicBezTo>
                    <a:pt x="1" y="0"/>
                    <a:pt x="2" y="1"/>
                    <a:pt x="3" y="1"/>
                  </a:cubicBezTo>
                  <a:cubicBezTo>
                    <a:pt x="2" y="3"/>
                    <a:pt x="0" y="1"/>
                    <a:pt x="1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114">
              <a:extLst>
                <a:ext uri="{FF2B5EF4-FFF2-40B4-BE49-F238E27FC236}">
                  <a16:creationId xmlns:a16="http://schemas.microsoft.com/office/drawing/2014/main" id="{D7F3D675-753D-4312-87A9-040E98F8F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3133" y="3257328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2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115">
              <a:extLst>
                <a:ext uri="{FF2B5EF4-FFF2-40B4-BE49-F238E27FC236}">
                  <a16:creationId xmlns:a16="http://schemas.microsoft.com/office/drawing/2014/main" id="{7D09B9D8-373A-417E-A5B0-8AEF1F237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8846" y="2594474"/>
              <a:ext cx="6204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0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117">
              <a:extLst>
                <a:ext uri="{FF2B5EF4-FFF2-40B4-BE49-F238E27FC236}">
                  <a16:creationId xmlns:a16="http://schemas.microsoft.com/office/drawing/2014/main" id="{CBBBD0AC-7990-427B-BE17-2C8D66D559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0644" y="898795"/>
              <a:ext cx="7089" cy="5712"/>
            </a:xfrm>
            <a:custGeom>
              <a:avLst/>
              <a:gdLst>
                <a:gd name="T0" fmla="*/ 0 w 2"/>
                <a:gd name="T1" fmla="*/ 0 h 2"/>
                <a:gd name="T2" fmla="*/ 1 w 2"/>
                <a:gd name="T3" fmla="*/ 2 h 2"/>
                <a:gd name="T4" fmla="*/ 0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0" y="0"/>
                  </a:moveTo>
                  <a:cubicBezTo>
                    <a:pt x="1" y="1"/>
                    <a:pt x="2" y="1"/>
                    <a:pt x="1" y="2"/>
                  </a:cubicBezTo>
                  <a:cubicBezTo>
                    <a:pt x="0" y="2"/>
                    <a:pt x="0" y="1"/>
                    <a:pt x="0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118">
              <a:extLst>
                <a:ext uri="{FF2B5EF4-FFF2-40B4-BE49-F238E27FC236}">
                  <a16:creationId xmlns:a16="http://schemas.microsoft.com/office/drawing/2014/main" id="{93003F2B-C96E-47B5-B7E2-E5B05ED4D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17164" y="230530"/>
              <a:ext cx="131153" cy="96290"/>
            </a:xfrm>
            <a:custGeom>
              <a:avLst/>
              <a:gdLst>
                <a:gd name="T0" fmla="*/ 22 w 40"/>
                <a:gd name="T1" fmla="*/ 0 h 32"/>
                <a:gd name="T2" fmla="*/ 16 w 40"/>
                <a:gd name="T3" fmla="*/ 25 h 32"/>
                <a:gd name="T4" fmla="*/ 22 w 40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2">
                  <a:moveTo>
                    <a:pt x="22" y="0"/>
                  </a:moveTo>
                  <a:cubicBezTo>
                    <a:pt x="40" y="3"/>
                    <a:pt x="40" y="32"/>
                    <a:pt x="16" y="25"/>
                  </a:cubicBezTo>
                  <a:cubicBezTo>
                    <a:pt x="0" y="7"/>
                    <a:pt x="14" y="4"/>
                    <a:pt x="22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19">
              <a:extLst>
                <a:ext uri="{FF2B5EF4-FFF2-40B4-BE49-F238E27FC236}">
                  <a16:creationId xmlns:a16="http://schemas.microsoft.com/office/drawing/2014/main" id="{C4F54194-E568-4482-9066-F67B8FF74B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634035" y="444230"/>
              <a:ext cx="127608" cy="150965"/>
            </a:xfrm>
            <a:custGeom>
              <a:avLst/>
              <a:gdLst>
                <a:gd name="T0" fmla="*/ 13 w 39"/>
                <a:gd name="T1" fmla="*/ 6 h 50"/>
                <a:gd name="T2" fmla="*/ 0 w 39"/>
                <a:gd name="T3" fmla="*/ 23 h 50"/>
                <a:gd name="T4" fmla="*/ 13 w 39"/>
                <a:gd name="T5" fmla="*/ 6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50">
                  <a:moveTo>
                    <a:pt x="13" y="6"/>
                  </a:moveTo>
                  <a:cubicBezTo>
                    <a:pt x="39" y="10"/>
                    <a:pt x="16" y="50"/>
                    <a:pt x="0" y="23"/>
                  </a:cubicBezTo>
                  <a:cubicBezTo>
                    <a:pt x="1" y="0"/>
                    <a:pt x="5" y="14"/>
                    <a:pt x="13" y="6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Freeform 8">
              <a:extLst>
                <a:ext uri="{FF2B5EF4-FFF2-40B4-BE49-F238E27FC236}">
                  <a16:creationId xmlns:a16="http://schemas.microsoft.com/office/drawing/2014/main" id="{8F0F7188-5F84-4C7B-B78A-BF32127EA0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222620" y="6516633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Freeform 8">
              <a:extLst>
                <a:ext uri="{FF2B5EF4-FFF2-40B4-BE49-F238E27FC236}">
                  <a16:creationId xmlns:a16="http://schemas.microsoft.com/office/drawing/2014/main" id="{4F8239CD-C1A6-4DD8-8B1D-FE18CE85E9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16200000">
              <a:off x="10449481" y="6696220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2CFBB059-669F-5107-E556-846E872E8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560" y="1324311"/>
            <a:ext cx="4765855" cy="4360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935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892-BFD3-7F0F-97D2-1B364467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3151"/>
            <a:ext cx="9634011" cy="558991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r>
              <a:rPr lang="bg-BG" sz="2400" dirty="0">
                <a:latin typeface="Consolas" panose="020B0609020204030204" pitchFamily="49" charset="0"/>
              </a:rPr>
              <a:t>2. Етапи при разработването на програмен проект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03A7-DF86-6AA4-B922-64F473A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13231"/>
            <a:ext cx="9634011" cy="60716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Процесът на реализация на програмен проект преминава през следните основни </a:t>
            </a:r>
            <a:r>
              <a:rPr lang="bg-BG" b="1" dirty="0"/>
              <a:t>етапи</a:t>
            </a:r>
            <a:r>
              <a:rPr lang="bg-BG" dirty="0"/>
              <a:t>(</a:t>
            </a:r>
            <a:r>
              <a:rPr lang="bg-BG" b="1" dirty="0"/>
              <a:t>фази</a:t>
            </a:r>
            <a:r>
              <a:rPr lang="bg-BG" dirty="0"/>
              <a:t>) – </a:t>
            </a:r>
            <a:r>
              <a:rPr lang="bg-BG" b="1" dirty="0"/>
              <a:t>анализ на задачата</a:t>
            </a:r>
            <a:r>
              <a:rPr lang="bg-BG" dirty="0"/>
              <a:t>, </a:t>
            </a:r>
            <a:r>
              <a:rPr lang="bg-BG" b="1" dirty="0"/>
              <a:t>проектиране</a:t>
            </a:r>
            <a:r>
              <a:rPr lang="bg-BG" dirty="0"/>
              <a:t>, </a:t>
            </a:r>
            <a:r>
              <a:rPr lang="bg-BG" b="1" dirty="0"/>
              <a:t>разработване</a:t>
            </a:r>
            <a:r>
              <a:rPr lang="bg-BG" dirty="0"/>
              <a:t> и </a:t>
            </a:r>
            <a:r>
              <a:rPr lang="bg-BG" b="1" dirty="0"/>
              <a:t>документиране</a:t>
            </a:r>
            <a:r>
              <a:rPr lang="bg-BG" dirty="0"/>
              <a:t>. Съвкупноста от тези етапи наричаме </a:t>
            </a:r>
            <a:r>
              <a:rPr lang="bg-BG" b="1" dirty="0"/>
              <a:t>жизнен цикъл</a:t>
            </a:r>
            <a:r>
              <a:rPr lang="bg-BG" dirty="0"/>
              <a:t> на проекта.</a:t>
            </a:r>
          </a:p>
          <a:p>
            <a:pPr marL="0" indent="0">
              <a:buNone/>
            </a:pPr>
            <a:r>
              <a:rPr lang="bg-BG" dirty="0">
                <a:solidFill>
                  <a:schemeClr val="tx1"/>
                </a:solidFill>
              </a:rPr>
              <a:t>Жизнения цикъл на проекти създадени с комерсиална цел, съдържат и етапите </a:t>
            </a:r>
            <a:r>
              <a:rPr lang="bg-BG" b="1" dirty="0">
                <a:solidFill>
                  <a:schemeClr val="tx1"/>
                </a:solidFill>
              </a:rPr>
              <a:t>внедряване</a:t>
            </a:r>
            <a:r>
              <a:rPr lang="bg-BG" dirty="0">
                <a:solidFill>
                  <a:schemeClr val="tx1"/>
                </a:solidFill>
              </a:rPr>
              <a:t> и </a:t>
            </a:r>
            <a:r>
              <a:rPr lang="bg-BG" b="1" dirty="0">
                <a:solidFill>
                  <a:schemeClr val="tx1"/>
                </a:solidFill>
              </a:rPr>
              <a:t>съпровождане</a:t>
            </a:r>
            <a:r>
              <a:rPr lang="bg-BG" dirty="0">
                <a:solidFill>
                  <a:schemeClr val="tx1"/>
                </a:solidFill>
              </a:rPr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b="1" dirty="0">
                <a:solidFill>
                  <a:schemeClr val="accent1"/>
                </a:solidFill>
              </a:rPr>
              <a:t> Анализ на задачата</a:t>
            </a:r>
            <a:r>
              <a:rPr lang="bg-BG" dirty="0">
                <a:solidFill>
                  <a:schemeClr val="tx1"/>
                </a:solidFill>
              </a:rPr>
              <a:t>. Обикновено задачата на проекта се формулира от клиент, който не е специалист в областа на създаване на програми, и е описана в присъщите за дейноста на клиента понятия и концепции. Това поражда необходимоста още в началото да се анализира задачата. По време на тази фаза е добре да се провери за </a:t>
            </a:r>
            <a:r>
              <a:rPr lang="bg-BG" b="1" dirty="0">
                <a:solidFill>
                  <a:schemeClr val="tx1"/>
                </a:solidFill>
              </a:rPr>
              <a:t>съществуване на програмни решения</a:t>
            </a:r>
            <a:r>
              <a:rPr lang="en-GB" b="1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за същата или подобни задачи, да се идентифицират </a:t>
            </a:r>
            <a:r>
              <a:rPr lang="bg-BG" b="1" dirty="0">
                <a:solidFill>
                  <a:schemeClr val="tx1"/>
                </a:solidFill>
              </a:rPr>
              <a:t>изпълняваните</a:t>
            </a:r>
            <a:r>
              <a:rPr lang="bg-BG" dirty="0">
                <a:solidFill>
                  <a:schemeClr val="tx1"/>
                </a:solidFill>
              </a:rPr>
              <a:t> от подобни програми </a:t>
            </a:r>
            <a:r>
              <a:rPr lang="bg-BG" b="1" dirty="0">
                <a:solidFill>
                  <a:schemeClr val="tx1"/>
                </a:solidFill>
              </a:rPr>
              <a:t>функции</a:t>
            </a:r>
            <a:r>
              <a:rPr lang="bg-BG" dirty="0">
                <a:solidFill>
                  <a:schemeClr val="tx1"/>
                </a:solidFill>
              </a:rPr>
              <a:t>, да се провери дали тези функции са достатъчни за нуждите на клиента и ако не са, да се формулират </a:t>
            </a:r>
            <a:r>
              <a:rPr lang="bg-BG" b="1" dirty="0">
                <a:solidFill>
                  <a:schemeClr val="tx1"/>
                </a:solidFill>
              </a:rPr>
              <a:t>нови функции</a:t>
            </a:r>
            <a:r>
              <a:rPr lang="bg-BG" dirty="0">
                <a:solidFill>
                  <a:schemeClr val="tx1"/>
                </a:solidFill>
              </a:rPr>
              <a:t> според изискванията му. В тази фаза трябва да се прецени и определи </a:t>
            </a:r>
            <a:r>
              <a:rPr lang="bg-BG" b="1" dirty="0">
                <a:solidFill>
                  <a:schemeClr val="tx1"/>
                </a:solidFill>
              </a:rPr>
              <a:t>осъществимостта</a:t>
            </a:r>
            <a:r>
              <a:rPr lang="bg-BG" dirty="0">
                <a:solidFill>
                  <a:schemeClr val="tx1"/>
                </a:solidFill>
              </a:rPr>
              <a:t> на проекта, като се формулират разумни подзадачи, които да бъдат реализирани в разумни срокове. Този етап приключва с конкретизирането на задачата в </a:t>
            </a:r>
            <a:r>
              <a:rPr lang="bg-BG" b="1" dirty="0">
                <a:solidFill>
                  <a:schemeClr val="tx1"/>
                </a:solidFill>
              </a:rPr>
              <a:t> Задание на разработката</a:t>
            </a:r>
            <a:r>
              <a:rPr lang="bg-BG" dirty="0">
                <a:solidFill>
                  <a:schemeClr val="tx1"/>
                </a:solidFill>
              </a:rPr>
              <a:t> – представляващо и част от документацията, в което да се фиксират целта, функциите, които програмата ще изпълнява и резултатите, които ще трябва да произвежда.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884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58892-BFD3-7F0F-97D2-1B364467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73151"/>
            <a:ext cx="9634011" cy="558991"/>
          </a:xfrm>
          <a:ln>
            <a:solidFill>
              <a:schemeClr val="accent4"/>
            </a:solidFill>
          </a:ln>
        </p:spPr>
        <p:txBody>
          <a:bodyPr>
            <a:normAutofit/>
          </a:bodyPr>
          <a:lstStyle/>
          <a:p>
            <a:r>
              <a:rPr lang="bg-BG" sz="2400" dirty="0">
                <a:latin typeface="Consolas" panose="020B0609020204030204" pitchFamily="49" charset="0"/>
              </a:rPr>
              <a:t>2. Етапи при разработването на програмен проект</a:t>
            </a:r>
            <a:endParaRPr lang="en-GB" sz="2400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C03A7-DF86-6AA4-B922-64F473AAA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713231"/>
            <a:ext cx="9634011" cy="590924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bg-BG" b="1" dirty="0">
                <a:solidFill>
                  <a:schemeClr val="accent1"/>
                </a:solidFill>
              </a:rPr>
              <a:t> Проектиране</a:t>
            </a:r>
            <a:r>
              <a:rPr lang="bg-BG" dirty="0">
                <a:solidFill>
                  <a:schemeClr val="accent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Уточняват се детайлите по разработването на проекта. Разработва се </a:t>
            </a:r>
            <a:r>
              <a:rPr lang="bg-BG" b="1" dirty="0">
                <a:solidFill>
                  <a:schemeClr val="tx1"/>
                </a:solidFill>
              </a:rPr>
              <a:t>структурата на проекта</a:t>
            </a:r>
            <a:r>
              <a:rPr lang="bg-BG" dirty="0">
                <a:solidFill>
                  <a:schemeClr val="tx1"/>
                </a:solidFill>
              </a:rPr>
              <a:t> – от какви програмни части ще бъде съставена, коя част коя от функциите ще реализира, как ще взаимодействат частите на програмата и т.н. Определят се и </a:t>
            </a:r>
            <a:r>
              <a:rPr lang="bg-BG" b="1" dirty="0">
                <a:solidFill>
                  <a:schemeClr val="tx1"/>
                </a:solidFill>
              </a:rPr>
              <a:t>данните</a:t>
            </a:r>
            <a:r>
              <a:rPr lang="bg-BG" dirty="0">
                <a:solidFill>
                  <a:schemeClr val="tx1"/>
                </a:solidFill>
              </a:rPr>
              <a:t>, които ще бъдат използвани. Фиксира се и дизайна на програмата – </a:t>
            </a:r>
            <a:r>
              <a:rPr lang="bg-BG" b="1" dirty="0">
                <a:solidFill>
                  <a:schemeClr val="tx1"/>
                </a:solidFill>
              </a:rPr>
              <a:t>интерфейсът</a:t>
            </a:r>
            <a:r>
              <a:rPr lang="bg-BG" dirty="0">
                <a:solidFill>
                  <a:schemeClr val="tx1"/>
                </a:solidFill>
              </a:rPr>
              <a:t> на програмата с потребителя. В резултат се изготвя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bg-BG" b="1" dirty="0">
                <a:solidFill>
                  <a:schemeClr val="tx1"/>
                </a:solidFill>
              </a:rPr>
              <a:t>Детайлно задание за разработка</a:t>
            </a:r>
            <a:r>
              <a:rPr lang="bg-BG" dirty="0">
                <a:solidFill>
                  <a:schemeClr val="tx1"/>
                </a:solidFill>
              </a:rPr>
              <a:t>, което отразява взетите на етапа решения, неотразени във първия етап.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b="1" dirty="0">
                <a:solidFill>
                  <a:schemeClr val="tx1"/>
                </a:solidFill>
              </a:rPr>
              <a:t> </a:t>
            </a:r>
            <a:r>
              <a:rPr lang="bg-BG" b="1" dirty="0">
                <a:solidFill>
                  <a:schemeClr val="accent1"/>
                </a:solidFill>
              </a:rPr>
              <a:t>Разработване</a:t>
            </a:r>
            <a:r>
              <a:rPr lang="bg-BG" dirty="0">
                <a:solidFill>
                  <a:schemeClr val="accent1"/>
                </a:solidFill>
              </a:rPr>
              <a:t>.</a:t>
            </a:r>
            <a:r>
              <a:rPr lang="bg-BG" b="1" dirty="0">
                <a:solidFill>
                  <a:schemeClr val="tx1"/>
                </a:solidFill>
              </a:rPr>
              <a:t> </a:t>
            </a:r>
            <a:r>
              <a:rPr lang="bg-BG" dirty="0">
                <a:solidFill>
                  <a:schemeClr val="tx1"/>
                </a:solidFill>
              </a:rPr>
              <a:t>В този етап се извършва програмистката работа. Към него спада и тестването на разработваните части на програмата.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bg-BG" b="1" dirty="0">
                <a:solidFill>
                  <a:schemeClr val="tx1"/>
                </a:solidFill>
              </a:rPr>
              <a:t> </a:t>
            </a:r>
            <a:r>
              <a:rPr lang="bg-BG" b="1" dirty="0">
                <a:solidFill>
                  <a:schemeClr val="accent1"/>
                </a:solidFill>
              </a:rPr>
              <a:t>Документиране на програмата</a:t>
            </a:r>
            <a:r>
              <a:rPr lang="bg-BG" dirty="0">
                <a:solidFill>
                  <a:schemeClr val="accent1"/>
                </a:solidFill>
              </a:rPr>
              <a:t>. </a:t>
            </a:r>
            <a:r>
              <a:rPr lang="bg-BG" dirty="0">
                <a:solidFill>
                  <a:schemeClr val="tx1"/>
                </a:solidFill>
              </a:rPr>
              <a:t>Документирането на проекта се случва през целия цикъл на реализация му. 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4" name="AutoShape 2" descr="Проект на жизнения цикъл - Управление на проекти">
            <a:extLst>
              <a:ext uri="{FF2B5EF4-FFF2-40B4-BE49-F238E27FC236}">
                <a16:creationId xmlns:a16="http://schemas.microsoft.com/office/drawing/2014/main" id="{8A72E97B-B564-2050-F7D9-63403AF773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85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49" name="Group 4348">
            <a:extLst>
              <a:ext uri="{FF2B5EF4-FFF2-40B4-BE49-F238E27FC236}">
                <a16:creationId xmlns:a16="http://schemas.microsoft.com/office/drawing/2014/main" id="{71AFD227-869A-489C-A9B5-3F0498DF3C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4104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5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6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7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8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09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0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1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2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3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4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5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6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7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8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19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0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1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2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3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4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5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6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7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8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29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0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1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2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3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4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5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6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7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8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39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0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1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2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3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4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5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6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7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8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49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0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1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2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3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4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5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6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7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8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59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60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 useBgFill="1">
        <p:nvSpPr>
          <p:cNvPr id="4350" name="Rectangle 4349">
            <a:extLst>
              <a:ext uri="{FF2B5EF4-FFF2-40B4-BE49-F238E27FC236}">
                <a16:creationId xmlns:a16="http://schemas.microsoft.com/office/drawing/2014/main" id="{58789E63-C78D-4210-8A38-DD6FB3B6B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op 5 programming productivity tools for software developers | TechGig">
            <a:extLst>
              <a:ext uri="{FF2B5EF4-FFF2-40B4-BE49-F238E27FC236}">
                <a16:creationId xmlns:a16="http://schemas.microsoft.com/office/drawing/2014/main" id="{EE95D3F6-0CD6-8A64-2480-AB7AC46CA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88" b="-1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51" name="Rectangle 4350">
            <a:extLst>
              <a:ext uri="{FF2B5EF4-FFF2-40B4-BE49-F238E27FC236}">
                <a16:creationId xmlns:a16="http://schemas.microsoft.com/office/drawing/2014/main" id="{9DE10C47-AF4B-43D9-ACC0-A3FB23B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02967" cy="397435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4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358892-BFD3-7F0F-97D2-1B364467E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6639" y="215153"/>
            <a:ext cx="7178723" cy="175708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000">
                <a:solidFill>
                  <a:srgbClr val="FFFFFF"/>
                </a:solidFill>
              </a:rPr>
              <a:t>3. Инструменти за създаване на програми</a:t>
            </a:r>
          </a:p>
        </p:txBody>
      </p:sp>
      <p:sp>
        <p:nvSpPr>
          <p:cNvPr id="4" name="AutoShape 2" descr="Проект на жизнения цикъл - Управление на проекти">
            <a:extLst>
              <a:ext uri="{FF2B5EF4-FFF2-40B4-BE49-F238E27FC236}">
                <a16:creationId xmlns:a16="http://schemas.microsoft.com/office/drawing/2014/main" id="{8A72E97B-B564-2050-F7D9-63403AF773E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821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BohemianVTI">
  <a:themeElements>
    <a:clrScheme name="Boho">
      <a:dk1>
        <a:sysClr val="windowText" lastClr="000000"/>
      </a:dk1>
      <a:lt1>
        <a:sysClr val="window" lastClr="FFFFFF"/>
      </a:lt1>
      <a:dk2>
        <a:srgbClr val="323232"/>
      </a:dk2>
      <a:lt2>
        <a:srgbClr val="F4F1EF"/>
      </a:lt2>
      <a:accent1>
        <a:srgbClr val="8F4F58"/>
      </a:accent1>
      <a:accent2>
        <a:srgbClr val="D09182"/>
      </a:accent2>
      <a:accent3>
        <a:srgbClr val="C7A085"/>
      </a:accent3>
      <a:accent4>
        <a:srgbClr val="ADA085"/>
      </a:accent4>
      <a:accent5>
        <a:srgbClr val="5F787F"/>
      </a:accent5>
      <a:accent6>
        <a:srgbClr val="5A6768"/>
      </a:accent6>
      <a:hlink>
        <a:srgbClr val="A25872"/>
      </a:hlink>
      <a:folHlink>
        <a:srgbClr val="667A7E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744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Consolas</vt:lpstr>
      <vt:lpstr>Modern Love</vt:lpstr>
      <vt:lpstr>Wingdings</vt:lpstr>
      <vt:lpstr>BohemianVTI</vt:lpstr>
      <vt:lpstr>Инструменти и среди за програмиране</vt:lpstr>
      <vt:lpstr>Съдържание</vt:lpstr>
      <vt:lpstr>1. Програмни проекти</vt:lpstr>
      <vt:lpstr>1. Програмни проекти</vt:lpstr>
      <vt:lpstr>1. Програмни проекти</vt:lpstr>
      <vt:lpstr>2. Етапи при разработването на програмен проект</vt:lpstr>
      <vt:lpstr>2. Етапи при разработването на програмен проект</vt:lpstr>
      <vt:lpstr>2. Етапи при разработването на програмен проект</vt:lpstr>
      <vt:lpstr>3. Инструменти за създаване на програми</vt:lpstr>
      <vt:lpstr>3. Инструменти за създаване на програми</vt:lpstr>
      <vt:lpstr>4. Среда за програмиране</vt:lpstr>
      <vt:lpstr>4. Среда за програмиране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Ahmed</dc:creator>
  <cp:lastModifiedBy>Ahmed Ahmed</cp:lastModifiedBy>
  <cp:revision>1</cp:revision>
  <dcterms:created xsi:type="dcterms:W3CDTF">2024-09-19T16:11:41Z</dcterms:created>
  <dcterms:modified xsi:type="dcterms:W3CDTF">2024-09-19T19:18:20Z</dcterms:modified>
</cp:coreProperties>
</file>