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627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8267601-CD2C-4AB8-A3C5-5EC86000A151}">
          <p14:sldIdLst>
            <p14:sldId id="627"/>
            <p14:sldId id="619"/>
          </p14:sldIdLst>
        </p14:section>
        <p14:section name="Повторения на блокове код" id="{F1C1AD23-0FD8-4CFC-96D3-EE09783AF3B4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413379EA-5E06-492F-8846-4170E34A504C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4B7804CC-97BB-4010-B4AD-3421E8BD5728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D07754AF-9E57-4FDE-80E4-B1534B67D2EC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BB603260-47C0-4C2A-98E4-DD3F2C4D8F7B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36CA7C78-F617-4CC9-BE77-055E7200BAA6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83" d="100"/>
          <a:sy n="83" d="100"/>
        </p:scale>
        <p:origin x="69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08DCE5-8F3A-7317-A3BD-64B9373CC3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587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B06ED1-30BA-AEA5-5A47-E909665E7B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1529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A476B25-7A30-C383-37DE-49BA274780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6683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DBF301F-A5FB-6FAA-2DDE-0AA6DC8379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1930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8F32706-8B63-538A-3974-863130713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891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0E0369C-DF77-F21A-6E84-31B14FFF08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62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F30500-C0A5-9961-A3D8-2A1E341C7C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336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10D487-B4A8-82C3-F889-A3E5DE7DED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620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87142D-916C-277A-3899-54ED9C5D26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074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1DCEFC-7353-19E7-F165-8E04A2E1A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10615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AF77AF-5130-4211-11DB-7E445B8D66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849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15064F-3F09-7C1B-442E-913330EE28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611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6DDAC8-152C-86E2-027C-59BF6CC5D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000" y="2537593"/>
            <a:ext cx="2884920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2D032F-F723-10A1-63B3-50AB268CB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83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880530" y="2920604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6593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E19FF50E-8945-95EE-DDC5-D7C1D51188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55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B0D96-D82A-B00F-FBFF-E8C8DE9EA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46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12BEB19-64D3-C744-4C0B-C372A1F14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519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FD445792-9DFA-B158-330F-2B3A379813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0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40FEC0-A29E-E375-5B9A-5703AA114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36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32D47A4-8AC0-188A-57F0-D4DD4D6506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Дължина на низ и достъп до символ по индекс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470C5F3-6E95-46F6-5C80-8E44E205EED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</p:spTree>
    <p:extLst>
      <p:ext uri="{BB962C8B-B14F-4D97-AF65-F5344CB8AC3E}">
        <p14:creationId xmlns:p14="http://schemas.microsoft.com/office/powerpoint/2010/main" val="50224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33F02A-B0AB-6598-0F34-2F86D948B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989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D506DCE-6B24-6FA1-55A3-69CF5D132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267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9E6CF6-98DA-DA51-5746-83FA5AE14A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590037"/>
            <a:ext cx="10836275" cy="33420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for (int i = 0; i &lt; input.</a:t>
            </a:r>
            <a:r>
              <a:rPr lang="en-US" sz="3200" dirty="0">
                <a:solidFill>
                  <a:schemeClr val="bg1"/>
                </a:solidFill>
              </a:rPr>
              <a:t>Length</a:t>
            </a:r>
            <a:r>
              <a:rPr lang="en-US" sz="3200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  Console.WriteLine(input</a:t>
            </a:r>
            <a:r>
              <a:rPr lang="en-US" sz="3200" dirty="0">
                <a:solidFill>
                  <a:schemeClr val="bg1"/>
                </a:solidFill>
              </a:rPr>
              <a:t>[i]</a:t>
            </a:r>
            <a:r>
              <a:rPr lang="en-US" sz="3200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8210"/>
              <a:gd name="adj2" fmla="val -860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дължината</a:t>
            </a:r>
            <a:r>
              <a:rPr lang="bg-BG" sz="2400" b="1" dirty="0">
                <a:solidFill>
                  <a:srgbClr val="FFFFFF"/>
                </a:solidFill>
              </a:rPr>
              <a:t>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4599000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индекс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199456" y="6307009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922376D-7237-4619-316A-EBBE74D2B7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en-US" sz="3399" dirty="0">
                <a:latin typeface="Calibri" panose="020F0502020204030204" pitchFamily="34" charset="0"/>
                <a:cs typeface="Calibri" panose="020F0502020204030204" pitchFamily="34" charset="0"/>
              </a:rPr>
              <a:t>͏͏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текст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Дължина на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символен низ</a:t>
            </a:r>
            <a:endParaRPr lang="bg-BG" sz="31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Достъп до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елемент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от низ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цикли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(цикъл в цикъл)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744379-1D54-1798-74EF-64954551D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45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F383E-278C-9007-ADDC-755817D3D2B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докато дадено условие е вярно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1DC7B4-9623-B3C6-5D37-2CD7FE8496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32900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CB20D1-D5E0-5DF4-31FD-9F52C0520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3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BA0B663-D07E-E608-4864-492C9D5C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02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5138BA-14B2-F913-815D-BC3D824DA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49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71366F-A91F-380E-34B5-DB3CEB319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 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2ABD68-E40B-8544-2D96-F892EF110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858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008BE7-981D-0656-617B-C82AE2AF4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897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266116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EB4AA9-7821-0D06-1E73-7049AB6F2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6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515CC-D698-E311-4F49-1817DC08E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01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2790F1-B653-92E5-1E20-7242BD7CD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4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1DB8D76-D856-3DA9-ADED-494FD3A903B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Повторение на действие определен брой пъти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E730FE3-6C50-9C48-13A5-04E0FE9F74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15174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14873B5-00F2-83E9-5B5F-270D9D56B2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Завъртане на цикъл вътре в друг цикъл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05EBB2-1846-0AB9-ECE5-E56BCD4C1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9290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8F4045-C292-2143-DF66-702B39DC7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73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Пример: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20026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7A401E0-AC85-C92F-C528-EF95B1EB7F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6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3FF365-D6C8-D60F-3232-9049C5EE7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2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41F372E-EF7E-71F3-988C-42B8594CA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22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240A41-D9DF-E971-244E-51DBD53C6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1" y="1404000"/>
            <a:ext cx="10836275" cy="47413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139402-505B-D16D-96FB-72FA23151C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"abc".Length</a:t>
            </a:r>
            <a:r>
              <a:rPr lang="en-US" sz="3400" noProof="1">
                <a:solidFill>
                  <a:schemeClr val="bg2"/>
                </a:solidFill>
              </a:rPr>
              <a:t>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3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  </a:t>
            </a:r>
            <a:r>
              <a:rPr lang="en-US" sz="3400" noProof="1">
                <a:solidFill>
                  <a:schemeClr val="bg2"/>
                </a:solidFill>
              </a:rPr>
              <a:t>       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400" noProof="1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'b'</a:t>
            </a:r>
            <a:endParaRPr lang="en-US" sz="3400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Вложени</a:t>
            </a:r>
            <a:r>
              <a:rPr lang="bg-BG" sz="3600" dirty="0">
                <a:solidFill>
                  <a:schemeClr val="bg2"/>
                </a:solidFill>
              </a:rPr>
              <a:t>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D6DA19-D42B-3278-75B2-13846F5FA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5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51651A4-48E6-28DE-8073-7A00B8890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5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922807F-6B56-897D-235B-9DB0A06863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цикъл? (2)</a:t>
            </a:r>
            <a:endParaRPr lang="bg-BG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" name="Slide Number">
            <a:extLst>
              <a:ext uri="{FF2B5EF4-FFF2-40B4-BE49-F238E27FC236}">
                <a16:creationId xmlns:a16="http://schemas.microsoft.com/office/drawing/2014/main" id="{B9DE79DD-EFCC-AFF2-913E-DF6EA536C5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937F7F-F31C-A910-E792-5B9C3679C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25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59000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dirty="0"/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843898"/>
            <a:ext cx="9743335" cy="25589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1553F1-2415-E4E5-4DC8-A25643CA6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014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FE6CE84-52ED-5393-EC48-EA16C7D8E4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99000"/>
            <a:ext cx="10961783" cy="1173084"/>
          </a:xfrm>
        </p:spPr>
        <p:txBody>
          <a:bodyPr/>
          <a:lstStyle/>
          <a:p>
            <a:r>
              <a:rPr lang="ru-RU" dirty="0"/>
              <a:t>Например за </a:t>
            </a:r>
            <a:r>
              <a:rPr lang="en-US" dirty="0"/>
              <a:t>i</a:t>
            </a:r>
            <a:r>
              <a:rPr lang="ru-RU" dirty="0"/>
              <a:t> = 5, 10, 15, …, 100 изпълни блок от код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990A139-94BF-5A1E-C971-4F07F097A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367518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38379-E21B-69A7-4C14-9D01204EF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92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3855</TotalTime>
  <Words>1856</Words>
  <Application>Microsoft Office PowerPoint</Application>
  <PresentationFormat>Широк екран</PresentationFormat>
  <Paragraphs>365</Paragraphs>
  <Slides>38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Повторения (цикли)</vt:lpstr>
      <vt:lpstr>Съдържание</vt:lpstr>
      <vt:lpstr>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Презентация на PowerPoint</vt:lpstr>
      <vt:lpstr>Решение: Числата от N до 1 в обратен ред </vt:lpstr>
      <vt:lpstr>Задача: Числата от 1 до N през 3 </vt:lpstr>
      <vt:lpstr>Презентация на PowerPoint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Пример: часовник (1)</vt:lpstr>
      <vt:lpstr>Пример: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Ахмед М. Ахмед</cp:lastModifiedBy>
  <cp:revision>138</cp:revision>
  <dcterms:created xsi:type="dcterms:W3CDTF">2018-05-23T13:08:44Z</dcterms:created>
  <dcterms:modified xsi:type="dcterms:W3CDTF">2023-09-30T12:29:50Z</dcterms:modified>
  <cp:category>computer programming;programming;C#;програмиране;кодиране</cp:category>
</cp:coreProperties>
</file>