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C1AC1-DF49-40FE-915D-5CAB4301BEF6}" v="4783" dt="2024-09-17T18:50:23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CA4C1AC1-DF49-40FE-915D-5CAB4301BEF6}"/>
    <pc:docChg chg="custSel addSld modSld">
      <pc:chgData name="Ahmed Ahmed" userId="9d421c32c632e8c8" providerId="LiveId" clId="{CA4C1AC1-DF49-40FE-915D-5CAB4301BEF6}" dt="2024-09-17T18:50:23.527" v="5009" actId="20577"/>
      <pc:docMkLst>
        <pc:docMk/>
      </pc:docMkLst>
      <pc:sldChg chg="modSp modAnim">
        <pc:chgData name="Ahmed Ahmed" userId="9d421c32c632e8c8" providerId="LiveId" clId="{CA4C1AC1-DF49-40FE-915D-5CAB4301BEF6}" dt="2024-09-17T18:50:23.527" v="5009" actId="20577"/>
        <pc:sldMkLst>
          <pc:docMk/>
          <pc:sldMk cId="193112714" sldId="257"/>
        </pc:sldMkLst>
        <pc:spChg chg="mod">
          <ac:chgData name="Ahmed Ahmed" userId="9d421c32c632e8c8" providerId="LiveId" clId="{CA4C1AC1-DF49-40FE-915D-5CAB4301BEF6}" dt="2024-09-17T18:50:23.527" v="5009" actId="20577"/>
          <ac:spMkLst>
            <pc:docMk/>
            <pc:sldMk cId="193112714" sldId="257"/>
            <ac:spMk id="3" creationId="{E8A9CA05-A43E-3DC0-DED6-514840BEC0A6}"/>
          </ac:spMkLst>
        </pc:spChg>
      </pc:sldChg>
      <pc:sldChg chg="modSp mod">
        <pc:chgData name="Ahmed Ahmed" userId="9d421c32c632e8c8" providerId="LiveId" clId="{CA4C1AC1-DF49-40FE-915D-5CAB4301BEF6}" dt="2024-09-17T15:44:24.295" v="204" actId="1076"/>
        <pc:sldMkLst>
          <pc:docMk/>
          <pc:sldMk cId="3964605424" sldId="260"/>
        </pc:sldMkLst>
        <pc:spChg chg="mod">
          <ac:chgData name="Ahmed Ahmed" userId="9d421c32c632e8c8" providerId="LiveId" clId="{CA4C1AC1-DF49-40FE-915D-5CAB4301BEF6}" dt="2024-09-17T15:44:24.295" v="204" actId="1076"/>
          <ac:spMkLst>
            <pc:docMk/>
            <pc:sldMk cId="3964605424" sldId="260"/>
            <ac:spMk id="5" creationId="{5CF3935C-DA9B-C444-4AEE-0EF47B7CE1ED}"/>
          </ac:spMkLst>
        </pc:spChg>
      </pc:sldChg>
      <pc:sldChg chg="addSp delSp modSp add mod delAnim modAnim">
        <pc:chgData name="Ahmed Ahmed" userId="9d421c32c632e8c8" providerId="LiveId" clId="{CA4C1AC1-DF49-40FE-915D-5CAB4301BEF6}" dt="2024-09-17T15:53:03.652" v="649" actId="20577"/>
        <pc:sldMkLst>
          <pc:docMk/>
          <pc:sldMk cId="3028690891" sldId="261"/>
        </pc:sldMkLst>
        <pc:spChg chg="del">
          <ac:chgData name="Ahmed Ahmed" userId="9d421c32c632e8c8" providerId="LiveId" clId="{CA4C1AC1-DF49-40FE-915D-5CAB4301BEF6}" dt="2024-09-17T15:41:46.918" v="1" actId="478"/>
          <ac:spMkLst>
            <pc:docMk/>
            <pc:sldMk cId="3028690891" sldId="261"/>
            <ac:spMk id="4" creationId="{322BA571-4DDC-27B9-0554-3FFBE000451A}"/>
          </ac:spMkLst>
        </pc:spChg>
        <pc:spChg chg="mod">
          <ac:chgData name="Ahmed Ahmed" userId="9d421c32c632e8c8" providerId="LiveId" clId="{CA4C1AC1-DF49-40FE-915D-5CAB4301BEF6}" dt="2024-09-17T15:45:10.893" v="257" actId="20577"/>
          <ac:spMkLst>
            <pc:docMk/>
            <pc:sldMk cId="3028690891" sldId="261"/>
            <ac:spMk id="5" creationId="{5CF3935C-DA9B-C444-4AEE-0EF47B7CE1ED}"/>
          </ac:spMkLst>
        </pc:spChg>
        <pc:spChg chg="mod">
          <ac:chgData name="Ahmed Ahmed" userId="9d421c32c632e8c8" providerId="LiveId" clId="{CA4C1AC1-DF49-40FE-915D-5CAB4301BEF6}" dt="2024-09-17T15:51:40.868" v="468" actId="20577"/>
          <ac:spMkLst>
            <pc:docMk/>
            <pc:sldMk cId="3028690891" sldId="261"/>
            <ac:spMk id="6" creationId="{2EB71220-6F4F-F622-5AFE-F6E85CD27173}"/>
          </ac:spMkLst>
        </pc:spChg>
        <pc:spChg chg="mod">
          <ac:chgData name="Ahmed Ahmed" userId="9d421c32c632e8c8" providerId="LiveId" clId="{CA4C1AC1-DF49-40FE-915D-5CAB4301BEF6}" dt="2024-09-17T15:49:06.520" v="359" actId="1076"/>
          <ac:spMkLst>
            <pc:docMk/>
            <pc:sldMk cId="3028690891" sldId="261"/>
            <ac:spMk id="7" creationId="{0CEF42AD-6495-12F6-CBBA-18FE85CADB8D}"/>
          </ac:spMkLst>
        </pc:spChg>
        <pc:spChg chg="mod">
          <ac:chgData name="Ahmed Ahmed" userId="9d421c32c632e8c8" providerId="LiveId" clId="{CA4C1AC1-DF49-40FE-915D-5CAB4301BEF6}" dt="2024-09-17T15:48:51.446" v="356" actId="1076"/>
          <ac:spMkLst>
            <pc:docMk/>
            <pc:sldMk cId="3028690891" sldId="261"/>
            <ac:spMk id="8" creationId="{BC476F46-7CBC-B682-3D1A-5793F67A694D}"/>
          </ac:spMkLst>
        </pc:spChg>
        <pc:spChg chg="mod">
          <ac:chgData name="Ahmed Ahmed" userId="9d421c32c632e8c8" providerId="LiveId" clId="{CA4C1AC1-DF49-40FE-915D-5CAB4301BEF6}" dt="2024-09-17T15:53:03.652" v="649" actId="20577"/>
          <ac:spMkLst>
            <pc:docMk/>
            <pc:sldMk cId="3028690891" sldId="261"/>
            <ac:spMk id="16" creationId="{CFE9EF6F-F945-51AA-D265-05A6C73F7202}"/>
          </ac:spMkLst>
        </pc:spChg>
        <pc:grpChg chg="add mod">
          <ac:chgData name="Ahmed Ahmed" userId="9d421c32c632e8c8" providerId="LiveId" clId="{CA4C1AC1-DF49-40FE-915D-5CAB4301BEF6}" dt="2024-09-17T15:48:37.451" v="355" actId="1076"/>
          <ac:grpSpMkLst>
            <pc:docMk/>
            <pc:sldMk cId="3028690891" sldId="261"/>
            <ac:grpSpMk id="3" creationId="{F00E223D-6561-EA1A-2B78-03B268F1F7D2}"/>
          </ac:grpSpMkLst>
        </pc:grpChg>
        <pc:grpChg chg="mod">
          <ac:chgData name="Ahmed Ahmed" userId="9d421c32c632e8c8" providerId="LiveId" clId="{CA4C1AC1-DF49-40FE-915D-5CAB4301BEF6}" dt="2024-09-17T15:48:30.438" v="354" actId="1076"/>
          <ac:grpSpMkLst>
            <pc:docMk/>
            <pc:sldMk cId="3028690891" sldId="261"/>
            <ac:grpSpMk id="14" creationId="{53BCF506-0D68-655B-A486-D2D9F4C3EC53}"/>
          </ac:grpSpMkLst>
        </pc:grpChg>
        <pc:cxnChg chg="mod">
          <ac:chgData name="Ahmed Ahmed" userId="9d421c32c632e8c8" providerId="LiveId" clId="{CA4C1AC1-DF49-40FE-915D-5CAB4301BEF6}" dt="2024-09-17T15:48:05.266" v="351" actId="14100"/>
          <ac:cxnSpMkLst>
            <pc:docMk/>
            <pc:sldMk cId="3028690891" sldId="261"/>
            <ac:cxnSpMk id="9" creationId="{0E4A83A5-95A8-E11F-6611-5332B7266BDE}"/>
          </ac:cxnSpMkLst>
        </pc:cxnChg>
        <pc:cxnChg chg="mod">
          <ac:chgData name="Ahmed Ahmed" userId="9d421c32c632e8c8" providerId="LiveId" clId="{CA4C1AC1-DF49-40FE-915D-5CAB4301BEF6}" dt="2024-09-17T15:47:57.249" v="350" actId="14100"/>
          <ac:cxnSpMkLst>
            <pc:docMk/>
            <pc:sldMk cId="3028690891" sldId="261"/>
            <ac:cxnSpMk id="11" creationId="{6837A819-072A-BCE5-30E0-508240E03D34}"/>
          </ac:cxnSpMkLst>
        </pc:cxnChg>
      </pc:sldChg>
      <pc:sldChg chg="addSp delSp modSp add mod delAnim modAnim">
        <pc:chgData name="Ahmed Ahmed" userId="9d421c32c632e8c8" providerId="LiveId" clId="{CA4C1AC1-DF49-40FE-915D-5CAB4301BEF6}" dt="2024-09-17T17:19:34.486" v="1661" actId="14100"/>
        <pc:sldMkLst>
          <pc:docMk/>
          <pc:sldMk cId="1720956401" sldId="262"/>
        </pc:sldMkLst>
        <pc:spChg chg="mod">
          <ac:chgData name="Ahmed Ahmed" userId="9d421c32c632e8c8" providerId="LiveId" clId="{CA4C1AC1-DF49-40FE-915D-5CAB4301BEF6}" dt="2024-09-17T15:55:19.555" v="666" actId="20577"/>
          <ac:spMkLst>
            <pc:docMk/>
            <pc:sldMk cId="1720956401" sldId="262"/>
            <ac:spMk id="2" creationId="{8FEC945E-ADE1-CB1B-228C-A506C3CE90E2}"/>
          </ac:spMkLst>
        </pc:spChg>
        <pc:spChg chg="add mod">
          <ac:chgData name="Ahmed Ahmed" userId="9d421c32c632e8c8" providerId="LiveId" clId="{CA4C1AC1-DF49-40FE-915D-5CAB4301BEF6}" dt="2024-09-17T17:19:34.486" v="1661" actId="14100"/>
          <ac:spMkLst>
            <pc:docMk/>
            <pc:sldMk cId="1720956401" sldId="262"/>
            <ac:spMk id="4" creationId="{CA1EAED9-CD9A-60A8-FD10-6EBF6F7E0ACB}"/>
          </ac:spMkLst>
        </pc:spChg>
        <pc:spChg chg="mod">
          <ac:chgData name="Ahmed Ahmed" userId="9d421c32c632e8c8" providerId="LiveId" clId="{CA4C1AC1-DF49-40FE-915D-5CAB4301BEF6}" dt="2024-09-17T17:03:26.051" v="898" actId="20577"/>
          <ac:spMkLst>
            <pc:docMk/>
            <pc:sldMk cId="1720956401" sldId="262"/>
            <ac:spMk id="5" creationId="{5CF3935C-DA9B-C444-4AEE-0EF47B7CE1ED}"/>
          </ac:spMkLst>
        </pc:spChg>
        <pc:spChg chg="del">
          <ac:chgData name="Ahmed Ahmed" userId="9d421c32c632e8c8" providerId="LiveId" clId="{CA4C1AC1-DF49-40FE-915D-5CAB4301BEF6}" dt="2024-09-17T17:03:53.218" v="899" actId="478"/>
          <ac:spMkLst>
            <pc:docMk/>
            <pc:sldMk cId="1720956401" sldId="262"/>
            <ac:spMk id="6" creationId="{2EB71220-6F4F-F622-5AFE-F6E85CD27173}"/>
          </ac:spMkLst>
        </pc:spChg>
        <pc:spChg chg="add del mod">
          <ac:chgData name="Ahmed Ahmed" userId="9d421c32c632e8c8" providerId="LiveId" clId="{CA4C1AC1-DF49-40FE-915D-5CAB4301BEF6}" dt="2024-09-17T17:18:07.267" v="1654" actId="478"/>
          <ac:spMkLst>
            <pc:docMk/>
            <pc:sldMk cId="1720956401" sldId="262"/>
            <ac:spMk id="10" creationId="{31F301D4-69EA-331F-05E3-A8A7B2F69ADC}"/>
          </ac:spMkLst>
        </pc:spChg>
        <pc:spChg chg="mod">
          <ac:chgData name="Ahmed Ahmed" userId="9d421c32c632e8c8" providerId="LiveId" clId="{CA4C1AC1-DF49-40FE-915D-5CAB4301BEF6}" dt="2024-09-17T17:04:51.365" v="1000" actId="20577"/>
          <ac:spMkLst>
            <pc:docMk/>
            <pc:sldMk cId="1720956401" sldId="262"/>
            <ac:spMk id="16" creationId="{CFE9EF6F-F945-51AA-D265-05A6C73F7202}"/>
          </ac:spMkLst>
        </pc:spChg>
        <pc:grpChg chg="del">
          <ac:chgData name="Ahmed Ahmed" userId="9d421c32c632e8c8" providerId="LiveId" clId="{CA4C1AC1-DF49-40FE-915D-5CAB4301BEF6}" dt="2024-09-17T17:03:53.218" v="899" actId="478"/>
          <ac:grpSpMkLst>
            <pc:docMk/>
            <pc:sldMk cId="1720956401" sldId="262"/>
            <ac:grpSpMk id="3" creationId="{F00E223D-6561-EA1A-2B78-03B268F1F7D2}"/>
          </ac:grpSpMkLst>
        </pc:grpChg>
        <pc:grpChg chg="del">
          <ac:chgData name="Ahmed Ahmed" userId="9d421c32c632e8c8" providerId="LiveId" clId="{CA4C1AC1-DF49-40FE-915D-5CAB4301BEF6}" dt="2024-09-17T17:03:53.218" v="899" actId="478"/>
          <ac:grpSpMkLst>
            <pc:docMk/>
            <pc:sldMk cId="1720956401" sldId="262"/>
            <ac:grpSpMk id="14" creationId="{53BCF506-0D68-655B-A486-D2D9F4C3EC53}"/>
          </ac:grpSpMkLst>
        </pc:grpChg>
        <pc:picChg chg="add mod">
          <ac:chgData name="Ahmed Ahmed" userId="9d421c32c632e8c8" providerId="LiveId" clId="{CA4C1AC1-DF49-40FE-915D-5CAB4301BEF6}" dt="2024-09-17T17:18:40.855" v="1657" actId="1076"/>
          <ac:picMkLst>
            <pc:docMk/>
            <pc:sldMk cId="1720956401" sldId="262"/>
            <ac:picMk id="1026" creationId="{0037FC0F-D555-B63B-8E99-7B8C5C16B263}"/>
          </ac:picMkLst>
        </pc:picChg>
      </pc:sldChg>
      <pc:sldChg chg="delSp modSp add mod delAnim modAnim">
        <pc:chgData name="Ahmed Ahmed" userId="9d421c32c632e8c8" providerId="LiveId" clId="{CA4C1AC1-DF49-40FE-915D-5CAB4301BEF6}" dt="2024-09-17T17:37:39.156" v="2946" actId="20577"/>
        <pc:sldMkLst>
          <pc:docMk/>
          <pc:sldMk cId="1391986149" sldId="263"/>
        </pc:sldMkLst>
        <pc:spChg chg="mod">
          <ac:chgData name="Ahmed Ahmed" userId="9d421c32c632e8c8" providerId="LiveId" clId="{CA4C1AC1-DF49-40FE-915D-5CAB4301BEF6}" dt="2024-09-17T17:20:33.957" v="1707" actId="20577"/>
          <ac:spMkLst>
            <pc:docMk/>
            <pc:sldMk cId="1391986149" sldId="263"/>
            <ac:spMk id="2" creationId="{8FEC945E-ADE1-CB1B-228C-A506C3CE90E2}"/>
          </ac:spMkLst>
        </pc:spChg>
        <pc:spChg chg="del">
          <ac:chgData name="Ahmed Ahmed" userId="9d421c32c632e8c8" providerId="LiveId" clId="{CA4C1AC1-DF49-40FE-915D-5CAB4301BEF6}" dt="2024-09-17T17:21:08.228" v="1709" actId="478"/>
          <ac:spMkLst>
            <pc:docMk/>
            <pc:sldMk cId="1391986149" sldId="263"/>
            <ac:spMk id="4" creationId="{CA1EAED9-CD9A-60A8-FD10-6EBF6F7E0ACB}"/>
          </ac:spMkLst>
        </pc:spChg>
        <pc:spChg chg="mod">
          <ac:chgData name="Ahmed Ahmed" userId="9d421c32c632e8c8" providerId="LiveId" clId="{CA4C1AC1-DF49-40FE-915D-5CAB4301BEF6}" dt="2024-09-17T17:37:39.156" v="2946" actId="20577"/>
          <ac:spMkLst>
            <pc:docMk/>
            <pc:sldMk cId="1391986149" sldId="263"/>
            <ac:spMk id="5" creationId="{5CF3935C-DA9B-C444-4AEE-0EF47B7CE1ED}"/>
          </ac:spMkLst>
        </pc:spChg>
        <pc:spChg chg="del">
          <ac:chgData name="Ahmed Ahmed" userId="9d421c32c632e8c8" providerId="LiveId" clId="{CA4C1AC1-DF49-40FE-915D-5CAB4301BEF6}" dt="2024-09-17T17:21:04.314" v="1708" actId="478"/>
          <ac:spMkLst>
            <pc:docMk/>
            <pc:sldMk cId="1391986149" sldId="263"/>
            <ac:spMk id="16" creationId="{CFE9EF6F-F945-51AA-D265-05A6C73F7202}"/>
          </ac:spMkLst>
        </pc:spChg>
        <pc:picChg chg="del">
          <ac:chgData name="Ahmed Ahmed" userId="9d421c32c632e8c8" providerId="LiveId" clId="{CA4C1AC1-DF49-40FE-915D-5CAB4301BEF6}" dt="2024-09-17T17:21:11.187" v="1710" actId="478"/>
          <ac:picMkLst>
            <pc:docMk/>
            <pc:sldMk cId="1391986149" sldId="263"/>
            <ac:picMk id="1026" creationId="{0037FC0F-D555-B63B-8E99-7B8C5C16B263}"/>
          </ac:picMkLst>
        </pc:picChg>
      </pc:sldChg>
      <pc:sldChg chg="modSp add mod modAnim">
        <pc:chgData name="Ahmed Ahmed" userId="9d421c32c632e8c8" providerId="LiveId" clId="{CA4C1AC1-DF49-40FE-915D-5CAB4301BEF6}" dt="2024-09-17T18:01:23.033" v="3866" actId="207"/>
        <pc:sldMkLst>
          <pc:docMk/>
          <pc:sldMk cId="1595540222" sldId="264"/>
        </pc:sldMkLst>
        <pc:spChg chg="mod">
          <ac:chgData name="Ahmed Ahmed" userId="9d421c32c632e8c8" providerId="LiveId" clId="{CA4C1AC1-DF49-40FE-915D-5CAB4301BEF6}" dt="2024-09-17T17:38:58.953" v="2970" actId="20577"/>
          <ac:spMkLst>
            <pc:docMk/>
            <pc:sldMk cId="1595540222" sldId="264"/>
            <ac:spMk id="2" creationId="{8FEC945E-ADE1-CB1B-228C-A506C3CE90E2}"/>
          </ac:spMkLst>
        </pc:spChg>
        <pc:spChg chg="mod">
          <ac:chgData name="Ahmed Ahmed" userId="9d421c32c632e8c8" providerId="LiveId" clId="{CA4C1AC1-DF49-40FE-915D-5CAB4301BEF6}" dt="2024-09-17T18:01:23.033" v="3866" actId="207"/>
          <ac:spMkLst>
            <pc:docMk/>
            <pc:sldMk cId="1595540222" sldId="264"/>
            <ac:spMk id="5" creationId="{5CF3935C-DA9B-C444-4AEE-0EF47B7CE1ED}"/>
          </ac:spMkLst>
        </pc:spChg>
      </pc:sldChg>
      <pc:sldChg chg="addSp modSp add mod modAnim">
        <pc:chgData name="Ahmed Ahmed" userId="9d421c32c632e8c8" providerId="LiveId" clId="{CA4C1AC1-DF49-40FE-915D-5CAB4301BEF6}" dt="2024-09-17T18:45:42.156" v="4963" actId="20577"/>
        <pc:sldMkLst>
          <pc:docMk/>
          <pc:sldMk cId="2765636676" sldId="265"/>
        </pc:sldMkLst>
        <pc:spChg chg="mod">
          <ac:chgData name="Ahmed Ahmed" userId="9d421c32c632e8c8" providerId="LiveId" clId="{CA4C1AC1-DF49-40FE-915D-5CAB4301BEF6}" dt="2024-09-17T18:02:30.783" v="3906" actId="20577"/>
          <ac:spMkLst>
            <pc:docMk/>
            <pc:sldMk cId="2765636676" sldId="265"/>
            <ac:spMk id="2" creationId="{8FEC945E-ADE1-CB1B-228C-A506C3CE90E2}"/>
          </ac:spMkLst>
        </pc:spChg>
        <pc:spChg chg="add mod">
          <ac:chgData name="Ahmed Ahmed" userId="9d421c32c632e8c8" providerId="LiveId" clId="{CA4C1AC1-DF49-40FE-915D-5CAB4301BEF6}" dt="2024-09-17T18:45:42.156" v="4963" actId="20577"/>
          <ac:spMkLst>
            <pc:docMk/>
            <pc:sldMk cId="2765636676" sldId="265"/>
            <ac:spMk id="3" creationId="{AF1D15E5-97DC-AB75-E177-BAC594B55178}"/>
          </ac:spMkLst>
        </pc:spChg>
        <pc:spChg chg="mod">
          <ac:chgData name="Ahmed Ahmed" userId="9d421c32c632e8c8" providerId="LiveId" clId="{CA4C1AC1-DF49-40FE-915D-5CAB4301BEF6}" dt="2024-09-17T18:39:01.619" v="4717" actId="20577"/>
          <ac:spMkLst>
            <pc:docMk/>
            <pc:sldMk cId="2765636676" sldId="265"/>
            <ac:spMk id="5" creationId="{5CF3935C-DA9B-C444-4AEE-0EF47B7CE1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1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4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7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4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2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3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247BE79A-F7D5-4C82-249E-08029A14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39" b="8870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DFC97F8-3858-45EA-B4AE-B3D6F8D71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38400"/>
            <a:ext cx="12191999" cy="443120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3000"/>
                </a:srgbClr>
              </a:gs>
              <a:gs pos="100000">
                <a:srgbClr val="000000"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3CC5B-E787-00F5-3B4A-480706166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2748407"/>
            <a:ext cx="5748482" cy="2492136"/>
          </a:xfrm>
        </p:spPr>
        <p:txBody>
          <a:bodyPr>
            <a:normAutofit/>
          </a:bodyPr>
          <a:lstStyle/>
          <a:p>
            <a:r>
              <a:rPr lang="bg-BG" sz="3200">
                <a:solidFill>
                  <a:srgbClr val="FFFFFF"/>
                </a:solidFill>
              </a:rPr>
              <a:t>Езици за програмиране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9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3FC9-E8DE-7AB8-7458-09D3F1E7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CA05-A43E-3DC0-DED6-514840BE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Машинен език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Асемблерен език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Процедурно програмиране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Синтаксис и семантика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Функционално и логическо програмиране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Обектно-ориентирано програмиране (</a:t>
            </a:r>
            <a:r>
              <a:rPr lang="bg-BG"/>
              <a:t>ООП)*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945E-ADE1-CB1B-228C-A506C3CE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0490"/>
          </a:xfrm>
          <a:solidFill>
            <a:schemeClr val="accent1"/>
          </a:solidFill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Машинен език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BA571-4DDC-27B9-0554-3FFBE000451A}"/>
              </a:ext>
            </a:extLst>
          </p:cNvPr>
          <p:cNvSpPr txBox="1"/>
          <p:nvPr/>
        </p:nvSpPr>
        <p:spPr>
          <a:xfrm>
            <a:off x="237744" y="1234440"/>
            <a:ext cx="11594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Централния процесор на компютъра може да изпълнява само програми, написани за неговия собствен език, наричан </a:t>
            </a:r>
            <a:r>
              <a:rPr lang="bg-BG" b="1" dirty="0"/>
              <a:t>машинен</a:t>
            </a:r>
            <a:r>
              <a:rPr lang="bg-BG" dirty="0"/>
              <a:t>.</a:t>
            </a:r>
          </a:p>
          <a:p>
            <a:pPr algn="just"/>
            <a:r>
              <a:rPr lang="bg-BG" dirty="0"/>
              <a:t>Програмите написани на машинен език представляват поредица от инструкции. Всяка инструкция има специфичен </a:t>
            </a:r>
            <a:r>
              <a:rPr lang="bg-BG" b="1" dirty="0"/>
              <a:t>числов код</a:t>
            </a:r>
            <a:r>
              <a:rPr lang="bg-BG" dirty="0"/>
              <a:t>, който определя действието, което трябва да се извърши от процесора, както и 0, 1 или повече </a:t>
            </a:r>
            <a:r>
              <a:rPr lang="bg-BG" b="1" dirty="0"/>
              <a:t>аргументи</a:t>
            </a:r>
            <a:r>
              <a:rPr lang="bg-BG" dirty="0"/>
              <a:t> в зависимост от архитектурата на процесора, които определят данните с които да се извърши действието.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3935C-DA9B-C444-4AEE-0EF47B7CE1ED}"/>
              </a:ext>
            </a:extLst>
          </p:cNvPr>
          <p:cNvSpPr txBox="1"/>
          <p:nvPr/>
        </p:nvSpPr>
        <p:spPr>
          <a:xfrm>
            <a:off x="237744" y="2992072"/>
            <a:ext cx="11594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Например да разгледаме следната инструкция:</a:t>
            </a:r>
          </a:p>
          <a:p>
            <a:pPr algn="just"/>
            <a:endParaRPr lang="bg-BG" b="1" dirty="0"/>
          </a:p>
          <a:p>
            <a:pPr algn="ctr"/>
            <a:r>
              <a:rPr lang="bg-BG" b="1" dirty="0"/>
              <a:t>10       12824	12828</a:t>
            </a:r>
          </a:p>
          <a:p>
            <a:pPr algn="just"/>
            <a:endParaRPr lang="en-GB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EB71220-6F4F-F622-5AFE-F6E85CD27173}"/>
              </a:ext>
            </a:extLst>
          </p:cNvPr>
          <p:cNvSpPr/>
          <p:nvPr/>
        </p:nvSpPr>
        <p:spPr>
          <a:xfrm>
            <a:off x="3410712" y="4453128"/>
            <a:ext cx="1453896" cy="612648"/>
          </a:xfrm>
          <a:prstGeom prst="wedgeRoundRectCallout">
            <a:avLst>
              <a:gd name="adj1" fmla="val 50236"/>
              <a:gd name="adj2" fmla="val -1449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Код на операцията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BCF506-0D68-655B-A486-D2D9F4C3EC53}"/>
              </a:ext>
            </a:extLst>
          </p:cNvPr>
          <p:cNvGrpSpPr/>
          <p:nvPr/>
        </p:nvGrpSpPr>
        <p:grpSpPr>
          <a:xfrm>
            <a:off x="5678424" y="3928614"/>
            <a:ext cx="1900585" cy="893846"/>
            <a:chOff x="5678424" y="3928614"/>
            <a:chExt cx="1900585" cy="8938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476F46-7CBC-B682-3D1A-5793F67A694D}"/>
                </a:ext>
              </a:extLst>
            </p:cNvPr>
            <p:cNvSpPr txBox="1"/>
            <p:nvPr/>
          </p:nvSpPr>
          <p:spPr>
            <a:xfrm>
              <a:off x="5678424" y="4453128"/>
              <a:ext cx="190058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bg-BG" dirty="0"/>
                <a:t>адреси в паметта</a:t>
              </a:r>
              <a:endParaRPr lang="en-GB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37A819-072A-BCE5-30E0-508240E03D34}"/>
                </a:ext>
              </a:extLst>
            </p:cNvPr>
            <p:cNvCxnSpPr/>
            <p:nvPr/>
          </p:nvCxnSpPr>
          <p:spPr>
            <a:xfrm flipH="1" flipV="1">
              <a:off x="5815584" y="3931920"/>
              <a:ext cx="280416" cy="521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9AD132-B932-493B-5A85-54FA2AF9A8A8}"/>
                </a:ext>
              </a:extLst>
            </p:cNvPr>
            <p:cNvCxnSpPr/>
            <p:nvPr/>
          </p:nvCxnSpPr>
          <p:spPr>
            <a:xfrm flipV="1">
              <a:off x="6922008" y="3928614"/>
              <a:ext cx="82296" cy="524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6A49D7F-78F1-983E-8326-C173CDA7744E}"/>
              </a:ext>
            </a:extLst>
          </p:cNvPr>
          <p:cNvSpPr txBox="1"/>
          <p:nvPr/>
        </p:nvSpPr>
        <p:spPr>
          <a:xfrm>
            <a:off x="3424428" y="5146088"/>
            <a:ext cx="809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... за събиране на две числа, които се намират на посочените адреси в паметта.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9EF6F-F945-51AA-D265-05A6C73F7202}"/>
              </a:ext>
            </a:extLst>
          </p:cNvPr>
          <p:cNvSpPr txBox="1"/>
          <p:nvPr/>
        </p:nvSpPr>
        <p:spPr>
          <a:xfrm>
            <a:off x="671253" y="5478844"/>
            <a:ext cx="1070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 резултат на изпълнението на тази инструкция процесорът ще събере двете числа и ще запише резултата на мястото на първото число или на определено място – </a:t>
            </a:r>
            <a:r>
              <a:rPr lang="bg-BG" b="1" dirty="0"/>
              <a:t>регистър</a:t>
            </a:r>
            <a:r>
              <a:rPr lang="bg-BG" dirty="0"/>
              <a:t> – в самия процесор.</a:t>
            </a:r>
          </a:p>
        </p:txBody>
      </p:sp>
    </p:spTree>
    <p:extLst>
      <p:ext uri="{BB962C8B-B14F-4D97-AF65-F5344CB8AC3E}">
        <p14:creationId xmlns:p14="http://schemas.microsoft.com/office/powerpoint/2010/main" val="225913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945E-ADE1-CB1B-228C-A506C3CE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0490"/>
          </a:xfrm>
          <a:solidFill>
            <a:schemeClr val="accent1"/>
          </a:solidFill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Машинен език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BA571-4DDC-27B9-0554-3FFBE000451A}"/>
              </a:ext>
            </a:extLst>
          </p:cNvPr>
          <p:cNvSpPr txBox="1"/>
          <p:nvPr/>
        </p:nvSpPr>
        <p:spPr>
          <a:xfrm>
            <a:off x="237744" y="1234440"/>
            <a:ext cx="1159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Така изглеждат всички инструкции написани на машинен език.</a:t>
            </a:r>
          </a:p>
          <a:p>
            <a:pPr algn="just"/>
            <a:r>
              <a:rPr lang="bg-BG" dirty="0"/>
              <a:t>След изпълнение на една такава инструкция процесорът изтегля от ОП(оперативната памет) следващата поред инструкция  на програмата и я изпълнява.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3935C-DA9B-C444-4AEE-0EF47B7CE1ED}"/>
              </a:ext>
            </a:extLst>
          </p:cNvPr>
          <p:cNvSpPr txBox="1"/>
          <p:nvPr/>
        </p:nvSpPr>
        <p:spPr>
          <a:xfrm>
            <a:off x="237744" y="2526530"/>
            <a:ext cx="11594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За нуждите на разнообразни пресмятания се налага редът на изпълнение на командите (инструкциите) в програмата да бъде променен. Това става с</a:t>
            </a:r>
            <a:r>
              <a:rPr lang="bg-BG" b="1" dirty="0"/>
              <a:t> инструкции за преход</a:t>
            </a:r>
            <a:r>
              <a:rPr lang="bg-BG" dirty="0"/>
              <a:t>. Например инструкцията</a:t>
            </a:r>
            <a:endParaRPr lang="bg-BG" b="1" dirty="0"/>
          </a:p>
          <a:p>
            <a:pPr algn="just"/>
            <a:endParaRPr lang="bg-BG" b="1" dirty="0"/>
          </a:p>
          <a:p>
            <a:pPr algn="ctr"/>
            <a:r>
              <a:rPr lang="bg-BG" b="1" dirty="0"/>
              <a:t>100       1200</a:t>
            </a:r>
          </a:p>
          <a:p>
            <a:pPr algn="just"/>
            <a:endParaRPr lang="en-GB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EB71220-6F4F-F622-5AFE-F6E85CD27173}"/>
              </a:ext>
            </a:extLst>
          </p:cNvPr>
          <p:cNvSpPr/>
          <p:nvPr/>
        </p:nvSpPr>
        <p:spPr>
          <a:xfrm>
            <a:off x="2688336" y="4331470"/>
            <a:ext cx="2714244" cy="612648"/>
          </a:xfrm>
          <a:prstGeom prst="wedgeRoundRectCallout">
            <a:avLst>
              <a:gd name="adj1" fmla="val 50236"/>
              <a:gd name="adj2" fmla="val -1449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Код на операцията за </a:t>
            </a:r>
            <a:r>
              <a:rPr lang="bg-BG" b="1" dirty="0"/>
              <a:t>безусловен преход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BCF506-0D68-655B-A486-D2D9F4C3EC53}"/>
              </a:ext>
            </a:extLst>
          </p:cNvPr>
          <p:cNvGrpSpPr/>
          <p:nvPr/>
        </p:nvGrpSpPr>
        <p:grpSpPr>
          <a:xfrm>
            <a:off x="6325424" y="3776579"/>
            <a:ext cx="3311164" cy="1167539"/>
            <a:chOff x="5648768" y="3931920"/>
            <a:chExt cx="3311164" cy="11675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476F46-7CBC-B682-3D1A-5793F67A694D}"/>
                </a:ext>
              </a:extLst>
            </p:cNvPr>
            <p:cNvSpPr txBox="1"/>
            <p:nvPr/>
          </p:nvSpPr>
          <p:spPr>
            <a:xfrm>
              <a:off x="5648768" y="4453128"/>
              <a:ext cx="3311164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bg-BG" dirty="0"/>
                <a:t>адрес на инструкция в паметта,</a:t>
              </a:r>
            </a:p>
            <a:p>
              <a:pPr algn="ctr"/>
              <a:r>
                <a:rPr lang="bg-BG" dirty="0"/>
                <a:t>съдържаща програмата</a:t>
              </a:r>
              <a:endParaRPr lang="en-GB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37A819-072A-BCE5-30E0-508240E03D34}"/>
                </a:ext>
              </a:extLst>
            </p:cNvPr>
            <p:cNvCxnSpPr/>
            <p:nvPr/>
          </p:nvCxnSpPr>
          <p:spPr>
            <a:xfrm flipH="1" flipV="1">
              <a:off x="5815584" y="3931920"/>
              <a:ext cx="280416" cy="521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FE9EF6F-F945-51AA-D265-05A6C73F7202}"/>
              </a:ext>
            </a:extLst>
          </p:cNvPr>
          <p:cNvSpPr txBox="1"/>
          <p:nvPr/>
        </p:nvSpPr>
        <p:spPr>
          <a:xfrm>
            <a:off x="671253" y="5478844"/>
            <a:ext cx="1070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 резултат на изпълнението на тази инструкция като следваща за изпълнение ще бъде избрана инструкцията, която се намира на указания адрес (1200).</a:t>
            </a:r>
          </a:p>
        </p:txBody>
      </p:sp>
    </p:spTree>
    <p:extLst>
      <p:ext uri="{BB962C8B-B14F-4D97-AF65-F5344CB8AC3E}">
        <p14:creationId xmlns:p14="http://schemas.microsoft.com/office/powerpoint/2010/main" val="39646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945E-ADE1-CB1B-228C-A506C3CE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0490"/>
          </a:xfrm>
          <a:solidFill>
            <a:schemeClr val="accent1"/>
          </a:solidFill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Машинен език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3935C-DA9B-C444-4AEE-0EF47B7CE1ED}"/>
              </a:ext>
            </a:extLst>
          </p:cNvPr>
          <p:cNvSpPr txBox="1"/>
          <p:nvPr/>
        </p:nvSpPr>
        <p:spPr>
          <a:xfrm>
            <a:off x="298704" y="1225097"/>
            <a:ext cx="11594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Ако преходът към друга инструкция зависи от съдържанието на някоя данна, тогава казваме, че инструкцията е за </a:t>
            </a:r>
            <a:r>
              <a:rPr lang="bg-BG" b="1" dirty="0"/>
              <a:t>условен преход</a:t>
            </a:r>
            <a:r>
              <a:rPr lang="bg-BG" dirty="0"/>
              <a:t>. Например инструкцията:</a:t>
            </a:r>
            <a:endParaRPr lang="bg-BG" b="1" dirty="0"/>
          </a:p>
          <a:p>
            <a:pPr algn="just"/>
            <a:endParaRPr lang="bg-BG" b="1" dirty="0"/>
          </a:p>
          <a:p>
            <a:pPr algn="ctr"/>
            <a:r>
              <a:rPr lang="bg-BG" b="1" dirty="0"/>
              <a:t>101       1284      1200</a:t>
            </a:r>
          </a:p>
          <a:p>
            <a:pPr algn="just"/>
            <a:endParaRPr lang="en-GB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EB71220-6F4F-F622-5AFE-F6E85CD27173}"/>
              </a:ext>
            </a:extLst>
          </p:cNvPr>
          <p:cNvSpPr/>
          <p:nvPr/>
        </p:nvSpPr>
        <p:spPr>
          <a:xfrm>
            <a:off x="2368296" y="2974261"/>
            <a:ext cx="2714244" cy="612648"/>
          </a:xfrm>
          <a:prstGeom prst="wedgeRoundRectCallout">
            <a:avLst>
              <a:gd name="adj1" fmla="val 50236"/>
              <a:gd name="adj2" fmla="val -1449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Код за преход при 0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BCF506-0D68-655B-A486-D2D9F4C3EC53}"/>
              </a:ext>
            </a:extLst>
          </p:cNvPr>
          <p:cNvGrpSpPr/>
          <p:nvPr/>
        </p:nvGrpSpPr>
        <p:grpSpPr>
          <a:xfrm>
            <a:off x="5380483" y="2370394"/>
            <a:ext cx="3630225" cy="1535574"/>
            <a:chOff x="5097019" y="3275633"/>
            <a:chExt cx="3630225" cy="15355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476F46-7CBC-B682-3D1A-5793F67A694D}"/>
                </a:ext>
              </a:extLst>
            </p:cNvPr>
            <p:cNvSpPr txBox="1"/>
            <p:nvPr/>
          </p:nvSpPr>
          <p:spPr>
            <a:xfrm>
              <a:off x="5097019" y="4441875"/>
              <a:ext cx="363022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bg-BG" dirty="0"/>
                <a:t>адрес на число в паметта за данни</a:t>
              </a:r>
              <a:endParaRPr lang="en-GB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37A819-072A-BCE5-30E0-508240E03D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1680" y="3275633"/>
              <a:ext cx="274320" cy="1177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FE9EF6F-F945-51AA-D265-05A6C73F7202}"/>
              </a:ext>
            </a:extLst>
          </p:cNvPr>
          <p:cNvSpPr txBox="1"/>
          <p:nvPr/>
        </p:nvSpPr>
        <p:spPr>
          <a:xfrm>
            <a:off x="744058" y="4370020"/>
            <a:ext cx="1070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 резултат на изпълнението на тази инструкция процесорът ще провери стойнаостта на числото на адрес 1284 и ако то е нула, ще избере за следваща команда тази на адрес 1200. В противен случай ще премине към изпълнението на следващата инструкция в програмата.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0E223D-6561-EA1A-2B78-03B268F1F7D2}"/>
              </a:ext>
            </a:extLst>
          </p:cNvPr>
          <p:cNvGrpSpPr/>
          <p:nvPr/>
        </p:nvGrpSpPr>
        <p:grpSpPr>
          <a:xfrm>
            <a:off x="6848706" y="2370394"/>
            <a:ext cx="2162002" cy="884870"/>
            <a:chOff x="6261863" y="3965852"/>
            <a:chExt cx="2162002" cy="8848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EF42AD-6495-12F6-CBBA-18FE85CADB8D}"/>
                </a:ext>
              </a:extLst>
            </p:cNvPr>
            <p:cNvSpPr txBox="1"/>
            <p:nvPr/>
          </p:nvSpPr>
          <p:spPr>
            <a:xfrm>
              <a:off x="6261863" y="4481390"/>
              <a:ext cx="216200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bg-BG" dirty="0"/>
                <a:t>адрес на командата</a:t>
              </a:r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E4A83A5-95A8-E11F-6611-5332B7266B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0780" y="3965852"/>
              <a:ext cx="122989" cy="515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6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945E-ADE1-CB1B-228C-A506C3CE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0490"/>
          </a:xfrm>
          <a:solidFill>
            <a:srgbClr val="92D050"/>
          </a:solidFill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Асемблерен език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3935C-DA9B-C444-4AEE-0EF47B7CE1ED}"/>
              </a:ext>
            </a:extLst>
          </p:cNvPr>
          <p:cNvSpPr txBox="1"/>
          <p:nvPr/>
        </p:nvSpPr>
        <p:spPr>
          <a:xfrm>
            <a:off x="298704" y="1225097"/>
            <a:ext cx="1159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Програмирането на машинен език не е лесно. Един процесор може да има повече от 100 инструкции, чиито кодове трябва да се запомнят, а и работата с числови адреси изисква големи усилия от програмиста.</a:t>
            </a:r>
            <a:endParaRPr lang="en-GB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9EF6F-F945-51AA-D265-05A6C73F7202}"/>
              </a:ext>
            </a:extLst>
          </p:cNvPr>
          <p:cNvSpPr txBox="1"/>
          <p:nvPr/>
        </p:nvSpPr>
        <p:spPr>
          <a:xfrm>
            <a:off x="298704" y="2029156"/>
            <a:ext cx="1070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Асемблерните езици</a:t>
            </a:r>
            <a:r>
              <a:rPr lang="en-GB" b="1" dirty="0"/>
              <a:t> – </a:t>
            </a:r>
            <a:r>
              <a:rPr lang="bg-BG" dirty="0"/>
              <a:t>изместват машинните езици в зората на програмирането.</a:t>
            </a:r>
            <a:endParaRPr lang="bg-BG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EAED9-CD9A-60A8-FD10-6EBF6F7E0ACB}"/>
              </a:ext>
            </a:extLst>
          </p:cNvPr>
          <p:cNvSpPr txBox="1"/>
          <p:nvPr/>
        </p:nvSpPr>
        <p:spPr>
          <a:xfrm>
            <a:off x="298703" y="2542968"/>
            <a:ext cx="61661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В програмите, написани на асемблерен език (асемблер), се допуска използването на нечислови последователности от знаци за означаване на кодовете на операциите и адресите на операндите.</a:t>
            </a:r>
            <a:endParaRPr lang="en-GB" dirty="0"/>
          </a:p>
          <a:p>
            <a:pPr algn="just"/>
            <a:endParaRPr lang="bg-BG" dirty="0"/>
          </a:p>
          <a:p>
            <a:pPr algn="just"/>
            <a:endParaRPr lang="bg-BG" dirty="0"/>
          </a:p>
          <a:p>
            <a:pPr algn="just"/>
            <a:r>
              <a:rPr lang="en-GB" b="1" dirty="0"/>
              <a:t>ADD</a:t>
            </a:r>
            <a:r>
              <a:rPr lang="en-GB" dirty="0"/>
              <a:t>, </a:t>
            </a:r>
            <a:r>
              <a:rPr lang="en-GB" b="1" dirty="0"/>
              <a:t>SUB</a:t>
            </a:r>
            <a:r>
              <a:rPr lang="en-GB" dirty="0"/>
              <a:t>, </a:t>
            </a:r>
            <a:r>
              <a:rPr lang="en-GB" b="1" dirty="0"/>
              <a:t>MULT</a:t>
            </a:r>
            <a:r>
              <a:rPr lang="bg-BG" dirty="0"/>
              <a:t> и </a:t>
            </a:r>
            <a:r>
              <a:rPr lang="en-GB" b="1" dirty="0"/>
              <a:t>DIV</a:t>
            </a:r>
            <a:r>
              <a:rPr lang="bg-BG" dirty="0"/>
              <a:t> например</a:t>
            </a:r>
            <a:endParaRPr lang="en-GB" dirty="0"/>
          </a:p>
          <a:p>
            <a:pPr algn="just"/>
            <a:endParaRPr lang="bg-BG" dirty="0"/>
          </a:p>
          <a:p>
            <a:pPr algn="just"/>
            <a:endParaRPr lang="bg-BG" dirty="0"/>
          </a:p>
          <a:p>
            <a:pPr algn="just"/>
            <a:r>
              <a:rPr lang="bg-BG" dirty="0"/>
              <a:t>„Преводът“ на програмата от асемблерен на мащинен език се извършва от програма – </a:t>
            </a:r>
            <a:r>
              <a:rPr lang="bg-BG" b="1" dirty="0"/>
              <a:t>асемблер</a:t>
            </a:r>
            <a:r>
              <a:rPr lang="bg-BG" dirty="0"/>
              <a:t>, която замества имената на инструкциите и имената на аргументите със съответните кодове и адреси.</a:t>
            </a:r>
          </a:p>
        </p:txBody>
      </p:sp>
      <p:pic>
        <p:nvPicPr>
          <p:cNvPr id="1026" name="Picture 2" descr="ASM 100: x86 Assembly Code (69 pts)">
            <a:extLst>
              <a:ext uri="{FF2B5EF4-FFF2-40B4-BE49-F238E27FC236}">
                <a16:creationId xmlns:a16="http://schemas.microsoft.com/office/drawing/2014/main" id="{0037FC0F-D555-B63B-8E99-7B8C5C16B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/>
        </p:blipFill>
        <p:spPr bwMode="auto">
          <a:xfrm>
            <a:off x="8055184" y="2542967"/>
            <a:ext cx="3838112" cy="369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9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945E-ADE1-CB1B-228C-A506C3CE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0490"/>
          </a:xfrm>
          <a:solidFill>
            <a:srgbClr val="0070C0"/>
          </a:solidFill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Процедурно програмиране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3935C-DA9B-C444-4AEE-0EF47B7CE1ED}"/>
              </a:ext>
            </a:extLst>
          </p:cNvPr>
          <p:cNvSpPr txBox="1"/>
          <p:nvPr/>
        </p:nvSpPr>
        <p:spPr>
          <a:xfrm>
            <a:off x="298704" y="1225097"/>
            <a:ext cx="11594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С разширяване на сферата на приложение на компютрите през 60-те години на миналия век се появяват езици, първоначалната цел на които е програмистите да обменят алгоритми помежду си. Затова тези езици се наричат </a:t>
            </a:r>
            <a:r>
              <a:rPr lang="bg-BG" b="1" dirty="0"/>
              <a:t>алгоратмични</a:t>
            </a:r>
            <a:r>
              <a:rPr lang="bg-BG" dirty="0"/>
              <a:t>.</a:t>
            </a:r>
          </a:p>
          <a:p>
            <a:pPr algn="just"/>
            <a:endParaRPr lang="bg-BG" dirty="0"/>
          </a:p>
          <a:p>
            <a:pPr algn="just"/>
            <a:r>
              <a:rPr lang="bg-BG" dirty="0"/>
              <a:t>Една инструкция на език от по-високо ниво (наричана </a:t>
            </a:r>
            <a:r>
              <a:rPr lang="bg-BG" b="1" dirty="0"/>
              <a:t>оператор</a:t>
            </a:r>
            <a:r>
              <a:rPr lang="bg-BG" dirty="0"/>
              <a:t>) съответсва на няколко машинни инструкции.</a:t>
            </a:r>
          </a:p>
          <a:p>
            <a:pPr algn="just"/>
            <a:endParaRPr lang="bg-BG" dirty="0"/>
          </a:p>
          <a:p>
            <a:pPr algn="just"/>
            <a:r>
              <a:rPr lang="bg-BG" dirty="0"/>
              <a:t>Алгоритмичните езици се доближават до човешкия, защото операторите им се съставят от разбираеми за човека фрази (от английския език).</a:t>
            </a:r>
          </a:p>
          <a:p>
            <a:pPr algn="just"/>
            <a:r>
              <a:rPr lang="bg-BG" i="1" dirty="0"/>
              <a:t>Например кострукцията за разклоняване на програмата се записва като </a:t>
            </a:r>
            <a:r>
              <a:rPr lang="en-GB" i="1" dirty="0"/>
              <a:t>if…then… (</a:t>
            </a:r>
            <a:r>
              <a:rPr lang="bg-BG" i="1" dirty="0"/>
              <a:t>ако...тогава...</a:t>
            </a:r>
            <a:r>
              <a:rPr lang="en-GB" i="1" dirty="0"/>
              <a:t>)</a:t>
            </a:r>
            <a:r>
              <a:rPr lang="bg-BG" i="1" dirty="0"/>
              <a:t>.</a:t>
            </a:r>
          </a:p>
          <a:p>
            <a:pPr algn="just"/>
            <a:endParaRPr lang="bg-BG" i="1" dirty="0"/>
          </a:p>
          <a:p>
            <a:pPr algn="just"/>
            <a:r>
              <a:rPr lang="bg-BG" dirty="0"/>
              <a:t>Характерно за тези езици е възможността за оформяне на често използвани програмни фрагменти като самостоятелни програмни единици или модули – </a:t>
            </a:r>
            <a:r>
              <a:rPr lang="bg-BG" b="1" dirty="0"/>
              <a:t>подпрограми</a:t>
            </a:r>
            <a:r>
              <a:rPr lang="bg-BG" dirty="0"/>
              <a:t>, настройвани с параметри за различни случаи и многократно използвани.</a:t>
            </a:r>
          </a:p>
          <a:p>
            <a:pPr algn="just"/>
            <a:endParaRPr lang="bg-BG" dirty="0"/>
          </a:p>
          <a:p>
            <a:pPr algn="just"/>
            <a:r>
              <a:rPr lang="bg-BG" dirty="0"/>
              <a:t>Програмите написани на алгоритмичен език се четат по-лесно и те постепенно изместват асемблерните такива и започват да се наричат </a:t>
            </a:r>
            <a:r>
              <a:rPr lang="bg-BG" b="1" dirty="0"/>
              <a:t>езици за процедурно </a:t>
            </a:r>
            <a:r>
              <a:rPr lang="bg-BG" b="1" i="1" dirty="0"/>
              <a:t>(структурно) програмиране</a:t>
            </a:r>
            <a:r>
              <a:rPr lang="en-GB" b="1" i="1" dirty="0"/>
              <a:t> </a:t>
            </a:r>
            <a:r>
              <a:rPr lang="bg-BG" i="1" dirty="0"/>
              <a:t>или просто </a:t>
            </a:r>
            <a:r>
              <a:rPr lang="bg-BG" b="1" i="1" dirty="0"/>
              <a:t>процедурни езици</a:t>
            </a:r>
            <a:r>
              <a:rPr lang="bg-BG" i="1" dirty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919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945E-ADE1-CB1B-228C-A506C3CE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0490"/>
          </a:xfrm>
          <a:solidFill>
            <a:srgbClr val="FFC000"/>
          </a:solidFill>
        </p:spPr>
        <p:txBody>
          <a:bodyPr/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Синтаксис и семантика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3935C-DA9B-C444-4AEE-0EF47B7CE1ED}"/>
              </a:ext>
            </a:extLst>
          </p:cNvPr>
          <p:cNvSpPr txBox="1"/>
          <p:nvPr/>
        </p:nvSpPr>
        <p:spPr>
          <a:xfrm>
            <a:off x="298704" y="1225097"/>
            <a:ext cx="115945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>
                <a:solidFill>
                  <a:schemeClr val="accent3"/>
                </a:solidFill>
              </a:rPr>
              <a:t>Синтаксис </a:t>
            </a:r>
            <a:r>
              <a:rPr lang="bg-BG" dirty="0"/>
              <a:t>– правилата, по които </a:t>
            </a:r>
            <a:r>
              <a:rPr lang="bg-BG" b="1" dirty="0"/>
              <a:t>задължително</a:t>
            </a:r>
            <a:r>
              <a:rPr lang="bg-BG" dirty="0"/>
              <a:t> трябва да се изписват конструкциите на езика.</a:t>
            </a:r>
            <a:endParaRPr lang="bg-BG" dirty="0">
              <a:solidFill>
                <a:schemeClr val="accent3"/>
              </a:solidFill>
            </a:endParaRPr>
          </a:p>
          <a:p>
            <a:pPr algn="just"/>
            <a:endParaRPr lang="bg-BG" dirty="0"/>
          </a:p>
          <a:p>
            <a:pPr algn="just"/>
            <a:r>
              <a:rPr lang="bg-BG" dirty="0">
                <a:solidFill>
                  <a:schemeClr val="accent3"/>
                </a:solidFill>
              </a:rPr>
              <a:t>Семантика</a:t>
            </a:r>
            <a:r>
              <a:rPr lang="bg-BG" dirty="0"/>
              <a:t> – смисълът, който се влага във всяка конструкция.</a:t>
            </a:r>
          </a:p>
          <a:p>
            <a:pPr algn="just"/>
            <a:endParaRPr lang="bg-BG" dirty="0"/>
          </a:p>
          <a:p>
            <a:pPr algn="just"/>
            <a:r>
              <a:rPr lang="bg-BG" dirty="0"/>
              <a:t>Например </a:t>
            </a:r>
            <a:r>
              <a:rPr lang="bg-BG" b="1" dirty="0"/>
              <a:t>синтаксисът</a:t>
            </a:r>
            <a:r>
              <a:rPr lang="bg-BG" dirty="0"/>
              <a:t> на оператора за присвояване изисква отляво на знака „=“ да се изпише име на </a:t>
            </a:r>
            <a:r>
              <a:rPr lang="bg-BG" b="1" dirty="0"/>
              <a:t>променлива</a:t>
            </a:r>
            <a:r>
              <a:rPr lang="bg-BG" dirty="0"/>
              <a:t>, а от дясно – израз задаващ начина по който да се пресметне присвояваната стойност. </a:t>
            </a:r>
          </a:p>
          <a:p>
            <a:pPr algn="just"/>
            <a:endParaRPr lang="bg-BG" dirty="0"/>
          </a:p>
          <a:p>
            <a:pPr algn="ctr"/>
            <a:r>
              <a:rPr lang="bg-BG" b="1" dirty="0"/>
              <a:t>&lt; </a:t>
            </a:r>
            <a:r>
              <a:rPr lang="bg-BG" i="1" dirty="0"/>
              <a:t>променлива </a:t>
            </a:r>
            <a:r>
              <a:rPr lang="bg-BG" b="1" dirty="0"/>
              <a:t>&gt;</a:t>
            </a:r>
            <a:r>
              <a:rPr lang="bg-BG" b="1" i="1" dirty="0"/>
              <a:t> </a:t>
            </a:r>
            <a:r>
              <a:rPr lang="bg-BG" b="1" dirty="0"/>
              <a:t>=</a:t>
            </a:r>
            <a:r>
              <a:rPr lang="bg-BG" dirty="0"/>
              <a:t> &lt; </a:t>
            </a:r>
            <a:r>
              <a:rPr lang="bg-BG" i="1" dirty="0"/>
              <a:t>израз </a:t>
            </a:r>
            <a:r>
              <a:rPr lang="bg-BG" dirty="0"/>
              <a:t>&gt;</a:t>
            </a:r>
          </a:p>
          <a:p>
            <a:pPr algn="ctr"/>
            <a:endParaRPr lang="bg-BG" dirty="0"/>
          </a:p>
          <a:p>
            <a:pPr algn="just"/>
            <a:r>
              <a:rPr lang="bg-BG" b="1" dirty="0"/>
              <a:t>Семантиката</a:t>
            </a:r>
            <a:r>
              <a:rPr lang="bg-BG" dirty="0"/>
              <a:t> на този оператор е да се пресметне стойността на израз и с нея да се замести старата стойност на променливата.</a:t>
            </a:r>
            <a:endParaRPr lang="bg-BG" b="1" dirty="0"/>
          </a:p>
          <a:p>
            <a:pPr algn="just"/>
            <a:endParaRPr lang="bg-BG" b="1" dirty="0"/>
          </a:p>
          <a:p>
            <a:pPr algn="just"/>
            <a:endParaRPr lang="bg-BG" i="1" dirty="0"/>
          </a:p>
          <a:p>
            <a:pPr algn="just"/>
            <a:r>
              <a:rPr lang="bg-BG" i="1" dirty="0"/>
              <a:t>Синтаксисът на </a:t>
            </a:r>
            <a:r>
              <a:rPr lang="bg-BG" b="1" i="1" dirty="0"/>
              <a:t>оператора за разклоняване</a:t>
            </a:r>
            <a:r>
              <a:rPr lang="bg-BG" i="1" dirty="0"/>
              <a:t> представяме така:</a:t>
            </a:r>
          </a:p>
          <a:p>
            <a:pPr algn="just"/>
            <a:endParaRPr lang="bg-BG" i="1" dirty="0"/>
          </a:p>
          <a:p>
            <a:pPr algn="ctr"/>
            <a:r>
              <a:rPr lang="en-GB" i="1" dirty="0"/>
              <a:t>If ( </a:t>
            </a:r>
            <a:r>
              <a:rPr lang="bg-BG" i="1" dirty="0"/>
              <a:t>&lt; условие &gt; </a:t>
            </a:r>
            <a:r>
              <a:rPr lang="en-GB" i="1" dirty="0"/>
              <a:t>)</a:t>
            </a:r>
            <a:r>
              <a:rPr lang="bg-BG" i="1" dirty="0"/>
              <a:t> </a:t>
            </a:r>
            <a:r>
              <a:rPr lang="en-GB" i="1" dirty="0"/>
              <a:t> { &lt; </a:t>
            </a:r>
            <a:r>
              <a:rPr lang="bg-BG" i="1" dirty="0"/>
              <a:t>блок от оператори </a:t>
            </a:r>
            <a:r>
              <a:rPr lang="en-GB" i="1" dirty="0"/>
              <a:t>&gt; }</a:t>
            </a:r>
            <a:endParaRPr lang="bg-BG" i="1" dirty="0"/>
          </a:p>
          <a:p>
            <a:pPr algn="just"/>
            <a:endParaRPr lang="bg-BG" dirty="0"/>
          </a:p>
          <a:p>
            <a:pPr algn="just"/>
            <a:r>
              <a:rPr lang="bg-BG" dirty="0"/>
              <a:t>??? А семантиката е ... </a:t>
            </a:r>
          </a:p>
          <a:p>
            <a:pPr algn="just"/>
            <a:r>
              <a:rPr lang="bg-B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 се пресметне стойността на условието и ако е истина, да се изпълни блокът от оператори.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4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945E-ADE1-CB1B-228C-A506C3CE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0490"/>
          </a:xfrm>
          <a:solidFill>
            <a:schemeClr val="accent4"/>
          </a:solidFill>
        </p:spPr>
        <p:txBody>
          <a:bodyPr/>
          <a:lstStyle/>
          <a:p>
            <a:r>
              <a:rPr lang="bg-BG" dirty="0">
                <a:solidFill>
                  <a:schemeClr val="bg2">
                    <a:lumMod val="90000"/>
                  </a:schemeClr>
                </a:solidFill>
              </a:rPr>
              <a:t>Функционално и логическо програмиране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3935C-DA9B-C444-4AEE-0EF47B7CE1ED}"/>
              </a:ext>
            </a:extLst>
          </p:cNvPr>
          <p:cNvSpPr txBox="1"/>
          <p:nvPr/>
        </p:nvSpPr>
        <p:spPr>
          <a:xfrm>
            <a:off x="298704" y="1225097"/>
            <a:ext cx="11594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Успоредно с езиците за процедурно програмиране се разработват и две други езикови </a:t>
            </a:r>
            <a:r>
              <a:rPr lang="bg-BG" b="1" dirty="0"/>
              <a:t>парадигми – функционалното </a:t>
            </a:r>
            <a:r>
              <a:rPr lang="bg-BG" dirty="0"/>
              <a:t>и</a:t>
            </a:r>
            <a:r>
              <a:rPr lang="bg-BG" b="1" dirty="0"/>
              <a:t> логическото програмиране</a:t>
            </a:r>
            <a:r>
              <a:rPr lang="bg-BG" dirty="0"/>
              <a:t>. </a:t>
            </a:r>
          </a:p>
          <a:p>
            <a:pPr algn="just"/>
            <a:r>
              <a:rPr lang="bg-BG" dirty="0"/>
              <a:t>Езиците за функционално програмиране (ФП) са базирани на математическото понятие </a:t>
            </a:r>
            <a:r>
              <a:rPr lang="bg-BG" b="1" dirty="0"/>
              <a:t>функция</a:t>
            </a:r>
            <a:r>
              <a:rPr lang="bg-BG" dirty="0"/>
              <a:t>. Подпрограми, оформени като функции има и в езиците за процедурно програмиране, но в език за ФП всяко действие трябва да бъде извършено чрез пресмятане на функция.</a:t>
            </a:r>
          </a:p>
          <a:p>
            <a:pPr algn="just"/>
            <a:endParaRPr lang="bg-BG" dirty="0"/>
          </a:p>
          <a:p>
            <a:pPr algn="just"/>
            <a:r>
              <a:rPr lang="bg-BG" dirty="0"/>
              <a:t>Така например, ако </a:t>
            </a:r>
            <a:r>
              <a:rPr lang="en-GB" dirty="0"/>
              <a:t>add(x, y), </a:t>
            </a:r>
            <a:r>
              <a:rPr lang="en-GB" dirty="0" err="1"/>
              <a:t>mul</a:t>
            </a:r>
            <a:r>
              <a:rPr lang="en-GB" dirty="0"/>
              <a:t>(x, y)</a:t>
            </a:r>
            <a:r>
              <a:rPr lang="bg-BG" dirty="0"/>
              <a:t> и</a:t>
            </a:r>
            <a:r>
              <a:rPr lang="en-GB" dirty="0"/>
              <a:t> sub(x, y) </a:t>
            </a:r>
            <a:r>
              <a:rPr lang="bg-BG" dirty="0"/>
              <a:t>са функциите за събиране, умножение и изваждане</a:t>
            </a:r>
            <a:r>
              <a:rPr lang="en-GB" dirty="0"/>
              <a:t> </a:t>
            </a:r>
            <a:endParaRPr lang="bg-BG" dirty="0"/>
          </a:p>
          <a:p>
            <a:pPr algn="just"/>
            <a:endParaRPr lang="bg-BG" dirty="0"/>
          </a:p>
          <a:p>
            <a:pPr algn="ctr"/>
            <a:r>
              <a:rPr lang="bg-BG" dirty="0"/>
              <a:t>изразът написан на език за процедурно програмиране: </a:t>
            </a:r>
            <a:r>
              <a:rPr lang="en-GB" b="1" dirty="0"/>
              <a:t>y = 5*x*x – 3*x + 1</a:t>
            </a:r>
          </a:p>
          <a:p>
            <a:pPr algn="ctr"/>
            <a:endParaRPr lang="en-GB" b="1" dirty="0"/>
          </a:p>
          <a:p>
            <a:pPr algn="ctr"/>
            <a:r>
              <a:rPr lang="bg-BG" dirty="0"/>
              <a:t>изглежда така: </a:t>
            </a:r>
            <a:r>
              <a:rPr lang="en-GB" b="1" dirty="0">
                <a:solidFill>
                  <a:schemeClr val="accent4"/>
                </a:solidFill>
              </a:rPr>
              <a:t>add(sub(</a:t>
            </a:r>
            <a:r>
              <a:rPr lang="en-GB" b="1" dirty="0" err="1">
                <a:solidFill>
                  <a:schemeClr val="accent4"/>
                </a:solidFill>
              </a:rPr>
              <a:t>mul</a:t>
            </a:r>
            <a:r>
              <a:rPr lang="en-GB" b="1" dirty="0">
                <a:solidFill>
                  <a:schemeClr val="accent4"/>
                </a:solidFill>
              </a:rPr>
              <a:t>(</a:t>
            </a:r>
            <a:r>
              <a:rPr lang="en-GB" b="1" dirty="0" err="1">
                <a:solidFill>
                  <a:schemeClr val="accent4"/>
                </a:solidFill>
              </a:rPr>
              <a:t>mul</a:t>
            </a:r>
            <a:r>
              <a:rPr lang="en-GB" b="1" dirty="0">
                <a:solidFill>
                  <a:schemeClr val="accent4"/>
                </a:solidFill>
              </a:rPr>
              <a:t>(5, x), x), </a:t>
            </a:r>
            <a:r>
              <a:rPr lang="en-GB" b="1" dirty="0" err="1">
                <a:solidFill>
                  <a:schemeClr val="accent4"/>
                </a:solidFill>
              </a:rPr>
              <a:t>mul</a:t>
            </a:r>
            <a:r>
              <a:rPr lang="en-GB" b="1" dirty="0">
                <a:solidFill>
                  <a:schemeClr val="accent4"/>
                </a:solidFill>
              </a:rPr>
              <a:t>(3, x)), 1)</a:t>
            </a:r>
          </a:p>
          <a:p>
            <a:pPr algn="ctr"/>
            <a:endParaRPr lang="en-GB" b="1" dirty="0">
              <a:solidFill>
                <a:schemeClr val="accent4"/>
              </a:solidFill>
            </a:endParaRPr>
          </a:p>
          <a:p>
            <a:pPr algn="just"/>
            <a:r>
              <a:rPr lang="bg-BG" dirty="0"/>
              <a:t>Езици за ФП – </a:t>
            </a:r>
            <a:r>
              <a:rPr lang="en-GB" dirty="0"/>
              <a:t>LISP, SCHEME, APL, </a:t>
            </a:r>
            <a:r>
              <a:rPr lang="en-GB" dirty="0" err="1"/>
              <a:t>Haskel</a:t>
            </a:r>
            <a:r>
              <a:rPr lang="bg-BG" dirty="0"/>
              <a:t> и др.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D15E5-97DC-AB75-E177-BAC594B55178}"/>
              </a:ext>
            </a:extLst>
          </p:cNvPr>
          <p:cNvSpPr txBox="1"/>
          <p:nvPr/>
        </p:nvSpPr>
        <p:spPr>
          <a:xfrm>
            <a:off x="298704" y="5148357"/>
            <a:ext cx="1159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/>
              <a:t>Езиците за </a:t>
            </a:r>
            <a:r>
              <a:rPr lang="bg-BG" b="1" dirty="0"/>
              <a:t>логическо програмиране</a:t>
            </a:r>
            <a:r>
              <a:rPr lang="bg-BG" dirty="0"/>
              <a:t> (ЛП) са базирани на пресмятане на вярностната стойност на </a:t>
            </a:r>
            <a:r>
              <a:rPr lang="bg-BG" b="1" dirty="0"/>
              <a:t>предикат</a:t>
            </a:r>
            <a:r>
              <a:rPr lang="bg-BG" dirty="0"/>
              <a:t> </a:t>
            </a:r>
            <a:r>
              <a:rPr lang="en-GB" dirty="0"/>
              <a:t>(</a:t>
            </a:r>
            <a:r>
              <a:rPr lang="bg-BG" dirty="0"/>
              <a:t>твърдение</a:t>
            </a:r>
            <a:r>
              <a:rPr lang="en-GB" dirty="0"/>
              <a:t>)</a:t>
            </a:r>
            <a:r>
              <a:rPr lang="bg-BG" dirty="0"/>
              <a:t> при зададено множество от </a:t>
            </a:r>
            <a:r>
              <a:rPr lang="bg-BG" b="1" dirty="0"/>
              <a:t>факти</a:t>
            </a:r>
            <a:r>
              <a:rPr lang="bg-BG" dirty="0"/>
              <a:t>. Нямат широко приложение – </a:t>
            </a:r>
            <a:r>
              <a:rPr lang="en-GB" dirty="0" err="1"/>
              <a:t>Prolog</a:t>
            </a:r>
            <a:r>
              <a:rPr lang="en-GB" dirty="0"/>
              <a:t>, ASP</a:t>
            </a:r>
            <a:r>
              <a:rPr lang="bg-BG" dirty="0"/>
              <a:t> и</a:t>
            </a:r>
            <a:r>
              <a:rPr lang="en-GB" dirty="0"/>
              <a:t> </a:t>
            </a:r>
            <a:r>
              <a:rPr lang="en-GB" dirty="0" err="1"/>
              <a:t>Datalog</a:t>
            </a:r>
            <a:r>
              <a:rPr lang="en-GB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56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963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Wingdings</vt:lpstr>
      <vt:lpstr>EncaseVTI</vt:lpstr>
      <vt:lpstr>Езици за програмиране</vt:lpstr>
      <vt:lpstr>Съдържание</vt:lpstr>
      <vt:lpstr>Машинен език</vt:lpstr>
      <vt:lpstr>Машинен език</vt:lpstr>
      <vt:lpstr>Машинен език</vt:lpstr>
      <vt:lpstr>Асемблерен език</vt:lpstr>
      <vt:lpstr>Процедурно програмиране</vt:lpstr>
      <vt:lpstr>Синтаксис и семантика</vt:lpstr>
      <vt:lpstr>Функционално и логическо програмиране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1</cp:revision>
  <dcterms:created xsi:type="dcterms:W3CDTF">2024-09-17T14:07:08Z</dcterms:created>
  <dcterms:modified xsi:type="dcterms:W3CDTF">2024-09-17T18:50:24Z</dcterms:modified>
</cp:coreProperties>
</file>