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620" r:id="rId29"/>
    <p:sldId id="634" r:id="rId30"/>
    <p:sldId id="635" r:id="rId31"/>
    <p:sldId id="619" r:id="rId32"/>
    <p:sldId id="636" r:id="rId33"/>
    <p:sldId id="589" r:id="rId34"/>
    <p:sldId id="617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95215" autoAdjust="0"/>
  </p:normalViewPr>
  <p:slideViewPr>
    <p:cSldViewPr showGuides="1">
      <p:cViewPr varScale="1">
        <p:scale>
          <a:sx n="83" d="100"/>
          <a:sy n="83" d="100"/>
        </p:scale>
        <p:origin x="499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868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11" y="1404000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D561305-2176-FE43-9826-00F4B07953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Четене на входни данни и отпечатване на изходен резултат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76786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2144659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6"/>
            <a:ext cx="11818096" cy="708564"/>
          </a:xfrm>
        </p:spPr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отпечатва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97595"/>
            <a:ext cx="10961783" cy="1424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en-US" dirty="0"/>
            </a:br>
            <a:r>
              <a:rPr lang="bg-BG" dirty="0"/>
              <a:t>"програмираме"?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2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138911"/>
            <a:ext cx="10399849" cy="4674468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15867" y="4639292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17934" y="261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6" y="190530"/>
            <a:ext cx="8669043" cy="882654"/>
          </a:xfrm>
        </p:spPr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1179000"/>
            <a:ext cx="10730999" cy="4674468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53782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26000" y="4599000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A436640-C7C8-3715-F9AF-57C8BE49D60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6996000" y="3395854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1334175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</a:t>
            </a:r>
            <a:r>
              <a:rPr lang="en-US" sz="3200" dirty="0"/>
              <a:t> </a:t>
            </a:r>
            <a:r>
              <a:rPr lang="bg-BG" sz="32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4257</TotalTime>
  <Words>3303</Words>
  <Application>Microsoft Office PowerPoint</Application>
  <PresentationFormat>Широк екран</PresentationFormat>
  <Paragraphs>527</Paragraphs>
  <Slides>52</Slides>
  <Notes>38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Ахмед М. Ахмед</cp:lastModifiedBy>
  <cp:revision>149</cp:revision>
  <dcterms:created xsi:type="dcterms:W3CDTF">2018-05-23T13:08:44Z</dcterms:created>
  <dcterms:modified xsi:type="dcterms:W3CDTF">2023-09-24T19:11:56Z</dcterms:modified>
  <cp:category>computer programming;programming;C#;програмиране;кодиране</cp:category>
</cp:coreProperties>
</file>