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95C89-2E28-4777-95B0-BA7EECAE3B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9928" y="987552"/>
            <a:ext cx="8385048" cy="3081528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052321-4D71-4DA8-BD2C-DC22FC152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05506" y="4480561"/>
            <a:ext cx="5993892" cy="1166495"/>
          </a:xfrm>
        </p:spPr>
        <p:txBody>
          <a:bodyPr>
            <a:normAutofit/>
          </a:bodyPr>
          <a:lstStyle>
            <a:lvl1pPr marL="0" indent="0" algn="ctr">
              <a:buNone/>
              <a:defRPr sz="1400" cap="all" spc="6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37183-71EA-4A92-8609-41ECB53F44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09F2E6-1ECC-4081-8EBF-C80C6C94A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FA67-CD72-4503-BA25-FEC880107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15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83CBE-1EA9-4E8B-A281-C50B792E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2EB1A0-A59D-4CB9-BABB-C6BF1D2E99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6265B-940D-433C-AD76-2D6A4244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AB98E-314F-45C4-9A64-AD3FAE05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E49F32-B214-4A0C-8669-7FE4BA44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492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8DE4A6D-DAA1-4551-A093-3C36C1C8CF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25FDA9-71CD-4B86-B291-BEBA43D8ED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9F5B1-B635-4479-A426-B1D406650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833098-8769-47C3-80B2-C2942F98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A9297-65D4-45BE-BE6C-5531FC6A5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4001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BA523-EF01-4656-9D54-347E984FD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52871-79D5-420E-8207-BEF7BE44A9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D32D3-8223-4851-BB8E-CB489B97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444B-9FC3-414D-8EA0-15AB806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C448B-FCF6-40C5-8BB6-15B70E889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010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F79BA-620F-4443-807B-BE44F36F9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1709738"/>
            <a:ext cx="9430811" cy="2852737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C9A625-6442-4047-B545-433C44512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4589463"/>
            <a:ext cx="943081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8EAA30-3B1A-4BEA-9835-33D207245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56440-3149-446F-8105-485333B1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FEDB1-D604-4E10-B334-5DB303498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231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6E563-D552-439E-8DF5-45062D87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36873-2DD5-456E-A3A9-FE408419E3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69848" y="1825625"/>
            <a:ext cx="4684057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6B04C-FB9E-4A9E-8892-4B5B702898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2" y="1825625"/>
            <a:ext cx="4684058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E2F0B4-0E86-473E-BC42-78D856A0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2B9537-F43C-4042-B165-A00358F9E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F9F52F-61F2-4FEE-8989-2FB400190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442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32E5C-0B2D-4DB5-95F6-3C2C825DF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989993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F1C53-3F27-42E6-BE80-1DF5798574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4872132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CC6CB-F028-4322-B54F-571203106F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7" y="2510632"/>
            <a:ext cx="4872133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AD2CD7-554E-4EAA-BAF6-86ABB7E81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89809" y="1681163"/>
            <a:ext cx="4849909" cy="823912"/>
          </a:xfrm>
        </p:spPr>
        <p:txBody>
          <a:bodyPr anchor="b">
            <a:noAutofit/>
          </a:bodyPr>
          <a:lstStyle>
            <a:lvl1pPr marL="0" indent="0">
              <a:buNone/>
              <a:defRPr sz="16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82A2D6-379C-4D26-90AC-9F2F46DCE7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89810" y="2505075"/>
            <a:ext cx="4872134" cy="3684588"/>
          </a:xfrm>
        </p:spPr>
        <p:txBody>
          <a:bodyPr/>
          <a:lstStyle>
            <a:lvl2pPr>
              <a:defRPr b="1"/>
            </a:lvl2pPr>
            <a:lvl3pPr>
              <a:defRPr b="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E4F3-8A65-4788-AE96-1FB2060F48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22DA4-5EE1-440C-ADDE-D7B4F77B4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BC291E-B8EF-4ED7-A04A-23426C220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4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CB818-E8D0-497B-9A7E-4F281D0DB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E82B9D-CD58-4C05-8A78-CB6E0E9D4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DE60CD-D6F3-40A7-BB8B-FEC8E3156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2B832-C4FE-4F88-85EA-DDC16A82B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7335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75B2FC-801A-44A4-96BF-26A9E8B2A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127F04-7E7E-485C-8B30-6B89E5A69F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33C81-AA74-4BCE-AA9E-56E5791D0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336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FD3CB-0541-46AD-B35E-0E0A1375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F8EFDE-1D7D-46B8-AB55-A3C02EDD18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5652153" cy="5403850"/>
          </a:xfrm>
        </p:spPr>
        <p:txBody>
          <a:bodyPr/>
          <a:lstStyle>
            <a:lvl1pPr>
              <a:defRPr sz="3200"/>
            </a:lvl1pPr>
            <a:lvl2pPr>
              <a:defRPr sz="2800" b="1"/>
            </a:lvl2pPr>
            <a:lvl3pPr>
              <a:defRPr sz="2400" b="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1D2F5-DB36-4943-8A14-96AFC48830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C07D4-6597-444C-9EFD-62021AE76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D0D2C-70E8-4A24-9727-BEAF10B17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D9E0F6-7216-48A1-8BCA-770C6DE38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76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BEBD-5F1A-4111-A7F2-1CE82C9A6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0517FB-4008-4F68-B193-482971BA72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606C5F-0885-458F-9B21-47E60171B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86F2E-B752-4D78-8DC4-C96A1A00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C37751-8BB8-4224-870A-A2953E76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2CE94-BD7E-44B3-9B5E-67D4BD317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744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1AFD227-869A-489C-A9B5-3F0498DF3C0C}"/>
              </a:ext>
            </a:extLst>
          </p:cNvPr>
          <p:cNvGrpSpPr/>
          <p:nvPr/>
        </p:nvGrpSpPr>
        <p:grpSpPr>
          <a:xfrm>
            <a:off x="11096450" y="13394"/>
            <a:ext cx="494218" cy="6814823"/>
            <a:chOff x="11096450" y="13394"/>
            <a:chExt cx="494218" cy="6814823"/>
          </a:xfrm>
          <a:solidFill>
            <a:schemeClr val="bg2">
              <a:lumMod val="90000"/>
            </a:schemeClr>
          </a:solidFill>
        </p:grpSpPr>
        <p:sp>
          <p:nvSpPr>
            <p:cNvPr id="8" name="Freeform 8">
              <a:extLst>
                <a:ext uri="{FF2B5EF4-FFF2-40B4-BE49-F238E27FC236}">
                  <a16:creationId xmlns:a16="http://schemas.microsoft.com/office/drawing/2014/main" id="{62704B34-199B-4964-9C78-3AB9735915A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8009" y="671857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9" name="Freeform 10">
              <a:extLst>
                <a:ext uri="{FF2B5EF4-FFF2-40B4-BE49-F238E27FC236}">
                  <a16:creationId xmlns:a16="http://schemas.microsoft.com/office/drawing/2014/main" id="{8B1E8DB8-017D-454E-849F-EE5742849F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5034" y="77813"/>
              <a:ext cx="138242" cy="88130"/>
            </a:xfrm>
            <a:custGeom>
              <a:avLst/>
              <a:gdLst>
                <a:gd name="T0" fmla="*/ 22 w 42"/>
                <a:gd name="T1" fmla="*/ 0 h 29"/>
                <a:gd name="T2" fmla="*/ 14 w 42"/>
                <a:gd name="T3" fmla="*/ 25 h 29"/>
                <a:gd name="T4" fmla="*/ 22 w 42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9">
                  <a:moveTo>
                    <a:pt x="22" y="0"/>
                  </a:moveTo>
                  <a:cubicBezTo>
                    <a:pt x="42" y="7"/>
                    <a:pt x="28" y="29"/>
                    <a:pt x="14" y="25"/>
                  </a:cubicBezTo>
                  <a:cubicBezTo>
                    <a:pt x="0" y="18"/>
                    <a:pt x="8" y="1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0" name="Freeform 15">
              <a:extLst>
                <a:ext uri="{FF2B5EF4-FFF2-40B4-BE49-F238E27FC236}">
                  <a16:creationId xmlns:a16="http://schemas.microsoft.com/office/drawing/2014/main" id="{16D80E5D-5099-41C4-A80A-1B1538C382F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78964" y="592010"/>
              <a:ext cx="121406" cy="72626"/>
            </a:xfrm>
            <a:custGeom>
              <a:avLst/>
              <a:gdLst>
                <a:gd name="T0" fmla="*/ 16 w 37"/>
                <a:gd name="T1" fmla="*/ 0 h 24"/>
                <a:gd name="T2" fmla="*/ 11 w 37"/>
                <a:gd name="T3" fmla="*/ 24 h 24"/>
                <a:gd name="T4" fmla="*/ 16 w 37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4">
                  <a:moveTo>
                    <a:pt x="16" y="0"/>
                  </a:moveTo>
                  <a:cubicBezTo>
                    <a:pt x="37" y="6"/>
                    <a:pt x="30" y="20"/>
                    <a:pt x="11" y="24"/>
                  </a:cubicBezTo>
                  <a:cubicBezTo>
                    <a:pt x="0" y="17"/>
                    <a:pt x="5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1" name="Freeform 18">
              <a:extLst>
                <a:ext uri="{FF2B5EF4-FFF2-40B4-BE49-F238E27FC236}">
                  <a16:creationId xmlns:a16="http://schemas.microsoft.com/office/drawing/2014/main" id="{947751E1-E2F4-467E-B547-3BD4BAB7F56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2378" y="335267"/>
              <a:ext cx="138242" cy="78339"/>
            </a:xfrm>
            <a:custGeom>
              <a:avLst/>
              <a:gdLst>
                <a:gd name="T0" fmla="*/ 6 w 42"/>
                <a:gd name="T1" fmla="*/ 6 h 26"/>
                <a:gd name="T2" fmla="*/ 21 w 42"/>
                <a:gd name="T3" fmla="*/ 26 h 26"/>
                <a:gd name="T4" fmla="*/ 6 w 42"/>
                <a:gd name="T5" fmla="*/ 6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26">
                  <a:moveTo>
                    <a:pt x="6" y="6"/>
                  </a:moveTo>
                  <a:cubicBezTo>
                    <a:pt x="25" y="0"/>
                    <a:pt x="42" y="17"/>
                    <a:pt x="21" y="26"/>
                  </a:cubicBezTo>
                  <a:cubicBezTo>
                    <a:pt x="9" y="26"/>
                    <a:pt x="0" y="16"/>
                    <a:pt x="6" y="6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2" name="Freeform 19">
              <a:extLst>
                <a:ext uri="{FF2B5EF4-FFF2-40B4-BE49-F238E27FC236}">
                  <a16:creationId xmlns:a16="http://schemas.microsoft.com/office/drawing/2014/main" id="{55D8869B-B701-4268-9856-876345C8AE3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714" y="2021691"/>
              <a:ext cx="124951" cy="69362"/>
            </a:xfrm>
            <a:custGeom>
              <a:avLst/>
              <a:gdLst>
                <a:gd name="T0" fmla="*/ 16 w 38"/>
                <a:gd name="T1" fmla="*/ 0 h 23"/>
                <a:gd name="T2" fmla="*/ 10 w 38"/>
                <a:gd name="T3" fmla="*/ 23 h 23"/>
                <a:gd name="T4" fmla="*/ 1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16" y="0"/>
                  </a:moveTo>
                  <a:cubicBezTo>
                    <a:pt x="38" y="8"/>
                    <a:pt x="31" y="18"/>
                    <a:pt x="10" y="23"/>
                  </a:cubicBezTo>
                  <a:cubicBezTo>
                    <a:pt x="0" y="16"/>
                    <a:pt x="4" y="3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3" name="Freeform 20">
              <a:extLst>
                <a:ext uri="{FF2B5EF4-FFF2-40B4-BE49-F238E27FC236}">
                  <a16:creationId xmlns:a16="http://schemas.microsoft.com/office/drawing/2014/main" id="{A25CA59C-849F-4CE4-A9B0-293F98DE2C7C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4629" y="2272420"/>
              <a:ext cx="128495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4" name="Freeform 22">
              <a:extLst>
                <a:ext uri="{FF2B5EF4-FFF2-40B4-BE49-F238E27FC236}">
                  <a16:creationId xmlns:a16="http://schemas.microsoft.com/office/drawing/2014/main" id="{FE000DB1-AAA1-4BFF-8F14-53624C2F9E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6398" y="1049544"/>
              <a:ext cx="150648" cy="99554"/>
            </a:xfrm>
            <a:custGeom>
              <a:avLst/>
              <a:gdLst>
                <a:gd name="T0" fmla="*/ 26 w 46"/>
                <a:gd name="T1" fmla="*/ 0 h 33"/>
                <a:gd name="T2" fmla="*/ 38 w 46"/>
                <a:gd name="T3" fmla="*/ 22 h 33"/>
                <a:gd name="T4" fmla="*/ 26 w 46"/>
                <a:gd name="T5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33">
                  <a:moveTo>
                    <a:pt x="26" y="0"/>
                  </a:moveTo>
                  <a:cubicBezTo>
                    <a:pt x="29" y="0"/>
                    <a:pt x="46" y="16"/>
                    <a:pt x="38" y="22"/>
                  </a:cubicBezTo>
                  <a:cubicBezTo>
                    <a:pt x="16" y="33"/>
                    <a:pt x="0" y="5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5" name="Freeform 23">
              <a:extLst>
                <a:ext uri="{FF2B5EF4-FFF2-40B4-BE49-F238E27FC236}">
                  <a16:creationId xmlns:a16="http://schemas.microsoft.com/office/drawing/2014/main" id="{5EEFBC14-7E5B-47B2-B5E3-E90991F8919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40085" y="836978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8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10"/>
                    <a:pt x="28" y="27"/>
                    <a:pt x="8" y="20"/>
                  </a:cubicBezTo>
                  <a:cubicBezTo>
                    <a:pt x="0" y="8"/>
                    <a:pt x="7" y="2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6" name="Freeform 26">
              <a:extLst>
                <a:ext uri="{FF2B5EF4-FFF2-40B4-BE49-F238E27FC236}">
                  <a16:creationId xmlns:a16="http://schemas.microsoft.com/office/drawing/2014/main" id="{00AFF6E4-A34A-4FD3-8C57-BB96114822D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27309" y="1320685"/>
              <a:ext cx="127608" cy="78339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5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2"/>
                    <a:pt x="36" y="26"/>
                    <a:pt x="20" y="25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7" name="Freeform 27">
              <a:extLst>
                <a:ext uri="{FF2B5EF4-FFF2-40B4-BE49-F238E27FC236}">
                  <a16:creationId xmlns:a16="http://schemas.microsoft.com/office/drawing/2014/main" id="{C63A8474-C075-4441-A0B3-52286EA5009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7470" y="1778440"/>
              <a:ext cx="131153" cy="93843"/>
            </a:xfrm>
            <a:custGeom>
              <a:avLst/>
              <a:gdLst>
                <a:gd name="T0" fmla="*/ 22 w 40"/>
                <a:gd name="T1" fmla="*/ 0 h 31"/>
                <a:gd name="T2" fmla="*/ 16 w 40"/>
                <a:gd name="T3" fmla="*/ 25 h 31"/>
                <a:gd name="T4" fmla="*/ 22 w 40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31">
                  <a:moveTo>
                    <a:pt x="22" y="0"/>
                  </a:moveTo>
                  <a:cubicBezTo>
                    <a:pt x="39" y="3"/>
                    <a:pt x="40" y="31"/>
                    <a:pt x="16" y="25"/>
                  </a:cubicBezTo>
                  <a:cubicBezTo>
                    <a:pt x="0" y="7"/>
                    <a:pt x="13" y="4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8" name="Freeform 28">
              <a:extLst>
                <a:ext uri="{FF2B5EF4-FFF2-40B4-BE49-F238E27FC236}">
                  <a16:creationId xmlns:a16="http://schemas.microsoft.com/office/drawing/2014/main" id="{35DA4698-A2ED-4512-8887-F12D3F14372A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4869" y="1535195"/>
              <a:ext cx="127608" cy="69362"/>
            </a:xfrm>
            <a:custGeom>
              <a:avLst/>
              <a:gdLst>
                <a:gd name="T0" fmla="*/ 16 w 39"/>
                <a:gd name="T1" fmla="*/ 0 h 23"/>
                <a:gd name="T2" fmla="*/ 11 w 39"/>
                <a:gd name="T3" fmla="*/ 23 h 23"/>
                <a:gd name="T4" fmla="*/ 1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16" y="0"/>
                  </a:moveTo>
                  <a:cubicBezTo>
                    <a:pt x="39" y="7"/>
                    <a:pt x="31" y="17"/>
                    <a:pt x="11" y="23"/>
                  </a:cubicBezTo>
                  <a:cubicBezTo>
                    <a:pt x="0" y="16"/>
                    <a:pt x="4" y="2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19" name="Freeform 30">
              <a:extLst>
                <a:ext uri="{FF2B5EF4-FFF2-40B4-BE49-F238E27FC236}">
                  <a16:creationId xmlns:a16="http://schemas.microsoft.com/office/drawing/2014/main" id="{3358E118-D590-4E50-B21C-6CDAA1CCAFC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80119" y="1078297"/>
              <a:ext cx="9748" cy="5712"/>
            </a:xfrm>
            <a:custGeom>
              <a:avLst/>
              <a:gdLst>
                <a:gd name="T0" fmla="*/ 1 w 3"/>
                <a:gd name="T1" fmla="*/ 0 h 2"/>
                <a:gd name="T2" fmla="*/ 2 w 3"/>
                <a:gd name="T3" fmla="*/ 2 h 2"/>
                <a:gd name="T4" fmla="*/ 1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0"/>
                  </a:moveTo>
                  <a:cubicBezTo>
                    <a:pt x="2" y="1"/>
                    <a:pt x="3" y="2"/>
                    <a:pt x="2" y="2"/>
                  </a:cubicBezTo>
                  <a:cubicBezTo>
                    <a:pt x="1" y="2"/>
                    <a:pt x="0" y="1"/>
                    <a:pt x="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0" name="Freeform 43">
              <a:extLst>
                <a:ext uri="{FF2B5EF4-FFF2-40B4-BE49-F238E27FC236}">
                  <a16:creationId xmlns:a16="http://schemas.microsoft.com/office/drawing/2014/main" id="{F1EE889E-60FF-423F-ADCB-6CBEE853A04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94111" y="860614"/>
              <a:ext cx="143559" cy="75075"/>
            </a:xfrm>
            <a:custGeom>
              <a:avLst/>
              <a:gdLst>
                <a:gd name="T0" fmla="*/ 28 w 44"/>
                <a:gd name="T1" fmla="*/ 0 h 25"/>
                <a:gd name="T2" fmla="*/ 25 w 44"/>
                <a:gd name="T3" fmla="*/ 25 h 25"/>
                <a:gd name="T4" fmla="*/ 28 w 44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5">
                  <a:moveTo>
                    <a:pt x="28" y="0"/>
                  </a:moveTo>
                  <a:cubicBezTo>
                    <a:pt x="44" y="2"/>
                    <a:pt x="38" y="22"/>
                    <a:pt x="25" y="25"/>
                  </a:cubicBezTo>
                  <a:cubicBezTo>
                    <a:pt x="0" y="25"/>
                    <a:pt x="9" y="5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1" name="Freeform 51">
              <a:extLst>
                <a:ext uri="{FF2B5EF4-FFF2-40B4-BE49-F238E27FC236}">
                  <a16:creationId xmlns:a16="http://schemas.microsoft.com/office/drawing/2014/main" id="{A4AA0634-0A7C-4A35-8EB7-775200F129F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7080" y="1015030"/>
              <a:ext cx="115202" cy="90579"/>
            </a:xfrm>
            <a:custGeom>
              <a:avLst/>
              <a:gdLst>
                <a:gd name="T0" fmla="*/ 19 w 35"/>
                <a:gd name="T1" fmla="*/ 0 h 30"/>
                <a:gd name="T2" fmla="*/ 33 w 35"/>
                <a:gd name="T3" fmla="*/ 15 h 30"/>
                <a:gd name="T4" fmla="*/ 25 w 35"/>
                <a:gd name="T5" fmla="*/ 19 h 30"/>
                <a:gd name="T6" fmla="*/ 19 w 35"/>
                <a:gd name="T7" fmla="*/ 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5" h="30">
                  <a:moveTo>
                    <a:pt x="19" y="0"/>
                  </a:moveTo>
                  <a:cubicBezTo>
                    <a:pt x="26" y="0"/>
                    <a:pt x="35" y="8"/>
                    <a:pt x="33" y="15"/>
                  </a:cubicBezTo>
                  <a:cubicBezTo>
                    <a:pt x="30" y="12"/>
                    <a:pt x="27" y="17"/>
                    <a:pt x="25" y="19"/>
                  </a:cubicBezTo>
                  <a:cubicBezTo>
                    <a:pt x="7" y="30"/>
                    <a:pt x="0" y="5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2" name="Freeform 52">
              <a:extLst>
                <a:ext uri="{FF2B5EF4-FFF2-40B4-BE49-F238E27FC236}">
                  <a16:creationId xmlns:a16="http://schemas.microsoft.com/office/drawing/2014/main" id="{EBA21558-CAC3-445C-8882-5D4A0C6D2A0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64085" y="450599"/>
              <a:ext cx="118747" cy="81603"/>
            </a:xfrm>
            <a:custGeom>
              <a:avLst/>
              <a:gdLst>
                <a:gd name="T0" fmla="*/ 21 w 36"/>
                <a:gd name="T1" fmla="*/ 0 h 27"/>
                <a:gd name="T2" fmla="*/ 22 w 36"/>
                <a:gd name="T3" fmla="*/ 27 h 27"/>
                <a:gd name="T4" fmla="*/ 21 w 36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27">
                  <a:moveTo>
                    <a:pt x="21" y="0"/>
                  </a:moveTo>
                  <a:cubicBezTo>
                    <a:pt x="33" y="3"/>
                    <a:pt x="36" y="23"/>
                    <a:pt x="22" y="27"/>
                  </a:cubicBezTo>
                  <a:cubicBezTo>
                    <a:pt x="3" y="25"/>
                    <a:pt x="0" y="1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3" name="Freeform 53">
              <a:extLst>
                <a:ext uri="{FF2B5EF4-FFF2-40B4-BE49-F238E27FC236}">
                  <a16:creationId xmlns:a16="http://schemas.microsoft.com/office/drawing/2014/main" id="{2E9415F1-5D31-4C25-9E26-203EEF50087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166" y="1253803"/>
              <a:ext cx="127608" cy="79154"/>
            </a:xfrm>
            <a:custGeom>
              <a:avLst/>
              <a:gdLst>
                <a:gd name="T0" fmla="*/ 24 w 39"/>
                <a:gd name="T1" fmla="*/ 0 h 26"/>
                <a:gd name="T2" fmla="*/ 20 w 39"/>
                <a:gd name="T3" fmla="*/ 26 h 26"/>
                <a:gd name="T4" fmla="*/ 24 w 39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6">
                  <a:moveTo>
                    <a:pt x="24" y="0"/>
                  </a:moveTo>
                  <a:cubicBezTo>
                    <a:pt x="39" y="3"/>
                    <a:pt x="36" y="26"/>
                    <a:pt x="20" y="26"/>
                  </a:cubicBezTo>
                  <a:cubicBezTo>
                    <a:pt x="0" y="18"/>
                    <a:pt x="3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4" name="Freeform 54">
              <a:extLst>
                <a:ext uri="{FF2B5EF4-FFF2-40B4-BE49-F238E27FC236}">
                  <a16:creationId xmlns:a16="http://schemas.microsoft.com/office/drawing/2014/main" id="{622FC1F6-879A-45BA-8752-08020C39CE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013" y="614227"/>
              <a:ext cx="134697" cy="105266"/>
            </a:xfrm>
            <a:custGeom>
              <a:avLst/>
              <a:gdLst>
                <a:gd name="T0" fmla="*/ 28 w 41"/>
                <a:gd name="T1" fmla="*/ 2 h 35"/>
                <a:gd name="T2" fmla="*/ 40 w 41"/>
                <a:gd name="T3" fmla="*/ 21 h 35"/>
                <a:gd name="T4" fmla="*/ 28 w 41"/>
                <a:gd name="T5" fmla="*/ 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5">
                  <a:moveTo>
                    <a:pt x="28" y="2"/>
                  </a:moveTo>
                  <a:cubicBezTo>
                    <a:pt x="37" y="0"/>
                    <a:pt x="41" y="13"/>
                    <a:pt x="40" y="21"/>
                  </a:cubicBezTo>
                  <a:cubicBezTo>
                    <a:pt x="22" y="35"/>
                    <a:pt x="0" y="10"/>
                    <a:pt x="28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5" name="Freeform 55">
              <a:extLst>
                <a:ext uri="{FF2B5EF4-FFF2-40B4-BE49-F238E27FC236}">
                  <a16:creationId xmlns:a16="http://schemas.microsoft.com/office/drawing/2014/main" id="{BA09826C-58E2-48C5-9666-333326C2CA4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55026" y="1463404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3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6" name="Freeform 56">
              <a:extLst>
                <a:ext uri="{FF2B5EF4-FFF2-40B4-BE49-F238E27FC236}">
                  <a16:creationId xmlns:a16="http://schemas.microsoft.com/office/drawing/2014/main" id="{A6D3555F-4EA1-4EA7-9D08-2D75CE51927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1585" y="2335317"/>
              <a:ext cx="128495" cy="72626"/>
            </a:xfrm>
            <a:custGeom>
              <a:avLst/>
              <a:gdLst>
                <a:gd name="T0" fmla="*/ 21 w 39"/>
                <a:gd name="T1" fmla="*/ 0 h 24"/>
                <a:gd name="T2" fmla="*/ 22 w 39"/>
                <a:gd name="T3" fmla="*/ 24 h 24"/>
                <a:gd name="T4" fmla="*/ 21 w 39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4">
                  <a:moveTo>
                    <a:pt x="21" y="0"/>
                  </a:moveTo>
                  <a:cubicBezTo>
                    <a:pt x="37" y="0"/>
                    <a:pt x="39" y="23"/>
                    <a:pt x="22" y="24"/>
                  </a:cubicBezTo>
                  <a:cubicBezTo>
                    <a:pt x="7" y="22"/>
                    <a:pt x="0" y="5"/>
                    <a:pt x="2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7" name="Freeform 57">
              <a:extLst>
                <a:ext uri="{FF2B5EF4-FFF2-40B4-BE49-F238E27FC236}">
                  <a16:creationId xmlns:a16="http://schemas.microsoft.com/office/drawing/2014/main" id="{60FA20E8-EDAA-4310-B870-97807901AC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175" y="1673149"/>
              <a:ext cx="140901" cy="93843"/>
            </a:xfrm>
            <a:custGeom>
              <a:avLst/>
              <a:gdLst>
                <a:gd name="T0" fmla="*/ 27 w 43"/>
                <a:gd name="T1" fmla="*/ 3 h 31"/>
                <a:gd name="T2" fmla="*/ 40 w 43"/>
                <a:gd name="T3" fmla="*/ 23 h 31"/>
                <a:gd name="T4" fmla="*/ 27 w 43"/>
                <a:gd name="T5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1">
                  <a:moveTo>
                    <a:pt x="27" y="3"/>
                  </a:moveTo>
                  <a:cubicBezTo>
                    <a:pt x="35" y="0"/>
                    <a:pt x="43" y="17"/>
                    <a:pt x="40" y="23"/>
                  </a:cubicBezTo>
                  <a:cubicBezTo>
                    <a:pt x="21" y="31"/>
                    <a:pt x="0" y="15"/>
                    <a:pt x="27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8" name="Freeform 59">
              <a:extLst>
                <a:ext uri="{FF2B5EF4-FFF2-40B4-BE49-F238E27FC236}">
                  <a16:creationId xmlns:a16="http://schemas.microsoft.com/office/drawing/2014/main" id="{F5552AA2-C2AB-4D59-B6EF-E8E5EE110E5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0625" y="255502"/>
              <a:ext cx="124063" cy="78339"/>
            </a:xfrm>
            <a:custGeom>
              <a:avLst/>
              <a:gdLst>
                <a:gd name="T0" fmla="*/ 22 w 38"/>
                <a:gd name="T1" fmla="*/ 0 h 26"/>
                <a:gd name="T2" fmla="*/ 18 w 38"/>
                <a:gd name="T3" fmla="*/ 26 h 26"/>
                <a:gd name="T4" fmla="*/ 22 w 38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6">
                  <a:moveTo>
                    <a:pt x="22" y="0"/>
                  </a:moveTo>
                  <a:cubicBezTo>
                    <a:pt x="38" y="3"/>
                    <a:pt x="33" y="25"/>
                    <a:pt x="18" y="26"/>
                  </a:cubicBezTo>
                  <a:cubicBezTo>
                    <a:pt x="0" y="20"/>
                    <a:pt x="6" y="3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29" name="Freeform 60">
              <a:extLst>
                <a:ext uri="{FF2B5EF4-FFF2-40B4-BE49-F238E27FC236}">
                  <a16:creationId xmlns:a16="http://schemas.microsoft.com/office/drawing/2014/main" id="{0BA267D0-8F6B-4803-B948-70E29B4587E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5856" y="1902943"/>
              <a:ext cx="131153" cy="69362"/>
            </a:xfrm>
            <a:custGeom>
              <a:avLst/>
              <a:gdLst>
                <a:gd name="T0" fmla="*/ 24 w 40"/>
                <a:gd name="T1" fmla="*/ 0 h 23"/>
                <a:gd name="T2" fmla="*/ 25 w 40"/>
                <a:gd name="T3" fmla="*/ 23 h 23"/>
                <a:gd name="T4" fmla="*/ 24 w 40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3">
                  <a:moveTo>
                    <a:pt x="24" y="0"/>
                  </a:moveTo>
                  <a:cubicBezTo>
                    <a:pt x="40" y="0"/>
                    <a:pt x="38" y="20"/>
                    <a:pt x="25" y="23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0" name="Freeform 61">
              <a:extLst>
                <a:ext uri="{FF2B5EF4-FFF2-40B4-BE49-F238E27FC236}">
                  <a16:creationId xmlns:a16="http://schemas.microsoft.com/office/drawing/2014/main" id="{86E372A3-B9F4-4FEE-8B96-D9AD879E214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153" y="2137303"/>
              <a:ext cx="137356" cy="99554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5"/>
                    <a:pt x="16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1" name="Freeform 5">
              <a:extLst>
                <a:ext uri="{FF2B5EF4-FFF2-40B4-BE49-F238E27FC236}">
                  <a16:creationId xmlns:a16="http://schemas.microsoft.com/office/drawing/2014/main" id="{FF0C4564-5DA6-4224-A8B7-85CE1323DE8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0824" y="2818299"/>
              <a:ext cx="121406" cy="81603"/>
            </a:xfrm>
            <a:custGeom>
              <a:avLst/>
              <a:gdLst>
                <a:gd name="T0" fmla="*/ 20 w 37"/>
                <a:gd name="T1" fmla="*/ 1 h 27"/>
                <a:gd name="T2" fmla="*/ 22 w 37"/>
                <a:gd name="T3" fmla="*/ 27 h 27"/>
                <a:gd name="T4" fmla="*/ 20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20" y="1"/>
                  </a:moveTo>
                  <a:cubicBezTo>
                    <a:pt x="31" y="1"/>
                    <a:pt x="37" y="24"/>
                    <a:pt x="22" y="27"/>
                  </a:cubicBezTo>
                  <a:cubicBezTo>
                    <a:pt x="2" y="27"/>
                    <a:pt x="0" y="0"/>
                    <a:pt x="20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2" name="Freeform 6">
              <a:extLst>
                <a:ext uri="{FF2B5EF4-FFF2-40B4-BE49-F238E27FC236}">
                  <a16:creationId xmlns:a16="http://schemas.microsoft.com/office/drawing/2014/main" id="{19F31D0D-C43D-4BB0-A13C-9524B84117D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1700" y="5088176"/>
              <a:ext cx="124063" cy="87315"/>
            </a:xfrm>
            <a:custGeom>
              <a:avLst/>
              <a:gdLst>
                <a:gd name="T0" fmla="*/ 12 w 38"/>
                <a:gd name="T1" fmla="*/ 3 h 29"/>
                <a:gd name="T2" fmla="*/ 15 w 38"/>
                <a:gd name="T3" fmla="*/ 29 h 29"/>
                <a:gd name="T4" fmla="*/ 12 w 38"/>
                <a:gd name="T5" fmla="*/ 3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9">
                  <a:moveTo>
                    <a:pt x="12" y="3"/>
                  </a:moveTo>
                  <a:cubicBezTo>
                    <a:pt x="34" y="0"/>
                    <a:pt x="38" y="26"/>
                    <a:pt x="15" y="29"/>
                  </a:cubicBezTo>
                  <a:cubicBezTo>
                    <a:pt x="4" y="23"/>
                    <a:pt x="0" y="9"/>
                    <a:pt x="12" y="3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3" name="Freeform 7">
              <a:extLst>
                <a:ext uri="{FF2B5EF4-FFF2-40B4-BE49-F238E27FC236}">
                  <a16:creationId xmlns:a16="http://schemas.microsoft.com/office/drawing/2014/main" id="{6B32FB03-B0FE-4731-BE41-C59AFB49FB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1127" y="2531128"/>
              <a:ext cx="138242" cy="100371"/>
            </a:xfrm>
            <a:custGeom>
              <a:avLst/>
              <a:gdLst>
                <a:gd name="T0" fmla="*/ 25 w 42"/>
                <a:gd name="T1" fmla="*/ 1 h 33"/>
                <a:gd name="T2" fmla="*/ 4 w 42"/>
                <a:gd name="T3" fmla="*/ 19 h 33"/>
                <a:gd name="T4" fmla="*/ 25 w 42"/>
                <a:gd name="T5" fmla="*/ 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2" h="33">
                  <a:moveTo>
                    <a:pt x="25" y="1"/>
                  </a:moveTo>
                  <a:cubicBezTo>
                    <a:pt x="42" y="14"/>
                    <a:pt x="15" y="33"/>
                    <a:pt x="4" y="19"/>
                  </a:cubicBezTo>
                  <a:cubicBezTo>
                    <a:pt x="0" y="6"/>
                    <a:pt x="15" y="0"/>
                    <a:pt x="25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4" name="Freeform 8">
              <a:extLst>
                <a:ext uri="{FF2B5EF4-FFF2-40B4-BE49-F238E27FC236}">
                  <a16:creationId xmlns:a16="http://schemas.microsoft.com/office/drawing/2014/main" id="{BDD5B6F0-1E17-4DCD-AE5F-ED8C48892FE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1349" y="4735882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5" name="Freeform 9">
              <a:extLst>
                <a:ext uri="{FF2B5EF4-FFF2-40B4-BE49-F238E27FC236}">
                  <a16:creationId xmlns:a16="http://schemas.microsoft.com/office/drawing/2014/main" id="{0290BE17-E89B-4AF9-B3F6-AF4884D5246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09487" y="4455410"/>
              <a:ext cx="121406" cy="88130"/>
            </a:xfrm>
            <a:custGeom>
              <a:avLst/>
              <a:gdLst>
                <a:gd name="T0" fmla="*/ 18 w 37"/>
                <a:gd name="T1" fmla="*/ 4 h 29"/>
                <a:gd name="T2" fmla="*/ 22 w 37"/>
                <a:gd name="T3" fmla="*/ 29 h 29"/>
                <a:gd name="T4" fmla="*/ 18 w 37"/>
                <a:gd name="T5" fmla="*/ 4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9">
                  <a:moveTo>
                    <a:pt x="18" y="4"/>
                  </a:moveTo>
                  <a:cubicBezTo>
                    <a:pt x="35" y="0"/>
                    <a:pt x="37" y="28"/>
                    <a:pt x="22" y="29"/>
                  </a:cubicBezTo>
                  <a:cubicBezTo>
                    <a:pt x="7" y="28"/>
                    <a:pt x="0" y="1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85F63089-F77F-4F02-8417-AAC1847FBCA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9848" y="4194178"/>
              <a:ext cx="143559" cy="102819"/>
            </a:xfrm>
            <a:custGeom>
              <a:avLst/>
              <a:gdLst>
                <a:gd name="T0" fmla="*/ 31 w 44"/>
                <a:gd name="T1" fmla="*/ 1 h 34"/>
                <a:gd name="T2" fmla="*/ 42 w 44"/>
                <a:gd name="T3" fmla="*/ 19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B01CD5E-570F-4CBF-9904-94F30D928C5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81624" y="3691697"/>
              <a:ext cx="134697" cy="81603"/>
            </a:xfrm>
            <a:custGeom>
              <a:avLst/>
              <a:gdLst>
                <a:gd name="T0" fmla="*/ 22 w 41"/>
                <a:gd name="T1" fmla="*/ 0 h 27"/>
                <a:gd name="T2" fmla="*/ 8 w 41"/>
                <a:gd name="T3" fmla="*/ 20 h 27"/>
                <a:gd name="T4" fmla="*/ 22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22" y="0"/>
                  </a:moveTo>
                  <a:cubicBezTo>
                    <a:pt x="41" y="12"/>
                    <a:pt x="24" y="27"/>
                    <a:pt x="8" y="20"/>
                  </a:cubicBezTo>
                  <a:cubicBezTo>
                    <a:pt x="0" y="7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8" name="Freeform 13">
              <a:extLst>
                <a:ext uri="{FF2B5EF4-FFF2-40B4-BE49-F238E27FC236}">
                  <a16:creationId xmlns:a16="http://schemas.microsoft.com/office/drawing/2014/main" id="{7EE6A672-2915-4B03-99A9-9364D5F152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417787" y="3075050"/>
              <a:ext cx="124951" cy="69362"/>
            </a:xfrm>
            <a:custGeom>
              <a:avLst/>
              <a:gdLst>
                <a:gd name="T0" fmla="*/ 26 w 38"/>
                <a:gd name="T1" fmla="*/ 0 h 23"/>
                <a:gd name="T2" fmla="*/ 25 w 38"/>
                <a:gd name="T3" fmla="*/ 23 h 23"/>
                <a:gd name="T4" fmla="*/ 26 w 38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8" h="23">
                  <a:moveTo>
                    <a:pt x="26" y="0"/>
                  </a:moveTo>
                  <a:cubicBezTo>
                    <a:pt x="38" y="0"/>
                    <a:pt x="37" y="20"/>
                    <a:pt x="25" y="23"/>
                  </a:cubicBezTo>
                  <a:cubicBezTo>
                    <a:pt x="0" y="23"/>
                    <a:pt x="5" y="1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2136B643-14E1-443A-BC1C-06ADAE65C30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76729" y="3335597"/>
              <a:ext cx="134697" cy="84866"/>
            </a:xfrm>
            <a:custGeom>
              <a:avLst/>
              <a:gdLst>
                <a:gd name="T0" fmla="*/ 26 w 41"/>
                <a:gd name="T1" fmla="*/ 1 h 28"/>
                <a:gd name="T2" fmla="*/ 39 w 41"/>
                <a:gd name="T3" fmla="*/ 20 h 28"/>
                <a:gd name="T4" fmla="*/ 26 w 41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6" y="1"/>
                  </a:moveTo>
                  <a:cubicBezTo>
                    <a:pt x="34" y="0"/>
                    <a:pt x="41" y="12"/>
                    <a:pt x="39" y="20"/>
                  </a:cubicBezTo>
                  <a:cubicBezTo>
                    <a:pt x="17" y="28"/>
                    <a:pt x="0" y="12"/>
                    <a:pt x="26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0" name="Freeform 16">
              <a:extLst>
                <a:ext uri="{FF2B5EF4-FFF2-40B4-BE49-F238E27FC236}">
                  <a16:creationId xmlns:a16="http://schemas.microsoft.com/office/drawing/2014/main" id="{867FA393-4F37-4E1A-870B-F96775FAB7E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60464" y="3934729"/>
              <a:ext cx="143559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5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5"/>
                  </a:cubicBezTo>
                  <a:cubicBezTo>
                    <a:pt x="29" y="32"/>
                    <a:pt x="0" y="6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1" name="Freeform 17">
              <a:extLst>
                <a:ext uri="{FF2B5EF4-FFF2-40B4-BE49-F238E27FC236}">
                  <a16:creationId xmlns:a16="http://schemas.microsoft.com/office/drawing/2014/main" id="{E225A1BE-FAD2-4764-A7E4-A6DA07D0573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95443" y="5347417"/>
              <a:ext cx="94821" cy="69362"/>
            </a:xfrm>
            <a:custGeom>
              <a:avLst/>
              <a:gdLst>
                <a:gd name="T0" fmla="*/ 13 w 29"/>
                <a:gd name="T1" fmla="*/ 0 h 23"/>
                <a:gd name="T2" fmla="*/ 13 w 29"/>
                <a:gd name="T3" fmla="*/ 23 h 23"/>
                <a:gd name="T4" fmla="*/ 13 w 2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9" h="23">
                  <a:moveTo>
                    <a:pt x="13" y="0"/>
                  </a:moveTo>
                  <a:cubicBezTo>
                    <a:pt x="27" y="0"/>
                    <a:pt x="29" y="22"/>
                    <a:pt x="13" y="23"/>
                  </a:cubicBezTo>
                  <a:cubicBezTo>
                    <a:pt x="2" y="22"/>
                    <a:pt x="0" y="2"/>
                    <a:pt x="1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2" name="Freeform 21">
              <a:extLst>
                <a:ext uri="{FF2B5EF4-FFF2-40B4-BE49-F238E27FC236}">
                  <a16:creationId xmlns:a16="http://schemas.microsoft.com/office/drawing/2014/main" id="{25D65388-C7E0-4C07-822A-03C5009C6D1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43434" y="5658571"/>
              <a:ext cx="140901" cy="102819"/>
            </a:xfrm>
            <a:custGeom>
              <a:avLst/>
              <a:gdLst>
                <a:gd name="T0" fmla="*/ 24 w 43"/>
                <a:gd name="T1" fmla="*/ 0 h 34"/>
                <a:gd name="T2" fmla="*/ 14 w 43"/>
                <a:gd name="T3" fmla="*/ 23 h 34"/>
                <a:gd name="T4" fmla="*/ 24 w 43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" h="34">
                  <a:moveTo>
                    <a:pt x="24" y="0"/>
                  </a:moveTo>
                  <a:cubicBezTo>
                    <a:pt x="43" y="3"/>
                    <a:pt x="28" y="34"/>
                    <a:pt x="14" y="23"/>
                  </a:cubicBezTo>
                  <a:cubicBezTo>
                    <a:pt x="0" y="28"/>
                    <a:pt x="4" y="5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3" name="Freeform 25">
              <a:extLst>
                <a:ext uri="{FF2B5EF4-FFF2-40B4-BE49-F238E27FC236}">
                  <a16:creationId xmlns:a16="http://schemas.microsoft.com/office/drawing/2014/main" id="{E1D79822-C494-449C-B439-F437DAD4F218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095" y="6423833"/>
              <a:ext cx="134697" cy="93843"/>
            </a:xfrm>
            <a:custGeom>
              <a:avLst/>
              <a:gdLst>
                <a:gd name="T0" fmla="*/ 23 w 41"/>
                <a:gd name="T1" fmla="*/ 0 h 31"/>
                <a:gd name="T2" fmla="*/ 17 w 41"/>
                <a:gd name="T3" fmla="*/ 25 h 31"/>
                <a:gd name="T4" fmla="*/ 23 w 41"/>
                <a:gd name="T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1">
                  <a:moveTo>
                    <a:pt x="23" y="0"/>
                  </a:moveTo>
                  <a:cubicBezTo>
                    <a:pt x="40" y="1"/>
                    <a:pt x="41" y="31"/>
                    <a:pt x="17" y="25"/>
                  </a:cubicBezTo>
                  <a:cubicBezTo>
                    <a:pt x="0" y="7"/>
                    <a:pt x="17" y="4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4" name="Freeform 29">
              <a:extLst>
                <a:ext uri="{FF2B5EF4-FFF2-40B4-BE49-F238E27FC236}">
                  <a16:creationId xmlns:a16="http://schemas.microsoft.com/office/drawing/2014/main" id="{CDB324E5-E8D9-40E3-BAB4-1F87E67E4F4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24317" y="5897278"/>
              <a:ext cx="118747" cy="120771"/>
            </a:xfrm>
            <a:custGeom>
              <a:avLst/>
              <a:gdLst>
                <a:gd name="T0" fmla="*/ 16 w 36"/>
                <a:gd name="T1" fmla="*/ 4 h 40"/>
                <a:gd name="T2" fmla="*/ 34 w 36"/>
                <a:gd name="T3" fmla="*/ 15 h 40"/>
                <a:gd name="T4" fmla="*/ 16 w 36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6" h="40">
                  <a:moveTo>
                    <a:pt x="16" y="4"/>
                  </a:moveTo>
                  <a:cubicBezTo>
                    <a:pt x="36" y="5"/>
                    <a:pt x="33" y="0"/>
                    <a:pt x="34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15404AB3-12EB-462E-85A2-AF4A7E91D72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56013" y="6183127"/>
              <a:ext cx="131153" cy="72626"/>
            </a:xfrm>
            <a:custGeom>
              <a:avLst/>
              <a:gdLst>
                <a:gd name="T0" fmla="*/ 24 w 40"/>
                <a:gd name="T1" fmla="*/ 0 h 24"/>
                <a:gd name="T2" fmla="*/ 25 w 40"/>
                <a:gd name="T3" fmla="*/ 24 h 24"/>
                <a:gd name="T4" fmla="*/ 24 w 40"/>
                <a:gd name="T5" fmla="*/ 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4">
                  <a:moveTo>
                    <a:pt x="24" y="0"/>
                  </a:moveTo>
                  <a:cubicBezTo>
                    <a:pt x="40" y="0"/>
                    <a:pt x="38" y="20"/>
                    <a:pt x="25" y="24"/>
                  </a:cubicBezTo>
                  <a:cubicBezTo>
                    <a:pt x="0" y="22"/>
                    <a:pt x="6" y="4"/>
                    <a:pt x="24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6" name="Freeform 32">
              <a:extLst>
                <a:ext uri="{FF2B5EF4-FFF2-40B4-BE49-F238E27FC236}">
                  <a16:creationId xmlns:a16="http://schemas.microsoft.com/office/drawing/2014/main" id="{228021CB-53B3-4BCC-A14C-0B6951FC971F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4198" y="3296179"/>
              <a:ext cx="144445" cy="106083"/>
            </a:xfrm>
            <a:custGeom>
              <a:avLst/>
              <a:gdLst>
                <a:gd name="T0" fmla="*/ 28 w 44"/>
                <a:gd name="T1" fmla="*/ 0 h 35"/>
                <a:gd name="T2" fmla="*/ 42 w 44"/>
                <a:gd name="T3" fmla="*/ 21 h 35"/>
                <a:gd name="T4" fmla="*/ 28 w 44"/>
                <a:gd name="T5" fmla="*/ 0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5">
                  <a:moveTo>
                    <a:pt x="28" y="0"/>
                  </a:moveTo>
                  <a:cubicBezTo>
                    <a:pt x="36" y="1"/>
                    <a:pt x="44" y="12"/>
                    <a:pt x="42" y="21"/>
                  </a:cubicBezTo>
                  <a:cubicBezTo>
                    <a:pt x="23" y="35"/>
                    <a:pt x="0" y="7"/>
                    <a:pt x="28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7" name="Freeform 33">
              <a:extLst>
                <a:ext uri="{FF2B5EF4-FFF2-40B4-BE49-F238E27FC236}">
                  <a16:creationId xmlns:a16="http://schemas.microsoft.com/office/drawing/2014/main" id="{B353D0BC-00A6-4EA4-9311-9FCB88CC202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4111" y="4387490"/>
              <a:ext cx="151535" cy="75075"/>
            </a:xfrm>
            <a:custGeom>
              <a:avLst/>
              <a:gdLst>
                <a:gd name="T0" fmla="*/ 23 w 46"/>
                <a:gd name="T1" fmla="*/ 0 h 25"/>
                <a:gd name="T2" fmla="*/ 29 w 46"/>
                <a:gd name="T3" fmla="*/ 25 h 25"/>
                <a:gd name="T4" fmla="*/ 23 w 46"/>
                <a:gd name="T5" fmla="*/ 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6" h="25">
                  <a:moveTo>
                    <a:pt x="23" y="0"/>
                  </a:moveTo>
                  <a:cubicBezTo>
                    <a:pt x="32" y="1"/>
                    <a:pt x="46" y="21"/>
                    <a:pt x="29" y="25"/>
                  </a:cubicBezTo>
                  <a:cubicBezTo>
                    <a:pt x="10" y="23"/>
                    <a:pt x="0" y="9"/>
                    <a:pt x="23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8" name="Freeform 34">
              <a:extLst>
                <a:ext uri="{FF2B5EF4-FFF2-40B4-BE49-F238E27FC236}">
                  <a16:creationId xmlns:a16="http://schemas.microsoft.com/office/drawing/2014/main" id="{0E001FD3-6EDD-47A3-9916-826E1595DAB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8041" y="5384813"/>
              <a:ext cx="134697" cy="84051"/>
            </a:xfrm>
            <a:custGeom>
              <a:avLst/>
              <a:gdLst>
                <a:gd name="T0" fmla="*/ 22 w 41"/>
                <a:gd name="T1" fmla="*/ 0 h 28"/>
                <a:gd name="T2" fmla="*/ 8 w 41"/>
                <a:gd name="T3" fmla="*/ 21 h 28"/>
                <a:gd name="T4" fmla="*/ 22 w 41"/>
                <a:gd name="T5" fmla="*/ 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8">
                  <a:moveTo>
                    <a:pt x="22" y="0"/>
                  </a:moveTo>
                  <a:cubicBezTo>
                    <a:pt x="41" y="13"/>
                    <a:pt x="24" y="28"/>
                    <a:pt x="8" y="21"/>
                  </a:cubicBezTo>
                  <a:cubicBezTo>
                    <a:pt x="0" y="8"/>
                    <a:pt x="8" y="0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49" name="Freeform 35">
              <a:extLst>
                <a:ext uri="{FF2B5EF4-FFF2-40B4-BE49-F238E27FC236}">
                  <a16:creationId xmlns:a16="http://schemas.microsoft.com/office/drawing/2014/main" id="{FE214D5B-D151-4E09-A01E-BEAAF9C679E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33693" y="4595717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3024EF13-0A45-49DD-B0F4-FA3A5169EFFE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046702"/>
              <a:ext cx="144445" cy="102819"/>
            </a:xfrm>
            <a:custGeom>
              <a:avLst/>
              <a:gdLst>
                <a:gd name="T0" fmla="*/ 31 w 44"/>
                <a:gd name="T1" fmla="*/ 1 h 34"/>
                <a:gd name="T2" fmla="*/ 25 w 44"/>
                <a:gd name="T3" fmla="*/ 22 h 34"/>
                <a:gd name="T4" fmla="*/ 31 w 44"/>
                <a:gd name="T5" fmla="*/ 1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1"/>
                  </a:moveTo>
                  <a:cubicBezTo>
                    <a:pt x="44" y="3"/>
                    <a:pt x="38" y="34"/>
                    <a:pt x="25" y="22"/>
                  </a:cubicBezTo>
                  <a:cubicBezTo>
                    <a:pt x="0" y="28"/>
                    <a:pt x="14" y="0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1" name="Freeform 37">
              <a:extLst>
                <a:ext uri="{FF2B5EF4-FFF2-40B4-BE49-F238E27FC236}">
                  <a16:creationId xmlns:a16="http://schemas.microsoft.com/office/drawing/2014/main" id="{95E0BDAE-48A7-4752-A150-74DA4BAE5E4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596" y="3060239"/>
              <a:ext cx="115202" cy="121588"/>
            </a:xfrm>
            <a:custGeom>
              <a:avLst/>
              <a:gdLst>
                <a:gd name="T0" fmla="*/ 16 w 35"/>
                <a:gd name="T1" fmla="*/ 4 h 40"/>
                <a:gd name="T2" fmla="*/ 33 w 35"/>
                <a:gd name="T3" fmla="*/ 15 h 40"/>
                <a:gd name="T4" fmla="*/ 16 w 35"/>
                <a:gd name="T5" fmla="*/ 4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5" h="40">
                  <a:moveTo>
                    <a:pt x="16" y="4"/>
                  </a:moveTo>
                  <a:cubicBezTo>
                    <a:pt x="35" y="4"/>
                    <a:pt x="32" y="0"/>
                    <a:pt x="33" y="15"/>
                  </a:cubicBezTo>
                  <a:cubicBezTo>
                    <a:pt x="34" y="40"/>
                    <a:pt x="0" y="22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2" name="Freeform 38">
              <a:extLst>
                <a:ext uri="{FF2B5EF4-FFF2-40B4-BE49-F238E27FC236}">
                  <a16:creationId xmlns:a16="http://schemas.microsoft.com/office/drawing/2014/main" id="{DE128EDB-3179-4F47-8B37-BEDE3B82FFC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5265" y="4900335"/>
              <a:ext cx="127608" cy="69362"/>
            </a:xfrm>
            <a:custGeom>
              <a:avLst/>
              <a:gdLst>
                <a:gd name="T0" fmla="*/ 26 w 39"/>
                <a:gd name="T1" fmla="*/ 0 h 23"/>
                <a:gd name="T2" fmla="*/ 26 w 39"/>
                <a:gd name="T3" fmla="*/ 23 h 23"/>
                <a:gd name="T4" fmla="*/ 26 w 39"/>
                <a:gd name="T5" fmla="*/ 0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3">
                  <a:moveTo>
                    <a:pt x="26" y="0"/>
                  </a:moveTo>
                  <a:cubicBezTo>
                    <a:pt x="39" y="1"/>
                    <a:pt x="38" y="21"/>
                    <a:pt x="26" y="23"/>
                  </a:cubicBezTo>
                  <a:cubicBezTo>
                    <a:pt x="0" y="23"/>
                    <a:pt x="5" y="2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3" name="Freeform 39">
              <a:extLst>
                <a:ext uri="{FF2B5EF4-FFF2-40B4-BE49-F238E27FC236}">
                  <a16:creationId xmlns:a16="http://schemas.microsoft.com/office/drawing/2014/main" id="{E09CDD49-7B7B-42C0-A09E-6CFB3CDFF6A1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7373" y="5141456"/>
              <a:ext cx="131153" cy="81603"/>
            </a:xfrm>
            <a:custGeom>
              <a:avLst/>
              <a:gdLst>
                <a:gd name="T0" fmla="*/ 25 w 40"/>
                <a:gd name="T1" fmla="*/ 0 h 27"/>
                <a:gd name="T2" fmla="*/ 38 w 40"/>
                <a:gd name="T3" fmla="*/ 20 h 27"/>
                <a:gd name="T4" fmla="*/ 25 w 40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7">
                  <a:moveTo>
                    <a:pt x="25" y="0"/>
                  </a:moveTo>
                  <a:cubicBezTo>
                    <a:pt x="34" y="0"/>
                    <a:pt x="40" y="11"/>
                    <a:pt x="38" y="20"/>
                  </a:cubicBezTo>
                  <a:cubicBezTo>
                    <a:pt x="17" y="27"/>
                    <a:pt x="0" y="12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4" name="Freeform 40">
              <a:extLst>
                <a:ext uri="{FF2B5EF4-FFF2-40B4-BE49-F238E27FC236}">
                  <a16:creationId xmlns:a16="http://schemas.microsoft.com/office/drawing/2014/main" id="{93C5D839-4CD5-4165-9091-7D9B92CDC1D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12337" y="2598157"/>
              <a:ext cx="134697" cy="81603"/>
            </a:xfrm>
            <a:custGeom>
              <a:avLst/>
              <a:gdLst>
                <a:gd name="T0" fmla="*/ 19 w 41"/>
                <a:gd name="T1" fmla="*/ 0 h 27"/>
                <a:gd name="T2" fmla="*/ 7 w 41"/>
                <a:gd name="T3" fmla="*/ 20 h 27"/>
                <a:gd name="T4" fmla="*/ 19 w 41"/>
                <a:gd name="T5" fmla="*/ 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7">
                  <a:moveTo>
                    <a:pt x="19" y="0"/>
                  </a:moveTo>
                  <a:cubicBezTo>
                    <a:pt x="41" y="9"/>
                    <a:pt x="28" y="27"/>
                    <a:pt x="7" y="20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5" name="Freeform 41">
              <a:extLst>
                <a:ext uri="{FF2B5EF4-FFF2-40B4-BE49-F238E27FC236}">
                  <a16:creationId xmlns:a16="http://schemas.microsoft.com/office/drawing/2014/main" id="{3C7F638A-BB6D-4B24-A7F9-03BF8087459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05830" y="6278710"/>
              <a:ext cx="144445" cy="78339"/>
            </a:xfrm>
            <a:custGeom>
              <a:avLst/>
              <a:gdLst>
                <a:gd name="T0" fmla="*/ 29 w 44"/>
                <a:gd name="T1" fmla="*/ 0 h 26"/>
                <a:gd name="T2" fmla="*/ 26 w 44"/>
                <a:gd name="T3" fmla="*/ 26 h 26"/>
                <a:gd name="T4" fmla="*/ 29 w 44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26">
                  <a:moveTo>
                    <a:pt x="29" y="0"/>
                  </a:moveTo>
                  <a:cubicBezTo>
                    <a:pt x="44" y="3"/>
                    <a:pt x="40" y="22"/>
                    <a:pt x="26" y="26"/>
                  </a:cubicBezTo>
                  <a:cubicBezTo>
                    <a:pt x="0" y="25"/>
                    <a:pt x="11" y="6"/>
                    <a:pt x="2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6" name="Freeform 42">
              <a:extLst>
                <a:ext uri="{FF2B5EF4-FFF2-40B4-BE49-F238E27FC236}">
                  <a16:creationId xmlns:a16="http://schemas.microsoft.com/office/drawing/2014/main" id="{5B59DB64-329B-45EA-8A67-4213A886B5B2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3998" y="5596726"/>
              <a:ext cx="144445" cy="97107"/>
            </a:xfrm>
            <a:custGeom>
              <a:avLst/>
              <a:gdLst>
                <a:gd name="T0" fmla="*/ 31 w 44"/>
                <a:gd name="T1" fmla="*/ 1 h 32"/>
                <a:gd name="T2" fmla="*/ 43 w 44"/>
                <a:gd name="T3" fmla="*/ 16 h 32"/>
                <a:gd name="T4" fmla="*/ 31 w 44"/>
                <a:gd name="T5" fmla="*/ 1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2">
                  <a:moveTo>
                    <a:pt x="31" y="1"/>
                  </a:moveTo>
                  <a:cubicBezTo>
                    <a:pt x="40" y="0"/>
                    <a:pt x="44" y="8"/>
                    <a:pt x="43" y="16"/>
                  </a:cubicBezTo>
                  <a:cubicBezTo>
                    <a:pt x="29" y="32"/>
                    <a:pt x="0" y="7"/>
                    <a:pt x="31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7" name="Freeform 44">
              <a:extLst>
                <a:ext uri="{FF2B5EF4-FFF2-40B4-BE49-F238E27FC236}">
                  <a16:creationId xmlns:a16="http://schemas.microsoft.com/office/drawing/2014/main" id="{D8DAB003-6484-4D1D-85AE-93FA09BC5EF5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97788" y="4080854"/>
              <a:ext cx="131153" cy="84866"/>
            </a:xfrm>
            <a:custGeom>
              <a:avLst/>
              <a:gdLst>
                <a:gd name="T0" fmla="*/ 27 w 40"/>
                <a:gd name="T1" fmla="*/ 1 h 28"/>
                <a:gd name="T2" fmla="*/ 38 w 40"/>
                <a:gd name="T3" fmla="*/ 17 h 28"/>
                <a:gd name="T4" fmla="*/ 27 w 40"/>
                <a:gd name="T5" fmla="*/ 1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8">
                  <a:moveTo>
                    <a:pt x="27" y="1"/>
                  </a:moveTo>
                  <a:cubicBezTo>
                    <a:pt x="35" y="0"/>
                    <a:pt x="40" y="10"/>
                    <a:pt x="38" y="17"/>
                  </a:cubicBezTo>
                  <a:cubicBezTo>
                    <a:pt x="17" y="28"/>
                    <a:pt x="0" y="7"/>
                    <a:pt x="27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8" name="Freeform 45">
              <a:extLst>
                <a:ext uri="{FF2B5EF4-FFF2-40B4-BE49-F238E27FC236}">
                  <a16:creationId xmlns:a16="http://schemas.microsoft.com/office/drawing/2014/main" id="{D49280A1-ACA8-4CD6-9012-AF12660F07E4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5637" y="5836680"/>
              <a:ext cx="144445" cy="102819"/>
            </a:xfrm>
            <a:custGeom>
              <a:avLst/>
              <a:gdLst>
                <a:gd name="T0" fmla="*/ 31 w 44"/>
                <a:gd name="T1" fmla="*/ 0 h 34"/>
                <a:gd name="T2" fmla="*/ 42 w 44"/>
                <a:gd name="T3" fmla="*/ 19 h 34"/>
                <a:gd name="T4" fmla="*/ 31 w 44"/>
                <a:gd name="T5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4" h="34">
                  <a:moveTo>
                    <a:pt x="31" y="0"/>
                  </a:moveTo>
                  <a:cubicBezTo>
                    <a:pt x="39" y="0"/>
                    <a:pt x="44" y="12"/>
                    <a:pt x="42" y="19"/>
                  </a:cubicBezTo>
                  <a:cubicBezTo>
                    <a:pt x="25" y="34"/>
                    <a:pt x="0" y="8"/>
                    <a:pt x="3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59" name="Freeform 46">
              <a:extLst>
                <a:ext uri="{FF2B5EF4-FFF2-40B4-BE49-F238E27FC236}">
                  <a16:creationId xmlns:a16="http://schemas.microsoft.com/office/drawing/2014/main" id="{C03EAE8C-6089-40E5-9361-2E266A1EEBA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24696" y="2830776"/>
              <a:ext cx="121406" cy="81603"/>
            </a:xfrm>
            <a:custGeom>
              <a:avLst/>
              <a:gdLst>
                <a:gd name="T0" fmla="*/ 19 w 37"/>
                <a:gd name="T1" fmla="*/ 1 h 27"/>
                <a:gd name="T2" fmla="*/ 21 w 37"/>
                <a:gd name="T3" fmla="*/ 27 h 27"/>
                <a:gd name="T4" fmla="*/ 19 w 37"/>
                <a:gd name="T5" fmla="*/ 1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7" h="27">
                  <a:moveTo>
                    <a:pt x="19" y="1"/>
                  </a:moveTo>
                  <a:cubicBezTo>
                    <a:pt x="31" y="2"/>
                    <a:pt x="37" y="24"/>
                    <a:pt x="21" y="27"/>
                  </a:cubicBezTo>
                  <a:cubicBezTo>
                    <a:pt x="1" y="27"/>
                    <a:pt x="0" y="0"/>
                    <a:pt x="19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0" name="Freeform 47">
              <a:extLst>
                <a:ext uri="{FF2B5EF4-FFF2-40B4-BE49-F238E27FC236}">
                  <a16:creationId xmlns:a16="http://schemas.microsoft.com/office/drawing/2014/main" id="{02E3A077-F087-4E14-A13E-4E9D4369B1F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82841" y="3849727"/>
              <a:ext cx="147990" cy="78339"/>
            </a:xfrm>
            <a:custGeom>
              <a:avLst/>
              <a:gdLst>
                <a:gd name="T0" fmla="*/ 22 w 45"/>
                <a:gd name="T1" fmla="*/ 0 h 26"/>
                <a:gd name="T2" fmla="*/ 28 w 45"/>
                <a:gd name="T3" fmla="*/ 26 h 26"/>
                <a:gd name="T4" fmla="*/ 22 w 45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5" h="26">
                  <a:moveTo>
                    <a:pt x="22" y="0"/>
                  </a:moveTo>
                  <a:cubicBezTo>
                    <a:pt x="32" y="2"/>
                    <a:pt x="45" y="22"/>
                    <a:pt x="28" y="26"/>
                  </a:cubicBezTo>
                  <a:cubicBezTo>
                    <a:pt x="10" y="24"/>
                    <a:pt x="0" y="9"/>
                    <a:pt x="22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1" name="Freeform 48">
              <a:extLst>
                <a:ext uri="{FF2B5EF4-FFF2-40B4-BE49-F238E27FC236}">
                  <a16:creationId xmlns:a16="http://schemas.microsoft.com/office/drawing/2014/main" id="{7CE4FAAA-45E7-4C86-B59A-F284B79EFD23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8098" y="3616257"/>
              <a:ext cx="133812" cy="79154"/>
            </a:xfrm>
            <a:custGeom>
              <a:avLst/>
              <a:gdLst>
                <a:gd name="T0" fmla="*/ 19 w 41"/>
                <a:gd name="T1" fmla="*/ 0 h 26"/>
                <a:gd name="T2" fmla="*/ 7 w 41"/>
                <a:gd name="T3" fmla="*/ 19 h 26"/>
                <a:gd name="T4" fmla="*/ 19 w 41"/>
                <a:gd name="T5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26">
                  <a:moveTo>
                    <a:pt x="19" y="0"/>
                  </a:moveTo>
                  <a:cubicBezTo>
                    <a:pt x="41" y="9"/>
                    <a:pt x="28" y="26"/>
                    <a:pt x="7" y="19"/>
                  </a:cubicBezTo>
                  <a:cubicBezTo>
                    <a:pt x="0" y="8"/>
                    <a:pt x="7" y="1"/>
                    <a:pt x="19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2" name="Freeform 49">
              <a:extLst>
                <a:ext uri="{FF2B5EF4-FFF2-40B4-BE49-F238E27FC236}">
                  <a16:creationId xmlns:a16="http://schemas.microsoft.com/office/drawing/2014/main" id="{E2689B62-CCA1-4EE5-B622-FBA516868916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076712" y="6507925"/>
              <a:ext cx="127608" cy="81603"/>
            </a:xfrm>
            <a:custGeom>
              <a:avLst/>
              <a:gdLst>
                <a:gd name="T0" fmla="*/ 21 w 39"/>
                <a:gd name="T1" fmla="*/ 2 h 27"/>
                <a:gd name="T2" fmla="*/ 26 w 39"/>
                <a:gd name="T3" fmla="*/ 24 h 27"/>
                <a:gd name="T4" fmla="*/ 21 w 39"/>
                <a:gd name="T5" fmla="*/ 2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" h="27">
                  <a:moveTo>
                    <a:pt x="21" y="2"/>
                  </a:moveTo>
                  <a:cubicBezTo>
                    <a:pt x="36" y="0"/>
                    <a:pt x="39" y="17"/>
                    <a:pt x="26" y="24"/>
                  </a:cubicBezTo>
                  <a:cubicBezTo>
                    <a:pt x="8" y="27"/>
                    <a:pt x="0" y="9"/>
                    <a:pt x="21" y="2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113638EE-3BCF-4315-A329-3C6766A3890B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141853" y="34906"/>
              <a:ext cx="131153" cy="88130"/>
            </a:xfrm>
            <a:custGeom>
              <a:avLst/>
              <a:gdLst>
                <a:gd name="T0" fmla="*/ 26 w 40"/>
                <a:gd name="T1" fmla="*/ 0 h 29"/>
                <a:gd name="T2" fmla="*/ 39 w 40"/>
                <a:gd name="T3" fmla="*/ 20 h 29"/>
                <a:gd name="T4" fmla="*/ 26 w 40"/>
                <a:gd name="T5" fmla="*/ 0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0" h="29">
                  <a:moveTo>
                    <a:pt x="26" y="0"/>
                  </a:moveTo>
                  <a:cubicBezTo>
                    <a:pt x="34" y="0"/>
                    <a:pt x="40" y="10"/>
                    <a:pt x="39" y="20"/>
                  </a:cubicBezTo>
                  <a:cubicBezTo>
                    <a:pt x="17" y="29"/>
                    <a:pt x="0" y="10"/>
                    <a:pt x="26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64" name="Freeform 106">
              <a:extLst>
                <a:ext uri="{FF2B5EF4-FFF2-40B4-BE49-F238E27FC236}">
                  <a16:creationId xmlns:a16="http://schemas.microsoft.com/office/drawing/2014/main" id="{4FB36B8F-335B-40F2-83BB-C2B2689DC2E9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11301184" y="6639670"/>
              <a:ext cx="134697" cy="97107"/>
            </a:xfrm>
            <a:custGeom>
              <a:avLst/>
              <a:gdLst>
                <a:gd name="T0" fmla="*/ 25 w 41"/>
                <a:gd name="T1" fmla="*/ 0 h 32"/>
                <a:gd name="T2" fmla="*/ 4 w 41"/>
                <a:gd name="T3" fmla="*/ 18 h 32"/>
                <a:gd name="T4" fmla="*/ 25 w 41"/>
                <a:gd name="T5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1" h="32">
                  <a:moveTo>
                    <a:pt x="25" y="0"/>
                  </a:moveTo>
                  <a:cubicBezTo>
                    <a:pt x="41" y="13"/>
                    <a:pt x="15" y="32"/>
                    <a:pt x="4" y="18"/>
                  </a:cubicBezTo>
                  <a:cubicBezTo>
                    <a:pt x="0" y="5"/>
                    <a:pt x="15" y="0"/>
                    <a:pt x="25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>
                <a:solidFill>
                  <a:schemeClr val="tx2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A05E913-A9D9-4639-B104-1F07A4AF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502920"/>
            <a:ext cx="9634011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40CEB-B6D7-46E6-9843-5153421401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9848" y="1874520"/>
            <a:ext cx="963401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AC8B5-8DFB-4920-8580-54824C831A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73736" y="6382512"/>
            <a:ext cx="28459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1/4/2025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E2D5D-B616-4048-9CB8-4D316BBDB1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754871" y="2093199"/>
            <a:ext cx="4157472" cy="41608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322F0-8F3D-4AC5-9873-24666D0E0D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919" y="6382512"/>
            <a:ext cx="50099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68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54864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600" b="1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834390" indent="-285750" algn="l" defTabSz="914400" rtl="0" eaLnBrk="1" latinLnBrk="0" hangingPunct="1">
        <a:lnSpc>
          <a:spcPct val="150000"/>
        </a:lnSpc>
        <a:spcBef>
          <a:spcPts val="500"/>
        </a:spcBef>
        <a:buClr>
          <a:schemeClr val="bg2">
            <a:lumMod val="7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D8750-E21A-A2CC-2980-4A13CD943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28017"/>
            <a:ext cx="9634011" cy="685800"/>
          </a:xfrm>
        </p:spPr>
        <p:txBody>
          <a:bodyPr>
            <a:normAutofit/>
          </a:bodyPr>
          <a:lstStyle/>
          <a:p>
            <a:pPr algn="ctr"/>
            <a:r>
              <a:rPr lang="bg-BG" sz="3200" dirty="0"/>
              <a:t>Четене на списък от конзолата</a:t>
            </a:r>
            <a:endParaRPr lang="en-GB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4CB25-8BD6-BECC-4059-32F7F04F2C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468" y="1571341"/>
            <a:ext cx="10028788" cy="3997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08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6485C93-BAD9-95FD-DFDB-4AFC5536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370483"/>
            <a:ext cx="9934575" cy="45064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65B945D2-E03D-CAF2-D31B-B203E37034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28017"/>
            <a:ext cx="9634011" cy="685800"/>
          </a:xfrm>
        </p:spPr>
        <p:txBody>
          <a:bodyPr>
            <a:normAutofit/>
          </a:bodyPr>
          <a:lstStyle/>
          <a:p>
            <a:pPr algn="ctr"/>
            <a:r>
              <a:rPr lang="bg-BG" sz="3200" dirty="0"/>
              <a:t>Четене на списък от един ред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564551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C9100E-8805-6F1B-9433-9AE908D64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F9E451-3B75-3272-5A04-4AE3E488B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28017"/>
            <a:ext cx="9634011" cy="685800"/>
          </a:xfrm>
        </p:spPr>
        <p:txBody>
          <a:bodyPr>
            <a:normAutofit fontScale="90000"/>
          </a:bodyPr>
          <a:lstStyle/>
          <a:p>
            <a:pPr algn="ctr"/>
            <a:r>
              <a:rPr lang="bg-BG" sz="3200" dirty="0"/>
              <a:t>Четене на списък от един ред</a:t>
            </a:r>
            <a:br>
              <a:rPr lang="en-GB" sz="3200" dirty="0"/>
            </a:br>
            <a:r>
              <a:rPr lang="bg-BG" sz="3200" dirty="0">
                <a:solidFill>
                  <a:srgbClr val="FF0000"/>
                </a:solidFill>
              </a:rPr>
              <a:t>(съкратен запис)</a:t>
            </a:r>
            <a:endParaRPr lang="en-GB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CF0EF4-C0AD-E0FB-0F34-16EA72C75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1783771"/>
            <a:ext cx="9560433" cy="3740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8025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BA1EA362-2CBF-FAF5-EC36-C2E6075F4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28017"/>
            <a:ext cx="9634011" cy="685800"/>
          </a:xfrm>
        </p:spPr>
        <p:txBody>
          <a:bodyPr>
            <a:normAutofit/>
          </a:bodyPr>
          <a:lstStyle/>
          <a:p>
            <a:pPr algn="ctr"/>
            <a:r>
              <a:rPr lang="bg-BG" sz="3200" dirty="0"/>
              <a:t>Отпечатване на списък на конзолата</a:t>
            </a:r>
            <a:endParaRPr lang="en-GB" sz="32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D661473-F46F-830B-910B-4700F18FD8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992" y="1110124"/>
            <a:ext cx="9741408" cy="551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1425042"/>
      </p:ext>
    </p:extLst>
  </p:cSld>
  <p:clrMapOvr>
    <a:masterClrMapping/>
  </p:clrMapOvr>
</p:sld>
</file>

<file path=ppt/theme/theme1.xml><?xml version="1.0" encoding="utf-8"?>
<a:theme xmlns:a="http://schemas.openxmlformats.org/drawingml/2006/main" name="BohemianVTI">
  <a:themeElements>
    <a:clrScheme name="AnalogousFromRegularSeedRightStep">
      <a:dk1>
        <a:srgbClr val="000000"/>
      </a:dk1>
      <a:lt1>
        <a:srgbClr val="FFFFFF"/>
      </a:lt1>
      <a:dk2>
        <a:srgbClr val="412724"/>
      </a:dk2>
      <a:lt2>
        <a:srgbClr val="E2E8E4"/>
      </a:lt2>
      <a:accent1>
        <a:srgbClr val="D739AE"/>
      </a:accent1>
      <a:accent2>
        <a:srgbClr val="C5275A"/>
      </a:accent2>
      <a:accent3>
        <a:srgbClr val="D74839"/>
      </a:accent3>
      <a:accent4>
        <a:srgbClr val="C57827"/>
      </a:accent4>
      <a:accent5>
        <a:srgbClr val="B0A72F"/>
      </a:accent5>
      <a:accent6>
        <a:srgbClr val="81B223"/>
      </a:accent6>
      <a:hlink>
        <a:srgbClr val="31944B"/>
      </a:hlink>
      <a:folHlink>
        <a:srgbClr val="7F7F7F"/>
      </a:folHlink>
    </a:clrScheme>
    <a:fontScheme name="modern love avenir">
      <a:majorFont>
        <a:latin typeface="Modern Love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ohemianVTI" id="{B5E50611-F7C7-47BC-81A6-BE9493DF8677}" vid="{7A26D0DD-A1A5-444B-B0FB-E7DB9E2D04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27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Avenir Next LT Pro</vt:lpstr>
      <vt:lpstr>Modern Love</vt:lpstr>
      <vt:lpstr>BohemianVTI</vt:lpstr>
      <vt:lpstr>Четене на списък от конзолата</vt:lpstr>
      <vt:lpstr>Четене на списък от един ред</vt:lpstr>
      <vt:lpstr>Четене на списък от един ред (съкратен запис)</vt:lpstr>
      <vt:lpstr>Отпечатване на списък на конзолата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Ahmed Ahmed</dc:creator>
  <cp:lastModifiedBy>Ahmed Ahmed</cp:lastModifiedBy>
  <cp:revision>5</cp:revision>
  <dcterms:created xsi:type="dcterms:W3CDTF">2025-01-04T15:53:46Z</dcterms:created>
  <dcterms:modified xsi:type="dcterms:W3CDTF">2025-01-04T17:47:51Z</dcterms:modified>
</cp:coreProperties>
</file>