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6B3713-9DFB-4505-AF8F-8577D5A780A7}">
          <p14:sldIdLst>
            <p14:sldId id="256"/>
            <p14:sldId id="257"/>
            <p14:sldId id="258"/>
            <p14:sldId id="259"/>
          </p14:sldIdLst>
        </p14:section>
        <p14:section name="Untitled Section" id="{4EC378E5-6225-4424-AF0C-8DA6CDFFF44C}">
          <p14:sldIdLst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4B8408-9C2B-4F6C-9987-DB9ED1DD4EE4}" v="6179" dt="2024-09-24T05:26:59.9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Ahmed" userId="9d421c32c632e8c8" providerId="LiveId" clId="{9A4B8408-9C2B-4F6C-9987-DB9ED1DD4EE4}"/>
    <pc:docChg chg="undo custSel addSld modSld sldOrd addSection modSection">
      <pc:chgData name="Ahmed Ahmed" userId="9d421c32c632e8c8" providerId="LiveId" clId="{9A4B8408-9C2B-4F6C-9987-DB9ED1DD4EE4}" dt="2024-09-24T05:26:59.942" v="7576" actId="20577"/>
      <pc:docMkLst>
        <pc:docMk/>
      </pc:docMkLst>
      <pc:sldChg chg="modSp new mod modAnim">
        <pc:chgData name="Ahmed Ahmed" userId="9d421c32c632e8c8" providerId="LiveId" clId="{9A4B8408-9C2B-4F6C-9987-DB9ED1DD4EE4}" dt="2024-09-23T20:02:42.160" v="962"/>
        <pc:sldMkLst>
          <pc:docMk/>
          <pc:sldMk cId="151661807" sldId="258"/>
        </pc:sldMkLst>
        <pc:spChg chg="mod">
          <ac:chgData name="Ahmed Ahmed" userId="9d421c32c632e8c8" providerId="LiveId" clId="{9A4B8408-9C2B-4F6C-9987-DB9ED1DD4EE4}" dt="2024-09-23T19:48:19.356" v="51" actId="207"/>
          <ac:spMkLst>
            <pc:docMk/>
            <pc:sldMk cId="151661807" sldId="258"/>
            <ac:spMk id="2" creationId="{AA7EB60C-B1A2-9885-1934-076640E41664}"/>
          </ac:spMkLst>
        </pc:spChg>
        <pc:spChg chg="mod">
          <ac:chgData name="Ahmed Ahmed" userId="9d421c32c632e8c8" providerId="LiveId" clId="{9A4B8408-9C2B-4F6C-9987-DB9ED1DD4EE4}" dt="2024-09-23T20:00:58.093" v="951" actId="20577"/>
          <ac:spMkLst>
            <pc:docMk/>
            <pc:sldMk cId="151661807" sldId="258"/>
            <ac:spMk id="3" creationId="{0977F5BA-B12B-A8F9-EAB5-BBBE60A87CDE}"/>
          </ac:spMkLst>
        </pc:spChg>
      </pc:sldChg>
      <pc:sldChg chg="modSp add modAnim">
        <pc:chgData name="Ahmed Ahmed" userId="9d421c32c632e8c8" providerId="LiveId" clId="{9A4B8408-9C2B-4F6C-9987-DB9ED1DD4EE4}" dt="2024-09-23T20:18:52.721" v="2036" actId="20577"/>
        <pc:sldMkLst>
          <pc:docMk/>
          <pc:sldMk cId="3743823956" sldId="259"/>
        </pc:sldMkLst>
        <pc:spChg chg="mod">
          <ac:chgData name="Ahmed Ahmed" userId="9d421c32c632e8c8" providerId="LiveId" clId="{9A4B8408-9C2B-4F6C-9987-DB9ED1DD4EE4}" dt="2024-09-23T20:18:52.721" v="2036" actId="20577"/>
          <ac:spMkLst>
            <pc:docMk/>
            <pc:sldMk cId="3743823956" sldId="259"/>
            <ac:spMk id="3" creationId="{0977F5BA-B12B-A8F9-EAB5-BBBE60A87CDE}"/>
          </ac:spMkLst>
        </pc:spChg>
      </pc:sldChg>
      <pc:sldChg chg="modSp add modAnim">
        <pc:chgData name="Ahmed Ahmed" userId="9d421c32c632e8c8" providerId="LiveId" clId="{9A4B8408-9C2B-4F6C-9987-DB9ED1DD4EE4}" dt="2024-09-23T20:27:48.633" v="2520" actId="20577"/>
        <pc:sldMkLst>
          <pc:docMk/>
          <pc:sldMk cId="3315315324" sldId="260"/>
        </pc:sldMkLst>
        <pc:spChg chg="mod">
          <ac:chgData name="Ahmed Ahmed" userId="9d421c32c632e8c8" providerId="LiveId" clId="{9A4B8408-9C2B-4F6C-9987-DB9ED1DD4EE4}" dt="2024-09-23T20:27:48.633" v="2520" actId="20577"/>
          <ac:spMkLst>
            <pc:docMk/>
            <pc:sldMk cId="3315315324" sldId="260"/>
            <ac:spMk id="3" creationId="{0977F5BA-B12B-A8F9-EAB5-BBBE60A87CDE}"/>
          </ac:spMkLst>
        </pc:spChg>
      </pc:sldChg>
      <pc:sldChg chg="modSp add mod modAnim">
        <pc:chgData name="Ahmed Ahmed" userId="9d421c32c632e8c8" providerId="LiveId" clId="{9A4B8408-9C2B-4F6C-9987-DB9ED1DD4EE4}" dt="2024-09-24T04:17:28.317" v="3692" actId="20577"/>
        <pc:sldMkLst>
          <pc:docMk/>
          <pc:sldMk cId="455416803" sldId="261"/>
        </pc:sldMkLst>
        <pc:spChg chg="mod">
          <ac:chgData name="Ahmed Ahmed" userId="9d421c32c632e8c8" providerId="LiveId" clId="{9A4B8408-9C2B-4F6C-9987-DB9ED1DD4EE4}" dt="2024-09-23T20:28:32.139" v="2542" actId="207"/>
          <ac:spMkLst>
            <pc:docMk/>
            <pc:sldMk cId="455416803" sldId="261"/>
            <ac:spMk id="2" creationId="{AA7EB60C-B1A2-9885-1934-076640E41664}"/>
          </ac:spMkLst>
        </pc:spChg>
        <pc:spChg chg="mod">
          <ac:chgData name="Ahmed Ahmed" userId="9d421c32c632e8c8" providerId="LiveId" clId="{9A4B8408-9C2B-4F6C-9987-DB9ED1DD4EE4}" dt="2024-09-24T04:17:28.317" v="3692" actId="20577"/>
          <ac:spMkLst>
            <pc:docMk/>
            <pc:sldMk cId="455416803" sldId="261"/>
            <ac:spMk id="3" creationId="{0977F5BA-B12B-A8F9-EAB5-BBBE60A87CDE}"/>
          </ac:spMkLst>
        </pc:spChg>
      </pc:sldChg>
      <pc:sldChg chg="modSp add mod modAnim">
        <pc:chgData name="Ahmed Ahmed" userId="9d421c32c632e8c8" providerId="LiveId" clId="{9A4B8408-9C2B-4F6C-9987-DB9ED1DD4EE4}" dt="2024-09-24T04:26:06.797" v="4397" actId="207"/>
        <pc:sldMkLst>
          <pc:docMk/>
          <pc:sldMk cId="2191180178" sldId="262"/>
        </pc:sldMkLst>
        <pc:spChg chg="mod">
          <ac:chgData name="Ahmed Ahmed" userId="9d421c32c632e8c8" providerId="LiveId" clId="{9A4B8408-9C2B-4F6C-9987-DB9ED1DD4EE4}" dt="2024-09-24T04:26:06.797" v="4397" actId="207"/>
          <ac:spMkLst>
            <pc:docMk/>
            <pc:sldMk cId="2191180178" sldId="262"/>
            <ac:spMk id="2" creationId="{AA7EB60C-B1A2-9885-1934-076640E41664}"/>
          </ac:spMkLst>
        </pc:spChg>
        <pc:spChg chg="mod">
          <ac:chgData name="Ahmed Ahmed" userId="9d421c32c632e8c8" providerId="LiveId" clId="{9A4B8408-9C2B-4F6C-9987-DB9ED1DD4EE4}" dt="2024-09-24T04:25:36.959" v="4395" actId="20577"/>
          <ac:spMkLst>
            <pc:docMk/>
            <pc:sldMk cId="2191180178" sldId="262"/>
            <ac:spMk id="3" creationId="{0977F5BA-B12B-A8F9-EAB5-BBBE60A87CDE}"/>
          </ac:spMkLst>
        </pc:spChg>
      </pc:sldChg>
      <pc:sldChg chg="addSp modSp add mod modAnim">
        <pc:chgData name="Ahmed Ahmed" userId="9d421c32c632e8c8" providerId="LiveId" clId="{9A4B8408-9C2B-4F6C-9987-DB9ED1DD4EE4}" dt="2024-09-24T04:40:11.010" v="5117" actId="20577"/>
        <pc:sldMkLst>
          <pc:docMk/>
          <pc:sldMk cId="1298502709" sldId="263"/>
        </pc:sldMkLst>
        <pc:spChg chg="mod">
          <ac:chgData name="Ahmed Ahmed" userId="9d421c32c632e8c8" providerId="LiveId" clId="{9A4B8408-9C2B-4F6C-9987-DB9ED1DD4EE4}" dt="2024-09-24T04:26:37.035" v="4425" actId="20577"/>
          <ac:spMkLst>
            <pc:docMk/>
            <pc:sldMk cId="1298502709" sldId="263"/>
            <ac:spMk id="2" creationId="{AA7EB60C-B1A2-9885-1934-076640E41664}"/>
          </ac:spMkLst>
        </pc:spChg>
        <pc:spChg chg="mod">
          <ac:chgData name="Ahmed Ahmed" userId="9d421c32c632e8c8" providerId="LiveId" clId="{9A4B8408-9C2B-4F6C-9987-DB9ED1DD4EE4}" dt="2024-09-24T04:40:11.010" v="5117" actId="20577"/>
          <ac:spMkLst>
            <pc:docMk/>
            <pc:sldMk cId="1298502709" sldId="263"/>
            <ac:spMk id="3" creationId="{0977F5BA-B12B-A8F9-EAB5-BBBE60A87CDE}"/>
          </ac:spMkLst>
        </pc:spChg>
        <pc:spChg chg="add mod">
          <ac:chgData name="Ahmed Ahmed" userId="9d421c32c632e8c8" providerId="LiveId" clId="{9A4B8408-9C2B-4F6C-9987-DB9ED1DD4EE4}" dt="2024-09-24T04:39:30.472" v="5107" actId="164"/>
          <ac:spMkLst>
            <pc:docMk/>
            <pc:sldMk cId="1298502709" sldId="263"/>
            <ac:spMk id="4" creationId="{0257D22A-44A1-7900-E4FB-216F61331D4D}"/>
          </ac:spMkLst>
        </pc:spChg>
        <pc:spChg chg="add mod">
          <ac:chgData name="Ahmed Ahmed" userId="9d421c32c632e8c8" providerId="LiveId" clId="{9A4B8408-9C2B-4F6C-9987-DB9ED1DD4EE4}" dt="2024-09-24T04:39:30.472" v="5107" actId="164"/>
          <ac:spMkLst>
            <pc:docMk/>
            <pc:sldMk cId="1298502709" sldId="263"/>
            <ac:spMk id="5" creationId="{A8B3C08F-9A71-1672-7152-3F43E133F6E6}"/>
          </ac:spMkLst>
        </pc:spChg>
        <pc:spChg chg="add mod">
          <ac:chgData name="Ahmed Ahmed" userId="9d421c32c632e8c8" providerId="LiveId" clId="{9A4B8408-9C2B-4F6C-9987-DB9ED1DD4EE4}" dt="2024-09-24T04:39:30.472" v="5107" actId="164"/>
          <ac:spMkLst>
            <pc:docMk/>
            <pc:sldMk cId="1298502709" sldId="263"/>
            <ac:spMk id="6" creationId="{86FE8A10-E463-DFEE-86A5-3187D2583261}"/>
          </ac:spMkLst>
        </pc:spChg>
        <pc:grpChg chg="add mod">
          <ac:chgData name="Ahmed Ahmed" userId="9d421c32c632e8c8" providerId="LiveId" clId="{9A4B8408-9C2B-4F6C-9987-DB9ED1DD4EE4}" dt="2024-09-24T04:39:34.885" v="5109" actId="1076"/>
          <ac:grpSpMkLst>
            <pc:docMk/>
            <pc:sldMk cId="1298502709" sldId="263"/>
            <ac:grpSpMk id="23" creationId="{3F2364D6-8583-3C3C-AA8E-B4E989A60A1B}"/>
          </ac:grpSpMkLst>
        </pc:grpChg>
        <pc:picChg chg="add mod">
          <ac:chgData name="Ahmed Ahmed" userId="9d421c32c632e8c8" providerId="LiveId" clId="{9A4B8408-9C2B-4F6C-9987-DB9ED1DD4EE4}" dt="2024-09-24T04:39:30.472" v="5107" actId="164"/>
          <ac:picMkLst>
            <pc:docMk/>
            <pc:sldMk cId="1298502709" sldId="263"/>
            <ac:picMk id="8" creationId="{329E7FA5-313A-0F59-B042-197C1ECA98BA}"/>
          </ac:picMkLst>
        </pc:picChg>
        <pc:picChg chg="add mod">
          <ac:chgData name="Ahmed Ahmed" userId="9d421c32c632e8c8" providerId="LiveId" clId="{9A4B8408-9C2B-4F6C-9987-DB9ED1DD4EE4}" dt="2024-09-24T04:39:30.472" v="5107" actId="164"/>
          <ac:picMkLst>
            <pc:docMk/>
            <pc:sldMk cId="1298502709" sldId="263"/>
            <ac:picMk id="9" creationId="{670C6340-9BA8-DB6C-F6EE-0FDA8D2F6628}"/>
          </ac:picMkLst>
        </pc:picChg>
        <pc:cxnChg chg="add mod">
          <ac:chgData name="Ahmed Ahmed" userId="9d421c32c632e8c8" providerId="LiveId" clId="{9A4B8408-9C2B-4F6C-9987-DB9ED1DD4EE4}" dt="2024-09-24T04:39:30.472" v="5107" actId="164"/>
          <ac:cxnSpMkLst>
            <pc:docMk/>
            <pc:sldMk cId="1298502709" sldId="263"/>
            <ac:cxnSpMk id="11" creationId="{70DA4A67-1C56-254C-0C81-EAAD88E35767}"/>
          </ac:cxnSpMkLst>
        </pc:cxnChg>
        <pc:cxnChg chg="add mod">
          <ac:chgData name="Ahmed Ahmed" userId="9d421c32c632e8c8" providerId="LiveId" clId="{9A4B8408-9C2B-4F6C-9987-DB9ED1DD4EE4}" dt="2024-09-24T04:39:30.472" v="5107" actId="164"/>
          <ac:cxnSpMkLst>
            <pc:docMk/>
            <pc:sldMk cId="1298502709" sldId="263"/>
            <ac:cxnSpMk id="12" creationId="{C39BACD8-F5E0-8F0B-405B-D1275832CD6A}"/>
          </ac:cxnSpMkLst>
        </pc:cxnChg>
        <pc:cxnChg chg="add mod">
          <ac:chgData name="Ahmed Ahmed" userId="9d421c32c632e8c8" providerId="LiveId" clId="{9A4B8408-9C2B-4F6C-9987-DB9ED1DD4EE4}" dt="2024-09-24T04:39:30.472" v="5107" actId="164"/>
          <ac:cxnSpMkLst>
            <pc:docMk/>
            <pc:sldMk cId="1298502709" sldId="263"/>
            <ac:cxnSpMk id="14" creationId="{13BE3757-F557-8144-8318-21E13A5556B7}"/>
          </ac:cxnSpMkLst>
        </pc:cxnChg>
        <pc:cxnChg chg="add mod">
          <ac:chgData name="Ahmed Ahmed" userId="9d421c32c632e8c8" providerId="LiveId" clId="{9A4B8408-9C2B-4F6C-9987-DB9ED1DD4EE4}" dt="2024-09-24T04:39:30.472" v="5107" actId="164"/>
          <ac:cxnSpMkLst>
            <pc:docMk/>
            <pc:sldMk cId="1298502709" sldId="263"/>
            <ac:cxnSpMk id="16" creationId="{DFB6E2CD-A2DB-A5CA-2EE4-5EF849E79731}"/>
          </ac:cxnSpMkLst>
        </pc:cxnChg>
      </pc:sldChg>
      <pc:sldChg chg="addSp modSp add mod ord modAnim">
        <pc:chgData name="Ahmed Ahmed" userId="9d421c32c632e8c8" providerId="LiveId" clId="{9A4B8408-9C2B-4F6C-9987-DB9ED1DD4EE4}" dt="2024-09-24T05:00:50.486" v="6230" actId="27636"/>
        <pc:sldMkLst>
          <pc:docMk/>
          <pc:sldMk cId="3919884125" sldId="264"/>
        </pc:sldMkLst>
        <pc:spChg chg="mod">
          <ac:chgData name="Ahmed Ahmed" userId="9d421c32c632e8c8" providerId="LiveId" clId="{9A4B8408-9C2B-4F6C-9987-DB9ED1DD4EE4}" dt="2024-09-24T04:41:42.913" v="5178" actId="207"/>
          <ac:spMkLst>
            <pc:docMk/>
            <pc:sldMk cId="3919884125" sldId="264"/>
            <ac:spMk id="2" creationId="{AA7EB60C-B1A2-9885-1934-076640E41664}"/>
          </ac:spMkLst>
        </pc:spChg>
        <pc:spChg chg="mod">
          <ac:chgData name="Ahmed Ahmed" userId="9d421c32c632e8c8" providerId="LiveId" clId="{9A4B8408-9C2B-4F6C-9987-DB9ED1DD4EE4}" dt="2024-09-24T05:00:50.486" v="6230" actId="27636"/>
          <ac:spMkLst>
            <pc:docMk/>
            <pc:sldMk cId="3919884125" sldId="264"/>
            <ac:spMk id="3" creationId="{0977F5BA-B12B-A8F9-EAB5-BBBE60A87CDE}"/>
          </ac:spMkLst>
        </pc:spChg>
        <pc:spChg chg="add mod">
          <ac:chgData name="Ahmed Ahmed" userId="9d421c32c632e8c8" providerId="LiveId" clId="{9A4B8408-9C2B-4F6C-9987-DB9ED1DD4EE4}" dt="2024-09-24T04:57:58.171" v="6170" actId="164"/>
          <ac:spMkLst>
            <pc:docMk/>
            <pc:sldMk cId="3919884125" sldId="264"/>
            <ac:spMk id="4" creationId="{1335CB6B-1EF0-B864-9919-AF63634413F3}"/>
          </ac:spMkLst>
        </pc:spChg>
        <pc:spChg chg="add mod">
          <ac:chgData name="Ahmed Ahmed" userId="9d421c32c632e8c8" providerId="LiveId" clId="{9A4B8408-9C2B-4F6C-9987-DB9ED1DD4EE4}" dt="2024-09-24T04:57:58.171" v="6170" actId="164"/>
          <ac:spMkLst>
            <pc:docMk/>
            <pc:sldMk cId="3919884125" sldId="264"/>
            <ac:spMk id="5" creationId="{595F6D8F-FCBA-0EB4-E4FF-1CDD1B760601}"/>
          </ac:spMkLst>
        </pc:spChg>
        <pc:spChg chg="add mod">
          <ac:chgData name="Ahmed Ahmed" userId="9d421c32c632e8c8" providerId="LiveId" clId="{9A4B8408-9C2B-4F6C-9987-DB9ED1DD4EE4}" dt="2024-09-24T04:58:08.137" v="6171" actId="164"/>
          <ac:spMkLst>
            <pc:docMk/>
            <pc:sldMk cId="3919884125" sldId="264"/>
            <ac:spMk id="6" creationId="{E6877333-8904-4E67-DFD9-AE21D13E2710}"/>
          </ac:spMkLst>
        </pc:spChg>
        <pc:spChg chg="add mod">
          <ac:chgData name="Ahmed Ahmed" userId="9d421c32c632e8c8" providerId="LiveId" clId="{9A4B8408-9C2B-4F6C-9987-DB9ED1DD4EE4}" dt="2024-09-24T04:58:08.137" v="6171" actId="164"/>
          <ac:spMkLst>
            <pc:docMk/>
            <pc:sldMk cId="3919884125" sldId="264"/>
            <ac:spMk id="7" creationId="{D81C7EAB-B96D-7D5C-831B-2360B364BF73}"/>
          </ac:spMkLst>
        </pc:spChg>
        <pc:spChg chg="add mod">
          <ac:chgData name="Ahmed Ahmed" userId="9d421c32c632e8c8" providerId="LiveId" clId="{9A4B8408-9C2B-4F6C-9987-DB9ED1DD4EE4}" dt="2024-09-24T04:58:08.137" v="6171" actId="164"/>
          <ac:spMkLst>
            <pc:docMk/>
            <pc:sldMk cId="3919884125" sldId="264"/>
            <ac:spMk id="8" creationId="{4D53009F-3DD0-BA09-7D80-F6F3D5ADBF1F}"/>
          </ac:spMkLst>
        </pc:spChg>
        <pc:spChg chg="add mod">
          <ac:chgData name="Ahmed Ahmed" userId="9d421c32c632e8c8" providerId="LiveId" clId="{9A4B8408-9C2B-4F6C-9987-DB9ED1DD4EE4}" dt="2024-09-24T04:57:58.171" v="6170" actId="164"/>
          <ac:spMkLst>
            <pc:docMk/>
            <pc:sldMk cId="3919884125" sldId="264"/>
            <ac:spMk id="14" creationId="{F7B39376-6525-C000-81D7-5D1C699156EF}"/>
          </ac:spMkLst>
        </pc:spChg>
        <pc:spChg chg="add mod">
          <ac:chgData name="Ahmed Ahmed" userId="9d421c32c632e8c8" providerId="LiveId" clId="{9A4B8408-9C2B-4F6C-9987-DB9ED1DD4EE4}" dt="2024-09-24T04:58:08.137" v="6171" actId="164"/>
          <ac:spMkLst>
            <pc:docMk/>
            <pc:sldMk cId="3919884125" sldId="264"/>
            <ac:spMk id="15" creationId="{54B894EC-04B2-9AEC-53F5-696FD7104CE0}"/>
          </ac:spMkLst>
        </pc:spChg>
        <pc:grpChg chg="add mod">
          <ac:chgData name="Ahmed Ahmed" userId="9d421c32c632e8c8" providerId="LiveId" clId="{9A4B8408-9C2B-4F6C-9987-DB9ED1DD4EE4}" dt="2024-09-24T04:56:30.604" v="6142" actId="164"/>
          <ac:grpSpMkLst>
            <pc:docMk/>
            <pc:sldMk cId="3919884125" sldId="264"/>
            <ac:grpSpMk id="13" creationId="{1DAF9C7B-F3EE-4973-E1A2-407E9E77A067}"/>
          </ac:grpSpMkLst>
        </pc:grpChg>
        <pc:grpChg chg="add mod">
          <ac:chgData name="Ahmed Ahmed" userId="9d421c32c632e8c8" providerId="LiveId" clId="{9A4B8408-9C2B-4F6C-9987-DB9ED1DD4EE4}" dt="2024-09-24T04:57:58.171" v="6170" actId="164"/>
          <ac:grpSpMkLst>
            <pc:docMk/>
            <pc:sldMk cId="3919884125" sldId="264"/>
            <ac:grpSpMk id="16" creationId="{9644D43B-1264-85CF-BD5A-4CDA7F71DBC0}"/>
          </ac:grpSpMkLst>
        </pc:grpChg>
        <pc:grpChg chg="add mod">
          <ac:chgData name="Ahmed Ahmed" userId="9d421c32c632e8c8" providerId="LiveId" clId="{9A4B8408-9C2B-4F6C-9987-DB9ED1DD4EE4}" dt="2024-09-24T04:58:08.137" v="6171" actId="164"/>
          <ac:grpSpMkLst>
            <pc:docMk/>
            <pc:sldMk cId="3919884125" sldId="264"/>
            <ac:grpSpMk id="17" creationId="{9386BEAD-60DF-EBE0-87EC-561627932560}"/>
          </ac:grpSpMkLst>
        </pc:grpChg>
        <pc:cxnChg chg="add mod">
          <ac:chgData name="Ahmed Ahmed" userId="9d421c32c632e8c8" providerId="LiveId" clId="{9A4B8408-9C2B-4F6C-9987-DB9ED1DD4EE4}" dt="2024-09-24T04:57:58.171" v="6170" actId="164"/>
          <ac:cxnSpMkLst>
            <pc:docMk/>
            <pc:sldMk cId="3919884125" sldId="264"/>
            <ac:cxnSpMk id="10" creationId="{94BB99EE-BAF9-46F0-8E68-667D46E6653F}"/>
          </ac:cxnSpMkLst>
        </pc:cxnChg>
        <pc:cxnChg chg="add mod">
          <ac:chgData name="Ahmed Ahmed" userId="9d421c32c632e8c8" providerId="LiveId" clId="{9A4B8408-9C2B-4F6C-9987-DB9ED1DD4EE4}" dt="2024-09-24T04:58:08.137" v="6171" actId="164"/>
          <ac:cxnSpMkLst>
            <pc:docMk/>
            <pc:sldMk cId="3919884125" sldId="264"/>
            <ac:cxnSpMk id="11" creationId="{CB855F2D-503D-3FC4-26DD-818EEC63BF9C}"/>
          </ac:cxnSpMkLst>
        </pc:cxnChg>
        <pc:cxnChg chg="add mod">
          <ac:chgData name="Ahmed Ahmed" userId="9d421c32c632e8c8" providerId="LiveId" clId="{9A4B8408-9C2B-4F6C-9987-DB9ED1DD4EE4}" dt="2024-09-24T04:58:08.137" v="6171" actId="164"/>
          <ac:cxnSpMkLst>
            <pc:docMk/>
            <pc:sldMk cId="3919884125" sldId="264"/>
            <ac:cxnSpMk id="12" creationId="{8589B493-712A-0A02-F442-FCF34753CBF1}"/>
          </ac:cxnSpMkLst>
        </pc:cxnChg>
      </pc:sldChg>
      <pc:sldChg chg="delSp modSp add mod delAnim modAnim">
        <pc:chgData name="Ahmed Ahmed" userId="9d421c32c632e8c8" providerId="LiveId" clId="{9A4B8408-9C2B-4F6C-9987-DB9ED1DD4EE4}" dt="2024-09-24T05:26:59.942" v="7576" actId="20577"/>
        <pc:sldMkLst>
          <pc:docMk/>
          <pc:sldMk cId="1836642752" sldId="265"/>
        </pc:sldMkLst>
        <pc:spChg chg="mod">
          <ac:chgData name="Ahmed Ahmed" userId="9d421c32c632e8c8" providerId="LiveId" clId="{9A4B8408-9C2B-4F6C-9987-DB9ED1DD4EE4}" dt="2024-09-24T05:14:35.119" v="6320" actId="27636"/>
          <ac:spMkLst>
            <pc:docMk/>
            <pc:sldMk cId="1836642752" sldId="265"/>
            <ac:spMk id="2" creationId="{AA7EB60C-B1A2-9885-1934-076640E41664}"/>
          </ac:spMkLst>
        </pc:spChg>
        <pc:spChg chg="mod">
          <ac:chgData name="Ahmed Ahmed" userId="9d421c32c632e8c8" providerId="LiveId" clId="{9A4B8408-9C2B-4F6C-9987-DB9ED1DD4EE4}" dt="2024-09-24T05:26:59.942" v="7576" actId="20577"/>
          <ac:spMkLst>
            <pc:docMk/>
            <pc:sldMk cId="1836642752" sldId="265"/>
            <ac:spMk id="3" creationId="{0977F5BA-B12B-A8F9-EAB5-BBBE60A87CDE}"/>
          </ac:spMkLst>
        </pc:spChg>
        <pc:grpChg chg="del">
          <ac:chgData name="Ahmed Ahmed" userId="9d421c32c632e8c8" providerId="LiveId" clId="{9A4B8408-9C2B-4F6C-9987-DB9ED1DD4EE4}" dt="2024-09-24T05:14:41.411" v="6321" actId="478"/>
          <ac:grpSpMkLst>
            <pc:docMk/>
            <pc:sldMk cId="1836642752" sldId="265"/>
            <ac:grpSpMk id="16" creationId="{9644D43B-1264-85CF-BD5A-4CDA7F71DBC0}"/>
          </ac:grpSpMkLst>
        </pc:grpChg>
        <pc:grpChg chg="del">
          <ac:chgData name="Ahmed Ahmed" userId="9d421c32c632e8c8" providerId="LiveId" clId="{9A4B8408-9C2B-4F6C-9987-DB9ED1DD4EE4}" dt="2024-09-24T05:14:43.181" v="6322" actId="478"/>
          <ac:grpSpMkLst>
            <pc:docMk/>
            <pc:sldMk cId="1836642752" sldId="265"/>
            <ac:grpSpMk id="17" creationId="{9386BEAD-60DF-EBE0-87EC-561627932560}"/>
          </ac:grpSpMkLst>
        </pc:grpChg>
        <pc:cxnChg chg="mod">
          <ac:chgData name="Ahmed Ahmed" userId="9d421c32c632e8c8" providerId="LiveId" clId="{9A4B8408-9C2B-4F6C-9987-DB9ED1DD4EE4}" dt="2024-09-24T05:14:41.411" v="6321" actId="478"/>
          <ac:cxnSpMkLst>
            <pc:docMk/>
            <pc:sldMk cId="1836642752" sldId="265"/>
            <ac:cxnSpMk id="10" creationId="{94BB99EE-BAF9-46F0-8E68-667D46E6653F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September 24,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71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September 24,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7955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September 24,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50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September 24,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7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September 24,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54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September 24,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298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September 24,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66020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September 24,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3888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September 24,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11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September 24,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6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September 24,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82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September 24, 2024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9734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11" r:id="rId7"/>
    <p:sldLayoutId id="2147483707" r:id="rId8"/>
    <p:sldLayoutId id="2147483708" r:id="rId9"/>
    <p:sldLayoutId id="2147483709" r:id="rId10"/>
    <p:sldLayoutId id="2147483710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8E81931-EC11-4433-BB7B-ED42BAA24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5BC353-549C-47DC-9732-7E6961372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2192000" cy="6858003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avy paint art pattern">
            <a:extLst>
              <a:ext uri="{FF2B5EF4-FFF2-40B4-BE49-F238E27FC236}">
                <a16:creationId xmlns:a16="http://schemas.microsoft.com/office/drawing/2014/main" id="{BF5DE226-6142-DE13-9AF4-51331DE31F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657" b="15986"/>
          <a:stretch/>
        </p:blipFill>
        <p:spPr>
          <a:xfrm>
            <a:off x="20" y="-1"/>
            <a:ext cx="12191980" cy="6858002"/>
          </a:xfrm>
          <a:custGeom>
            <a:avLst/>
            <a:gdLst/>
            <a:ahLst/>
            <a:cxnLst/>
            <a:rect l="l" t="t" r="r" b="b"/>
            <a:pathLst>
              <a:path w="12192000" h="6858002">
                <a:moveTo>
                  <a:pt x="5307101" y="6857999"/>
                </a:moveTo>
                <a:lnTo>
                  <a:pt x="12192000" y="6857999"/>
                </a:lnTo>
                <a:lnTo>
                  <a:pt x="12192000" y="6858002"/>
                </a:lnTo>
                <a:lnTo>
                  <a:pt x="5307088" y="685800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277972"/>
                </a:lnTo>
                <a:lnTo>
                  <a:pt x="12152890" y="6290206"/>
                </a:lnTo>
                <a:cubicBezTo>
                  <a:pt x="12105395" y="6304478"/>
                  <a:pt x="12054092" y="6317152"/>
                  <a:pt x="12009354" y="6315664"/>
                </a:cubicBezTo>
                <a:cubicBezTo>
                  <a:pt x="11994503" y="6311032"/>
                  <a:pt x="11985943" y="6310638"/>
                  <a:pt x="11978968" y="6319390"/>
                </a:cubicBezTo>
                <a:cubicBezTo>
                  <a:pt x="11941764" y="6318961"/>
                  <a:pt x="11901790" y="6339612"/>
                  <a:pt x="11878895" y="6327233"/>
                </a:cubicBezTo>
                <a:cubicBezTo>
                  <a:pt x="11878918" y="6346592"/>
                  <a:pt x="11826486" y="6319151"/>
                  <a:pt x="11814979" y="6337141"/>
                </a:cubicBezTo>
                <a:cubicBezTo>
                  <a:pt x="11820607" y="6367517"/>
                  <a:pt x="11727668" y="6353622"/>
                  <a:pt x="11687508" y="6364470"/>
                </a:cubicBezTo>
                <a:cubicBezTo>
                  <a:pt x="11692944" y="6381370"/>
                  <a:pt x="11638976" y="6383664"/>
                  <a:pt x="11672002" y="6397904"/>
                </a:cubicBezTo>
                <a:cubicBezTo>
                  <a:pt x="11645814" y="6406115"/>
                  <a:pt x="11642999" y="6389784"/>
                  <a:pt x="11629894" y="6384496"/>
                </a:cubicBezTo>
                <a:cubicBezTo>
                  <a:pt x="11597582" y="6386755"/>
                  <a:pt x="11602281" y="6372208"/>
                  <a:pt x="11597728" y="6361596"/>
                </a:cubicBezTo>
                <a:cubicBezTo>
                  <a:pt x="11567716" y="6387703"/>
                  <a:pt x="11505156" y="6361750"/>
                  <a:pt x="11448211" y="6357842"/>
                </a:cubicBezTo>
                <a:cubicBezTo>
                  <a:pt x="11414499" y="6357897"/>
                  <a:pt x="11370196" y="6408532"/>
                  <a:pt x="11336630" y="6383021"/>
                </a:cubicBezTo>
                <a:cubicBezTo>
                  <a:pt x="11316728" y="6389671"/>
                  <a:pt x="11284212" y="6365546"/>
                  <a:pt x="11267820" y="6388199"/>
                </a:cubicBezTo>
                <a:cubicBezTo>
                  <a:pt x="11215412" y="6380118"/>
                  <a:pt x="11199532" y="6391497"/>
                  <a:pt x="11153755" y="6378749"/>
                </a:cubicBezTo>
                <a:cubicBezTo>
                  <a:pt x="11097684" y="6376473"/>
                  <a:pt x="11142086" y="6407848"/>
                  <a:pt x="11063998" y="6397440"/>
                </a:cubicBezTo>
                <a:cubicBezTo>
                  <a:pt x="11028900" y="6406581"/>
                  <a:pt x="10989384" y="6411343"/>
                  <a:pt x="10949261" y="6411271"/>
                </a:cubicBezTo>
                <a:cubicBezTo>
                  <a:pt x="10946808" y="6404413"/>
                  <a:pt x="10928478" y="6413021"/>
                  <a:pt x="10920620" y="6414504"/>
                </a:cubicBezTo>
                <a:cubicBezTo>
                  <a:pt x="10921840" y="6410173"/>
                  <a:pt x="10906289" y="6407257"/>
                  <a:pt x="10899483" y="6410536"/>
                </a:cubicBezTo>
                <a:cubicBezTo>
                  <a:pt x="10774259" y="6419728"/>
                  <a:pt x="10854212" y="6382839"/>
                  <a:pt x="10774590" y="6403309"/>
                </a:cubicBezTo>
                <a:cubicBezTo>
                  <a:pt x="10724638" y="6405843"/>
                  <a:pt x="10739599" y="6355991"/>
                  <a:pt x="10682861" y="6377814"/>
                </a:cubicBezTo>
                <a:cubicBezTo>
                  <a:pt x="10622947" y="6375380"/>
                  <a:pt x="10589912" y="6355504"/>
                  <a:pt x="10530714" y="6366548"/>
                </a:cubicBezTo>
                <a:cubicBezTo>
                  <a:pt x="10474643" y="6364190"/>
                  <a:pt x="10428348" y="6354710"/>
                  <a:pt x="10379097" y="6358630"/>
                </a:cubicBezTo>
                <a:cubicBezTo>
                  <a:pt x="10361622" y="6351880"/>
                  <a:pt x="10344151" y="6348805"/>
                  <a:pt x="10323727" y="6357333"/>
                </a:cubicBezTo>
                <a:cubicBezTo>
                  <a:pt x="10272196" y="6352518"/>
                  <a:pt x="10263446" y="6339056"/>
                  <a:pt x="10227126" y="6348100"/>
                </a:cubicBezTo>
                <a:cubicBezTo>
                  <a:pt x="10196351" y="6318664"/>
                  <a:pt x="10199174" y="6342674"/>
                  <a:pt x="10163542" y="6343141"/>
                </a:cubicBezTo>
                <a:cubicBezTo>
                  <a:pt x="10134376" y="6345476"/>
                  <a:pt x="10177885" y="6359944"/>
                  <a:pt x="10151161" y="6358763"/>
                </a:cubicBezTo>
                <a:cubicBezTo>
                  <a:pt x="10126522" y="6349492"/>
                  <a:pt x="10117113" y="6369683"/>
                  <a:pt x="10092125" y="6358861"/>
                </a:cubicBezTo>
                <a:cubicBezTo>
                  <a:pt x="10107302" y="6344459"/>
                  <a:pt x="10032910" y="6356018"/>
                  <a:pt x="10037958" y="6342614"/>
                </a:cubicBezTo>
                <a:cubicBezTo>
                  <a:pt x="10003046" y="6359008"/>
                  <a:pt x="10003017" y="6334504"/>
                  <a:pt x="9966866" y="6337014"/>
                </a:cubicBezTo>
                <a:cubicBezTo>
                  <a:pt x="9947485" y="6342600"/>
                  <a:pt x="9935606" y="6342702"/>
                  <a:pt x="9924418" y="6333490"/>
                </a:cubicBezTo>
                <a:cubicBezTo>
                  <a:pt x="9834150" y="6361084"/>
                  <a:pt x="9880223" y="6330704"/>
                  <a:pt x="9806001" y="6337361"/>
                </a:cubicBezTo>
                <a:cubicBezTo>
                  <a:pt x="9740686" y="6345638"/>
                  <a:pt x="9670300" y="6348205"/>
                  <a:pt x="9596449" y="6376180"/>
                </a:cubicBezTo>
                <a:cubicBezTo>
                  <a:pt x="9581101" y="6384665"/>
                  <a:pt x="9553986" y="6385744"/>
                  <a:pt x="9535890" y="6378590"/>
                </a:cubicBezTo>
                <a:cubicBezTo>
                  <a:pt x="9532775" y="6377359"/>
                  <a:pt x="9530052" y="6375925"/>
                  <a:pt x="9527805" y="6374334"/>
                </a:cubicBezTo>
                <a:cubicBezTo>
                  <a:pt x="9481894" y="6394749"/>
                  <a:pt x="9464762" y="6381055"/>
                  <a:pt x="9441373" y="6395633"/>
                </a:cubicBezTo>
                <a:cubicBezTo>
                  <a:pt x="9381290" y="6397202"/>
                  <a:pt x="9341618" y="6377583"/>
                  <a:pt x="9320149" y="6390280"/>
                </a:cubicBezTo>
                <a:cubicBezTo>
                  <a:pt x="9291150" y="6386896"/>
                  <a:pt x="9257768" y="6367103"/>
                  <a:pt x="9229488" y="6380382"/>
                </a:cubicBezTo>
                <a:cubicBezTo>
                  <a:pt x="9230007" y="6377216"/>
                  <a:pt x="9227921" y="6376045"/>
                  <a:pt x="9224285" y="6375920"/>
                </a:cubicBezTo>
                <a:lnTo>
                  <a:pt x="9217537" y="6376762"/>
                </a:lnTo>
                <a:lnTo>
                  <a:pt x="9214728" y="6381637"/>
                </a:lnTo>
                <a:cubicBezTo>
                  <a:pt x="9202170" y="6398803"/>
                  <a:pt x="9191484" y="6381138"/>
                  <a:pt x="9161049" y="6384539"/>
                </a:cubicBezTo>
                <a:cubicBezTo>
                  <a:pt x="9146336" y="6385184"/>
                  <a:pt x="9147761" y="6380673"/>
                  <a:pt x="9149697" y="6376552"/>
                </a:cubicBezTo>
                <a:lnTo>
                  <a:pt x="9150803" y="6372240"/>
                </a:lnTo>
                <a:lnTo>
                  <a:pt x="9141448" y="6372359"/>
                </a:lnTo>
                <a:lnTo>
                  <a:pt x="9137486" y="6372055"/>
                </a:lnTo>
                <a:lnTo>
                  <a:pt x="9126952" y="6375163"/>
                </a:lnTo>
                <a:cubicBezTo>
                  <a:pt x="9117353" y="6375502"/>
                  <a:pt x="9107828" y="6372135"/>
                  <a:pt x="9098334" y="6372861"/>
                </a:cubicBezTo>
                <a:cubicBezTo>
                  <a:pt x="9093587" y="6373224"/>
                  <a:pt x="9088847" y="6374610"/>
                  <a:pt x="9084110" y="6377995"/>
                </a:cubicBezTo>
                <a:cubicBezTo>
                  <a:pt x="9105864" y="6390113"/>
                  <a:pt x="9028073" y="6387966"/>
                  <a:pt x="9039515" y="6400351"/>
                </a:cubicBezTo>
                <a:cubicBezTo>
                  <a:pt x="8997651" y="6388705"/>
                  <a:pt x="9009590" y="6412472"/>
                  <a:pt x="8973305" y="6414442"/>
                </a:cubicBezTo>
                <a:cubicBezTo>
                  <a:pt x="8951781" y="6411385"/>
                  <a:pt x="8940212" y="6412734"/>
                  <a:pt x="8933861" y="6423031"/>
                </a:cubicBezTo>
                <a:cubicBezTo>
                  <a:pt x="8832841" y="6407267"/>
                  <a:pt x="8892362" y="6431116"/>
                  <a:pt x="8817130" y="6433703"/>
                </a:cubicBezTo>
                <a:cubicBezTo>
                  <a:pt x="8749745" y="6433633"/>
                  <a:pt x="8680232" y="6439719"/>
                  <a:pt x="8594947" y="6421586"/>
                </a:cubicBezTo>
                <a:cubicBezTo>
                  <a:pt x="8575919" y="6415227"/>
                  <a:pt x="8549096" y="6417484"/>
                  <a:pt x="8535041" y="6426626"/>
                </a:cubicBezTo>
                <a:cubicBezTo>
                  <a:pt x="8532621" y="6428200"/>
                  <a:pt x="8530681" y="6429922"/>
                  <a:pt x="8529279" y="6431739"/>
                </a:cubicBezTo>
                <a:cubicBezTo>
                  <a:pt x="8474783" y="6417534"/>
                  <a:pt x="8464858" y="6432901"/>
                  <a:pt x="8435056" y="6421613"/>
                </a:cubicBezTo>
                <a:cubicBezTo>
                  <a:pt x="8376022" y="6427411"/>
                  <a:pt x="8347129" y="6451271"/>
                  <a:pt x="8320108" y="6441573"/>
                </a:cubicBezTo>
                <a:cubicBezTo>
                  <a:pt x="8293638" y="6448387"/>
                  <a:pt x="8270932" y="6471649"/>
                  <a:pt x="8237020" y="6462216"/>
                </a:cubicBezTo>
                <a:cubicBezTo>
                  <a:pt x="8245222" y="6474245"/>
                  <a:pt x="8197387" y="6460392"/>
                  <a:pt x="8188860" y="6471379"/>
                </a:cubicBezTo>
                <a:cubicBezTo>
                  <a:pt x="8184024" y="6480393"/>
                  <a:pt x="8168383" y="6478291"/>
                  <a:pt x="8155558" y="6480722"/>
                </a:cubicBezTo>
                <a:cubicBezTo>
                  <a:pt x="8144819" y="6489457"/>
                  <a:pt x="8082218" y="6493172"/>
                  <a:pt x="8061412" y="6490111"/>
                </a:cubicBezTo>
                <a:cubicBezTo>
                  <a:pt x="8004043" y="6475925"/>
                  <a:pt x="7947523" y="6510024"/>
                  <a:pt x="7901437" y="6499659"/>
                </a:cubicBezTo>
                <a:cubicBezTo>
                  <a:pt x="7888774" y="6499544"/>
                  <a:pt x="7877960" y="6500846"/>
                  <a:pt x="7868353" y="6503024"/>
                </a:cubicBezTo>
                <a:lnTo>
                  <a:pt x="7843779" y="6511212"/>
                </a:lnTo>
                <a:lnTo>
                  <a:pt x="7841448" y="6517728"/>
                </a:lnTo>
                <a:lnTo>
                  <a:pt x="7823871" y="6520429"/>
                </a:lnTo>
                <a:lnTo>
                  <a:pt x="7820005" y="6522254"/>
                </a:lnTo>
                <a:cubicBezTo>
                  <a:pt x="7812641" y="6525763"/>
                  <a:pt x="7805193" y="6529063"/>
                  <a:pt x="7797020" y="6531612"/>
                </a:cubicBezTo>
                <a:cubicBezTo>
                  <a:pt x="7782159" y="6505259"/>
                  <a:pt x="7725050" y="6548941"/>
                  <a:pt x="7727879" y="6524102"/>
                </a:cubicBezTo>
                <a:cubicBezTo>
                  <a:pt x="7680386" y="6533519"/>
                  <a:pt x="7695538" y="6507405"/>
                  <a:pt x="7659324" y="6537474"/>
                </a:cubicBezTo>
                <a:cubicBezTo>
                  <a:pt x="7566636" y="6535069"/>
                  <a:pt x="7462452" y="6568928"/>
                  <a:pt x="7374068" y="6552862"/>
                </a:cubicBezTo>
                <a:cubicBezTo>
                  <a:pt x="7393454" y="6562410"/>
                  <a:pt x="7373124" y="6578225"/>
                  <a:pt x="7346163" y="6577609"/>
                </a:cubicBezTo>
                <a:cubicBezTo>
                  <a:pt x="7419349" y="6615756"/>
                  <a:pt x="7219942" y="6557562"/>
                  <a:pt x="7235023" y="6591880"/>
                </a:cubicBezTo>
                <a:cubicBezTo>
                  <a:pt x="7203144" y="6564271"/>
                  <a:pt x="7057485" y="6539224"/>
                  <a:pt x="7039074" y="6572474"/>
                </a:cubicBezTo>
                <a:cubicBezTo>
                  <a:pt x="6966094" y="6582775"/>
                  <a:pt x="6893201" y="6571018"/>
                  <a:pt x="6833428" y="6596853"/>
                </a:cubicBezTo>
                <a:cubicBezTo>
                  <a:pt x="6827113" y="6593647"/>
                  <a:pt x="6820080" y="6591377"/>
                  <a:pt x="6812583" y="6589775"/>
                </a:cubicBezTo>
                <a:lnTo>
                  <a:pt x="6790242" y="6586880"/>
                </a:lnTo>
                <a:lnTo>
                  <a:pt x="6787846" y="6588046"/>
                </a:lnTo>
                <a:cubicBezTo>
                  <a:pt x="6776461" y="6590858"/>
                  <a:pt x="6768832" y="6590687"/>
                  <a:pt x="6762881" y="6589201"/>
                </a:cubicBezTo>
                <a:lnTo>
                  <a:pt x="6756732" y="6586412"/>
                </a:lnTo>
                <a:lnTo>
                  <a:pt x="6739390" y="6586250"/>
                </a:lnTo>
                <a:lnTo>
                  <a:pt x="6704653" y="6583365"/>
                </a:lnTo>
                <a:lnTo>
                  <a:pt x="6698694" y="6585233"/>
                </a:lnTo>
                <a:lnTo>
                  <a:pt x="6647142" y="6584630"/>
                </a:lnTo>
                <a:lnTo>
                  <a:pt x="6646688" y="6585765"/>
                </a:lnTo>
                <a:cubicBezTo>
                  <a:pt x="6644494" y="6588296"/>
                  <a:pt x="6640660" y="6590137"/>
                  <a:pt x="6633278" y="6590589"/>
                </a:cubicBezTo>
                <a:cubicBezTo>
                  <a:pt x="6648367" y="6606646"/>
                  <a:pt x="6630160" y="6597288"/>
                  <a:pt x="6607065" y="6597202"/>
                </a:cubicBezTo>
                <a:cubicBezTo>
                  <a:pt x="6625347" y="6622121"/>
                  <a:pt x="6557475" y="6611760"/>
                  <a:pt x="6549804" y="6626596"/>
                </a:cubicBezTo>
                <a:cubicBezTo>
                  <a:pt x="6532425" y="6625972"/>
                  <a:pt x="6514382" y="6625766"/>
                  <a:pt x="6496083" y="6626095"/>
                </a:cubicBezTo>
                <a:lnTo>
                  <a:pt x="6485389" y="6626617"/>
                </a:lnTo>
                <a:lnTo>
                  <a:pt x="6485223" y="6626886"/>
                </a:lnTo>
                <a:cubicBezTo>
                  <a:pt x="6483001" y="6627550"/>
                  <a:pt x="6479520" y="6627927"/>
                  <a:pt x="6474035" y="6627950"/>
                </a:cubicBezTo>
                <a:lnTo>
                  <a:pt x="6465888" y="6627571"/>
                </a:lnTo>
                <a:lnTo>
                  <a:pt x="6445139" y="6628585"/>
                </a:lnTo>
                <a:lnTo>
                  <a:pt x="6438312" y="6630646"/>
                </a:lnTo>
                <a:cubicBezTo>
                  <a:pt x="6417397" y="6642787"/>
                  <a:pt x="6447851" y="6675286"/>
                  <a:pt x="6392168" y="6665569"/>
                </a:cubicBezTo>
                <a:cubicBezTo>
                  <a:pt x="6343510" y="6677589"/>
                  <a:pt x="6330169" y="6701494"/>
                  <a:pt x="6272304" y="6700835"/>
                </a:cubicBezTo>
                <a:cubicBezTo>
                  <a:pt x="6226827" y="6712160"/>
                  <a:pt x="6194756" y="6728533"/>
                  <a:pt x="6150447" y="6732895"/>
                </a:cubicBezTo>
                <a:cubicBezTo>
                  <a:pt x="6140653" y="6742032"/>
                  <a:pt x="6128186" y="6747742"/>
                  <a:pt x="6104787" y="6743117"/>
                </a:cubicBezTo>
                <a:cubicBezTo>
                  <a:pt x="6064916" y="6755994"/>
                  <a:pt x="6067350" y="6769968"/>
                  <a:pt x="6030197" y="6767449"/>
                </a:cubicBezTo>
                <a:cubicBezTo>
                  <a:pt x="6025714" y="6799897"/>
                  <a:pt x="6010615" y="6777056"/>
                  <a:pt x="5980285" y="6782421"/>
                </a:cubicBezTo>
                <a:cubicBezTo>
                  <a:pt x="5954036" y="6784991"/>
                  <a:pt x="5980131" y="6764424"/>
                  <a:pt x="5958496" y="6769874"/>
                </a:cubicBezTo>
                <a:cubicBezTo>
                  <a:pt x="5944505" y="6782527"/>
                  <a:pt x="5921893" y="6765237"/>
                  <a:pt x="5908732" y="6779393"/>
                </a:cubicBezTo>
                <a:cubicBezTo>
                  <a:pt x="5931989" y="6790347"/>
                  <a:pt x="5860959" y="6791681"/>
                  <a:pt x="5874963" y="6803355"/>
                </a:cubicBezTo>
                <a:cubicBezTo>
                  <a:pt x="5833647" y="6793755"/>
                  <a:pt x="5851456" y="6816602"/>
                  <a:pt x="5819199" y="6820147"/>
                </a:cubicBezTo>
                <a:cubicBezTo>
                  <a:pt x="5798819" y="6818094"/>
                  <a:pt x="5788750" y="6819934"/>
                  <a:pt x="5786035" y="6830341"/>
                </a:cubicBezTo>
                <a:cubicBezTo>
                  <a:pt x="5689973" y="6819312"/>
                  <a:pt x="5750863" y="6840131"/>
                  <a:pt x="5683543" y="6846008"/>
                </a:cubicBezTo>
                <a:cubicBezTo>
                  <a:pt x="5622546" y="6848924"/>
                  <a:pt x="5561433" y="6857988"/>
                  <a:pt x="5478912" y="6843932"/>
                </a:cubicBezTo>
                <a:cubicBezTo>
                  <a:pt x="5459815" y="6838522"/>
                  <a:pt x="5436209" y="6841929"/>
                  <a:pt x="5426182" y="6851543"/>
                </a:cubicBezTo>
                <a:cubicBezTo>
                  <a:pt x="5424458" y="6853198"/>
                  <a:pt x="5423209" y="6854977"/>
                  <a:pt x="5422476" y="6856827"/>
                </a:cubicBezTo>
                <a:cubicBezTo>
                  <a:pt x="5368974" y="6845270"/>
                  <a:pt x="5364519" y="6860824"/>
                  <a:pt x="5334223" y="6851042"/>
                </a:cubicBezTo>
                <a:lnTo>
                  <a:pt x="5307101" y="6857999"/>
                </a:lnTo>
                <a:lnTo>
                  <a:pt x="0" y="6857999"/>
                </a:lnTo>
                <a:lnTo>
                  <a:pt x="0" y="2143233"/>
                </a:lnTo>
                <a:lnTo>
                  <a:pt x="23798" y="2139906"/>
                </a:lnTo>
                <a:cubicBezTo>
                  <a:pt x="74043" y="2136293"/>
                  <a:pt x="38977" y="2165571"/>
                  <a:pt x="87258" y="2143366"/>
                </a:cubicBezTo>
                <a:cubicBezTo>
                  <a:pt x="122965" y="2137787"/>
                  <a:pt x="117457" y="2188700"/>
                  <a:pt x="156013" y="2163361"/>
                </a:cubicBezTo>
                <a:cubicBezTo>
                  <a:pt x="199419" y="2162157"/>
                  <a:pt x="225310" y="2180084"/>
                  <a:pt x="266777" y="2165405"/>
                </a:cubicBezTo>
                <a:cubicBezTo>
                  <a:pt x="307408" y="2164360"/>
                  <a:pt x="341751" y="2171054"/>
                  <a:pt x="376805" y="2164126"/>
                </a:cubicBezTo>
                <a:cubicBezTo>
                  <a:pt x="390105" y="2169833"/>
                  <a:pt x="403012" y="2171855"/>
                  <a:pt x="416820" y="2162058"/>
                </a:cubicBezTo>
                <a:cubicBezTo>
                  <a:pt x="454441" y="2163754"/>
                  <a:pt x="462164" y="2176725"/>
                  <a:pt x="487366" y="2165444"/>
                </a:cubicBezTo>
                <a:cubicBezTo>
                  <a:pt x="512638" y="2193098"/>
                  <a:pt x="508069" y="2169186"/>
                  <a:pt x="533680" y="2166550"/>
                </a:cubicBezTo>
                <a:cubicBezTo>
                  <a:pt x="554439" y="2162433"/>
                  <a:pt x="521576" y="2150568"/>
                  <a:pt x="540946" y="2150128"/>
                </a:cubicBezTo>
                <a:cubicBezTo>
                  <a:pt x="559671" y="2157928"/>
                  <a:pt x="564313" y="2137102"/>
                  <a:pt x="583453" y="2146439"/>
                </a:cubicBezTo>
                <a:cubicBezTo>
                  <a:pt x="574045" y="2161807"/>
                  <a:pt x="626400" y="2145688"/>
                  <a:pt x="624180" y="2159439"/>
                </a:cubicBezTo>
                <a:cubicBezTo>
                  <a:pt x="647591" y="2140873"/>
                  <a:pt x="650201" y="2165450"/>
                  <a:pt x="675971" y="2160733"/>
                </a:cubicBezTo>
                <a:cubicBezTo>
                  <a:pt x="689339" y="2153950"/>
                  <a:pt x="697882" y="2153126"/>
                  <a:pt x="706914" y="2161686"/>
                </a:cubicBezTo>
                <a:cubicBezTo>
                  <a:pt x="769009" y="2128516"/>
                  <a:pt x="739035" y="2161792"/>
                  <a:pt x="791788" y="2150599"/>
                </a:cubicBezTo>
                <a:cubicBezTo>
                  <a:pt x="837950" y="2138324"/>
                  <a:pt x="852628" y="2155297"/>
                  <a:pt x="902857" y="2122745"/>
                </a:cubicBezTo>
                <a:cubicBezTo>
                  <a:pt x="913016" y="2113301"/>
                  <a:pt x="967730" y="2097173"/>
                  <a:pt x="981959" y="2092815"/>
                </a:cubicBezTo>
                <a:cubicBezTo>
                  <a:pt x="996188" y="2088456"/>
                  <a:pt x="986445" y="2095133"/>
                  <a:pt x="988232" y="2096592"/>
                </a:cubicBezTo>
                <a:cubicBezTo>
                  <a:pt x="1019139" y="2073321"/>
                  <a:pt x="1032924" y="2086016"/>
                  <a:pt x="1048229" y="2069972"/>
                </a:cubicBezTo>
                <a:cubicBezTo>
                  <a:pt x="1091335" y="2064742"/>
                  <a:pt x="1121978" y="2082008"/>
                  <a:pt x="1136098" y="2067967"/>
                </a:cubicBezTo>
                <a:cubicBezTo>
                  <a:pt x="1157340" y="2069596"/>
                  <a:pt x="1183471" y="2087419"/>
                  <a:pt x="1202436" y="2072380"/>
                </a:cubicBezTo>
                <a:cubicBezTo>
                  <a:pt x="1202276" y="2085209"/>
                  <a:pt x="1228778" y="2063479"/>
                  <a:pt x="1239614" y="2072295"/>
                </a:cubicBezTo>
                <a:cubicBezTo>
                  <a:pt x="1247024" y="2079920"/>
                  <a:pt x="1256792" y="2075104"/>
                  <a:pt x="1266687" y="2075072"/>
                </a:cubicBezTo>
                <a:cubicBezTo>
                  <a:pt x="1278018" y="2081364"/>
                  <a:pt x="1322622" y="2073526"/>
                  <a:pt x="1335495" y="2066868"/>
                </a:cubicBezTo>
                <a:cubicBezTo>
                  <a:pt x="1368381" y="2043096"/>
                  <a:pt x="1422617" y="2065011"/>
                  <a:pt x="1449503" y="2046887"/>
                </a:cubicBezTo>
                <a:cubicBezTo>
                  <a:pt x="1458132" y="2044484"/>
                  <a:pt x="1466138" y="2043753"/>
                  <a:pt x="1473714" y="2044066"/>
                </a:cubicBezTo>
                <a:lnTo>
                  <a:pt x="1494279" y="2047336"/>
                </a:lnTo>
                <a:lnTo>
                  <a:pt x="1498838" y="2053057"/>
                </a:lnTo>
                <a:lnTo>
                  <a:pt x="1512113" y="2052421"/>
                </a:lnTo>
                <a:lnTo>
                  <a:pt x="1515595" y="2053441"/>
                </a:lnTo>
                <a:cubicBezTo>
                  <a:pt x="1522236" y="2055416"/>
                  <a:pt x="1528840" y="2057179"/>
                  <a:pt x="1535601" y="2058100"/>
                </a:cubicBezTo>
                <a:cubicBezTo>
                  <a:pt x="1533819" y="2030557"/>
                  <a:pt x="1592812" y="2061403"/>
                  <a:pt x="1579590" y="2038490"/>
                </a:cubicBezTo>
                <a:cubicBezTo>
                  <a:pt x="1616426" y="2038767"/>
                  <a:pt x="1594177" y="2016885"/>
                  <a:pt x="1632661" y="2038680"/>
                </a:cubicBezTo>
                <a:cubicBezTo>
                  <a:pt x="1695112" y="2019618"/>
                  <a:pt x="1728303" y="2044586"/>
                  <a:pt x="1781597" y="2013421"/>
                </a:cubicBezTo>
                <a:cubicBezTo>
                  <a:pt x="1834196" y="2009160"/>
                  <a:pt x="1902538" y="2002271"/>
                  <a:pt x="1942299" y="1995238"/>
                </a:cubicBezTo>
                <a:cubicBezTo>
                  <a:pt x="1987356" y="1969382"/>
                  <a:pt x="2046051" y="1931285"/>
                  <a:pt x="2073776" y="1959306"/>
                </a:cubicBezTo>
                <a:cubicBezTo>
                  <a:pt x="2128486" y="1955797"/>
                  <a:pt x="2173117" y="1931503"/>
                  <a:pt x="2225830" y="1945035"/>
                </a:cubicBezTo>
                <a:cubicBezTo>
                  <a:pt x="2228705" y="1940868"/>
                  <a:pt x="2232493" y="1937453"/>
                  <a:pt x="2236906" y="1934583"/>
                </a:cubicBezTo>
                <a:lnTo>
                  <a:pt x="2250907" y="1927805"/>
                </a:lnTo>
                <a:lnTo>
                  <a:pt x="2253081" y="1928470"/>
                </a:lnTo>
                <a:cubicBezTo>
                  <a:pt x="2262162" y="1929060"/>
                  <a:pt x="2267315" y="1927517"/>
                  <a:pt x="2270720" y="1925037"/>
                </a:cubicBezTo>
                <a:lnTo>
                  <a:pt x="2273667" y="1921293"/>
                </a:lnTo>
                <a:lnTo>
                  <a:pt x="2285482" y="1917998"/>
                </a:lnTo>
                <a:lnTo>
                  <a:pt x="2307986" y="1908982"/>
                </a:lnTo>
                <a:lnTo>
                  <a:pt x="2312921" y="1909665"/>
                </a:lnTo>
                <a:lnTo>
                  <a:pt x="2347989" y="1899756"/>
                </a:lnTo>
                <a:lnTo>
                  <a:pt x="2348816" y="1900744"/>
                </a:lnTo>
                <a:cubicBezTo>
                  <a:pt x="2351467" y="1902733"/>
                  <a:pt x="2354933" y="1903776"/>
                  <a:pt x="2360199" y="1902864"/>
                </a:cubicBezTo>
                <a:cubicBezTo>
                  <a:pt x="2357148" y="1920740"/>
                  <a:pt x="2365381" y="1908616"/>
                  <a:pt x="2381173" y="1904351"/>
                </a:cubicBezTo>
                <a:cubicBezTo>
                  <a:pt x="2379960" y="1931162"/>
                  <a:pt x="2421782" y="1909095"/>
                  <a:pt x="2433782" y="1921696"/>
                </a:cubicBezTo>
                <a:cubicBezTo>
                  <a:pt x="2445411" y="1917959"/>
                  <a:pt x="2457686" y="1914495"/>
                  <a:pt x="2470381" y="1911489"/>
                </a:cubicBezTo>
                <a:lnTo>
                  <a:pt x="2477951" y="1910044"/>
                </a:lnTo>
                <a:lnTo>
                  <a:pt x="2478187" y="1910267"/>
                </a:lnTo>
                <a:cubicBezTo>
                  <a:pt x="2480012" y="1910490"/>
                  <a:pt x="2482569" y="1910217"/>
                  <a:pt x="2486339" y="1909244"/>
                </a:cubicBezTo>
                <a:lnTo>
                  <a:pt x="2491753" y="1907410"/>
                </a:lnTo>
                <a:lnTo>
                  <a:pt x="2506438" y="1904607"/>
                </a:lnTo>
                <a:lnTo>
                  <a:pt x="2512055" y="1905314"/>
                </a:lnTo>
                <a:cubicBezTo>
                  <a:pt x="2531909" y="1912973"/>
                  <a:pt x="2525790" y="1949139"/>
                  <a:pt x="2559550" y="1929886"/>
                </a:cubicBezTo>
                <a:cubicBezTo>
                  <a:pt x="2598368" y="1932405"/>
                  <a:pt x="2618373" y="1952531"/>
                  <a:pt x="2657743" y="1941427"/>
                </a:cubicBezTo>
                <a:cubicBezTo>
                  <a:pt x="2694066" y="1943866"/>
                  <a:pt x="2723489" y="1953496"/>
                  <a:pt x="2755845" y="1949581"/>
                </a:cubicBezTo>
                <a:cubicBezTo>
                  <a:pt x="2766710" y="1956423"/>
                  <a:pt x="2777851" y="1959550"/>
                  <a:pt x="2791790" y="1950948"/>
                </a:cubicBezTo>
                <a:cubicBezTo>
                  <a:pt x="2824975" y="1955867"/>
                  <a:pt x="2829653" y="1969486"/>
                  <a:pt x="2853980" y="1960379"/>
                </a:cubicBezTo>
                <a:cubicBezTo>
                  <a:pt x="2867339" y="1982719"/>
                  <a:pt x="2870664" y="1974650"/>
                  <a:pt x="2881292" y="1969035"/>
                </a:cubicBezTo>
                <a:lnTo>
                  <a:pt x="2882690" y="1968669"/>
                </a:lnTo>
                <a:lnTo>
                  <a:pt x="2884480" y="1971856"/>
                </a:lnTo>
                <a:lnTo>
                  <a:pt x="2889504" y="1973560"/>
                </a:lnTo>
                <a:lnTo>
                  <a:pt x="2904507" y="1973450"/>
                </a:lnTo>
                <a:lnTo>
                  <a:pt x="2910361" y="1972623"/>
                </a:lnTo>
                <a:cubicBezTo>
                  <a:pt x="2914314" y="1972346"/>
                  <a:pt x="2916841" y="1972538"/>
                  <a:pt x="2918476" y="1973085"/>
                </a:cubicBezTo>
                <a:cubicBezTo>
                  <a:pt x="2918519" y="1973172"/>
                  <a:pt x="2918565" y="1973259"/>
                  <a:pt x="2918608" y="1973346"/>
                </a:cubicBezTo>
                <a:lnTo>
                  <a:pt x="2926342" y="1973289"/>
                </a:lnTo>
                <a:cubicBezTo>
                  <a:pt x="2939546" y="1972624"/>
                  <a:pt x="2952540" y="1971432"/>
                  <a:pt x="2965031" y="1969856"/>
                </a:cubicBezTo>
                <a:cubicBezTo>
                  <a:pt x="2971305" y="1984385"/>
                  <a:pt x="3019698" y="1970246"/>
                  <a:pt x="3007773" y="1996347"/>
                </a:cubicBezTo>
                <a:cubicBezTo>
                  <a:pt x="3024413" y="1995002"/>
                  <a:pt x="3037063" y="1984582"/>
                  <a:pt x="3026997" y="2001580"/>
                </a:cubicBezTo>
                <a:cubicBezTo>
                  <a:pt x="3032338" y="2001634"/>
                  <a:pt x="3035193" y="2003280"/>
                  <a:pt x="3036901" y="2005710"/>
                </a:cubicBezTo>
                <a:lnTo>
                  <a:pt x="3037285" y="2006829"/>
                </a:lnTo>
                <a:lnTo>
                  <a:pt x="3074407" y="2003411"/>
                </a:lnTo>
                <a:lnTo>
                  <a:pt x="3078795" y="2004969"/>
                </a:lnTo>
                <a:lnTo>
                  <a:pt x="3103685" y="2000166"/>
                </a:lnTo>
                <a:lnTo>
                  <a:pt x="3116175" y="1999058"/>
                </a:lnTo>
                <a:lnTo>
                  <a:pt x="3120468" y="1995915"/>
                </a:lnTo>
                <a:cubicBezTo>
                  <a:pt x="3124679" y="1994091"/>
                  <a:pt x="3130170" y="1993504"/>
                  <a:pt x="3138514" y="1995716"/>
                </a:cubicBezTo>
                <a:lnTo>
                  <a:pt x="3140299" y="1996760"/>
                </a:lnTo>
                <a:lnTo>
                  <a:pt x="3156256" y="1992625"/>
                </a:lnTo>
                <a:cubicBezTo>
                  <a:pt x="3161579" y="1990603"/>
                  <a:pt x="3166532" y="1987932"/>
                  <a:pt x="3170922" y="1984357"/>
                </a:cubicBezTo>
                <a:cubicBezTo>
                  <a:pt x="3215296" y="2007127"/>
                  <a:pt x="3279153" y="1979394"/>
                  <a:pt x="3332263" y="1985792"/>
                </a:cubicBezTo>
                <a:cubicBezTo>
                  <a:pt x="3365071" y="1970632"/>
                  <a:pt x="3439000" y="1997025"/>
                  <a:pt x="3460591" y="1967471"/>
                </a:cubicBezTo>
                <a:cubicBezTo>
                  <a:pt x="3451444" y="2002870"/>
                  <a:pt x="3556491" y="1969109"/>
                  <a:pt x="3595015" y="1975790"/>
                </a:cubicBezTo>
                <a:cubicBezTo>
                  <a:pt x="3658347" y="1975113"/>
                  <a:pt x="3722805" y="1993634"/>
                  <a:pt x="3769101" y="1999150"/>
                </a:cubicBezTo>
                <a:cubicBezTo>
                  <a:pt x="3796708" y="2027471"/>
                  <a:pt x="3784478" y="2001987"/>
                  <a:pt x="3819178" y="2008885"/>
                </a:cubicBezTo>
                <a:cubicBezTo>
                  <a:pt x="3815893" y="1984013"/>
                  <a:pt x="3859241" y="2024909"/>
                  <a:pt x="3868628" y="1997548"/>
                </a:cubicBezTo>
                <a:cubicBezTo>
                  <a:pt x="3874646" y="1999671"/>
                  <a:pt x="3880179" y="2002589"/>
                  <a:pt x="3885662" y="2005723"/>
                </a:cubicBezTo>
                <a:lnTo>
                  <a:pt x="3888539" y="2007351"/>
                </a:lnTo>
                <a:lnTo>
                  <a:pt x="3901342" y="2009114"/>
                </a:lnTo>
                <a:lnTo>
                  <a:pt x="3903349" y="2015552"/>
                </a:lnTo>
                <a:lnTo>
                  <a:pt x="3921468" y="2022461"/>
                </a:lnTo>
                <a:cubicBezTo>
                  <a:pt x="3928503" y="2024132"/>
                  <a:pt x="3936363" y="2024854"/>
                  <a:pt x="3945480" y="2024047"/>
                </a:cubicBezTo>
                <a:cubicBezTo>
                  <a:pt x="3978176" y="2011092"/>
                  <a:pt x="4020619" y="2042364"/>
                  <a:pt x="4061250" y="2024945"/>
                </a:cubicBezTo>
                <a:cubicBezTo>
                  <a:pt x="4076090" y="2020726"/>
                  <a:pt x="4121392" y="2021057"/>
                  <a:pt x="4129570" y="2029272"/>
                </a:cubicBezTo>
                <a:cubicBezTo>
                  <a:pt x="4138935" y="2031020"/>
                  <a:pt x="4150099" y="2028050"/>
                  <a:pt x="4154036" y="2036868"/>
                </a:cubicBezTo>
                <a:cubicBezTo>
                  <a:pt x="4160735" y="2047472"/>
                  <a:pt x="4194512" y="2030907"/>
                  <a:pt x="4189204" y="2043474"/>
                </a:cubicBezTo>
                <a:cubicBezTo>
                  <a:pt x="4213171" y="2032123"/>
                  <a:pt x="4230703" y="2054320"/>
                  <a:pt x="4250119" y="2059743"/>
                </a:cubicBezTo>
                <a:cubicBezTo>
                  <a:pt x="4259612" y="2054119"/>
                  <a:pt x="4269863" y="2056925"/>
                  <a:pt x="4283096" y="2061464"/>
                </a:cubicBezTo>
                <a:lnTo>
                  <a:pt x="4301210" y="2067352"/>
                </a:lnTo>
                <a:lnTo>
                  <a:pt x="4308819" y="2066758"/>
                </a:lnTo>
                <a:cubicBezTo>
                  <a:pt x="4318024" y="2066868"/>
                  <a:pt x="4326429" y="2067593"/>
                  <a:pt x="4333907" y="2068098"/>
                </a:cubicBezTo>
                <a:lnTo>
                  <a:pt x="4348284" y="2068116"/>
                </a:lnTo>
                <a:lnTo>
                  <a:pt x="4354009" y="2067847"/>
                </a:lnTo>
                <a:lnTo>
                  <a:pt x="4366647" y="2061827"/>
                </a:lnTo>
                <a:lnTo>
                  <a:pt x="4383151" y="2064242"/>
                </a:lnTo>
                <a:lnTo>
                  <a:pt x="4401354" y="2058245"/>
                </a:lnTo>
                <a:cubicBezTo>
                  <a:pt x="4402457" y="2059998"/>
                  <a:pt x="4403942" y="2061629"/>
                  <a:pt x="4405765" y="2063081"/>
                </a:cubicBezTo>
                <a:lnTo>
                  <a:pt x="4420601" y="2068011"/>
                </a:lnTo>
                <a:lnTo>
                  <a:pt x="4433312" y="2062239"/>
                </a:lnTo>
                <a:cubicBezTo>
                  <a:pt x="4433913" y="2071826"/>
                  <a:pt x="4448053" y="2061159"/>
                  <a:pt x="4459938" y="2058655"/>
                </a:cubicBezTo>
                <a:lnTo>
                  <a:pt x="4467257" y="2059536"/>
                </a:lnTo>
                <a:lnTo>
                  <a:pt x="4492833" y="2051951"/>
                </a:lnTo>
                <a:cubicBezTo>
                  <a:pt x="4506830" y="2048890"/>
                  <a:pt x="4520326" y="2046915"/>
                  <a:pt x="4533444" y="2045543"/>
                </a:cubicBezTo>
                <a:lnTo>
                  <a:pt x="4579902" y="2042473"/>
                </a:lnTo>
                <a:lnTo>
                  <a:pt x="4593061" y="2036537"/>
                </a:lnTo>
                <a:cubicBezTo>
                  <a:pt x="4623093" y="2030020"/>
                  <a:pt x="4659310" y="2036776"/>
                  <a:pt x="4678455" y="2022033"/>
                </a:cubicBezTo>
                <a:cubicBezTo>
                  <a:pt x="4686902" y="2019123"/>
                  <a:pt x="4694854" y="2017915"/>
                  <a:pt x="4702453" y="2017770"/>
                </a:cubicBezTo>
                <a:lnTo>
                  <a:pt x="4723263" y="2019792"/>
                </a:lnTo>
                <a:lnTo>
                  <a:pt x="4728248" y="2025217"/>
                </a:lnTo>
                <a:lnTo>
                  <a:pt x="4741475" y="2023784"/>
                </a:lnTo>
                <a:lnTo>
                  <a:pt x="4745033" y="2024591"/>
                </a:lnTo>
                <a:cubicBezTo>
                  <a:pt x="4751823" y="2026159"/>
                  <a:pt x="4758560" y="2027516"/>
                  <a:pt x="4765390" y="2028029"/>
                </a:cubicBezTo>
                <a:cubicBezTo>
                  <a:pt x="4761540" y="2000715"/>
                  <a:pt x="4822843" y="2027885"/>
                  <a:pt x="4807902" y="2005868"/>
                </a:cubicBezTo>
                <a:cubicBezTo>
                  <a:pt x="4844760" y="2003930"/>
                  <a:pt x="4820870" y="1983482"/>
                  <a:pt x="4860989" y="2002871"/>
                </a:cubicBezTo>
                <a:cubicBezTo>
                  <a:pt x="4922008" y="1980146"/>
                  <a:pt x="5009783" y="1987933"/>
                  <a:pt x="5060738" y="1953707"/>
                </a:cubicBezTo>
                <a:cubicBezTo>
                  <a:pt x="5113014" y="1946308"/>
                  <a:pt x="5135414" y="1967863"/>
                  <a:pt x="5174646" y="1958475"/>
                </a:cubicBezTo>
                <a:cubicBezTo>
                  <a:pt x="5181576" y="1926245"/>
                  <a:pt x="5266302" y="1871146"/>
                  <a:pt x="5296127" y="1897377"/>
                </a:cubicBezTo>
                <a:cubicBezTo>
                  <a:pt x="5350570" y="1890601"/>
                  <a:pt x="5393378" y="1863736"/>
                  <a:pt x="5447102" y="1874045"/>
                </a:cubicBezTo>
                <a:cubicBezTo>
                  <a:pt x="5449663" y="1869724"/>
                  <a:pt x="5453194" y="1866097"/>
                  <a:pt x="5457394" y="1862976"/>
                </a:cubicBezTo>
                <a:lnTo>
                  <a:pt x="5470885" y="1855386"/>
                </a:lnTo>
                <a:lnTo>
                  <a:pt x="5473108" y="1855919"/>
                </a:lnTo>
                <a:cubicBezTo>
                  <a:pt x="5482234" y="1855961"/>
                  <a:pt x="5487271" y="1854115"/>
                  <a:pt x="5490487" y="1851442"/>
                </a:cubicBezTo>
                <a:lnTo>
                  <a:pt x="5493156" y="1847537"/>
                </a:lnTo>
                <a:lnTo>
                  <a:pt x="5504724" y="1843550"/>
                </a:lnTo>
                <a:lnTo>
                  <a:pt x="5526552" y="1833223"/>
                </a:lnTo>
                <a:lnTo>
                  <a:pt x="5531534" y="1833606"/>
                </a:lnTo>
                <a:lnTo>
                  <a:pt x="5565857" y="1821637"/>
                </a:lnTo>
                <a:lnTo>
                  <a:pt x="5566758" y="1822571"/>
                </a:lnTo>
                <a:cubicBezTo>
                  <a:pt x="5569560" y="1824391"/>
                  <a:pt x="5573104" y="1825220"/>
                  <a:pt x="5578300" y="1823998"/>
                </a:cubicBezTo>
                <a:cubicBezTo>
                  <a:pt x="5576590" y="1841977"/>
                  <a:pt x="5583913" y="1829412"/>
                  <a:pt x="5599385" y="1824219"/>
                </a:cubicBezTo>
                <a:cubicBezTo>
                  <a:pt x="5600181" y="1850985"/>
                  <a:pt x="5640346" y="1826505"/>
                  <a:pt x="5653291" y="1838330"/>
                </a:cubicBezTo>
                <a:cubicBezTo>
                  <a:pt x="5664639" y="1833911"/>
                  <a:pt x="5676656" y="1829727"/>
                  <a:pt x="5689123" y="1825972"/>
                </a:cubicBezTo>
                <a:lnTo>
                  <a:pt x="5696583" y="1824080"/>
                </a:lnTo>
                <a:lnTo>
                  <a:pt x="5696836" y="1824287"/>
                </a:lnTo>
                <a:cubicBezTo>
                  <a:pt x="5698678" y="1824400"/>
                  <a:pt x="5701213" y="1823974"/>
                  <a:pt x="5704910" y="1822779"/>
                </a:cubicBezTo>
                <a:lnTo>
                  <a:pt x="5710186" y="1820629"/>
                </a:lnTo>
                <a:lnTo>
                  <a:pt x="5724662" y="1816957"/>
                </a:lnTo>
                <a:lnTo>
                  <a:pt x="5730330" y="1817323"/>
                </a:lnTo>
                <a:lnTo>
                  <a:pt x="5733569" y="1819818"/>
                </a:lnTo>
                <a:lnTo>
                  <a:pt x="5734751" y="1819150"/>
                </a:lnTo>
                <a:cubicBezTo>
                  <a:pt x="5742385" y="1811473"/>
                  <a:pt x="5741789" y="1803283"/>
                  <a:pt x="5765286" y="1820584"/>
                </a:cubicBezTo>
                <a:cubicBezTo>
                  <a:pt x="5784532" y="1806446"/>
                  <a:pt x="5795499" y="1817814"/>
                  <a:pt x="5829951" y="1814425"/>
                </a:cubicBezTo>
                <a:cubicBezTo>
                  <a:pt x="5839381" y="1803221"/>
                  <a:pt x="5851644" y="1803437"/>
                  <a:pt x="5865400" y="1807121"/>
                </a:cubicBezTo>
                <a:cubicBezTo>
                  <a:pt x="5894873" y="1795832"/>
                  <a:pt x="5927910" y="1797657"/>
                  <a:pt x="5964230" y="1791246"/>
                </a:cubicBezTo>
                <a:cubicBezTo>
                  <a:pt x="5997095" y="1771694"/>
                  <a:pt x="6025977" y="1785382"/>
                  <a:pt x="6064751" y="1778450"/>
                </a:cubicBezTo>
                <a:cubicBezTo>
                  <a:pt x="6088334" y="1752766"/>
                  <a:pt x="6099508" y="1787374"/>
                  <a:pt x="6122352" y="1789671"/>
                </a:cubicBezTo>
                <a:lnTo>
                  <a:pt x="6128122" y="1788981"/>
                </a:lnTo>
                <a:lnTo>
                  <a:pt x="6141014" y="1782915"/>
                </a:lnTo>
                <a:lnTo>
                  <a:pt x="6145388" y="1779947"/>
                </a:lnTo>
                <a:cubicBezTo>
                  <a:pt x="6148578" y="1778158"/>
                  <a:pt x="6150926" y="1777299"/>
                  <a:pt x="6152799" y="1777068"/>
                </a:cubicBezTo>
                <a:lnTo>
                  <a:pt x="6153131" y="1777217"/>
                </a:lnTo>
                <a:lnTo>
                  <a:pt x="6159777" y="1774090"/>
                </a:lnTo>
                <a:cubicBezTo>
                  <a:pt x="6170646" y="1768312"/>
                  <a:pt x="6180893" y="1762216"/>
                  <a:pt x="6190386" y="1756022"/>
                </a:cubicBezTo>
                <a:cubicBezTo>
                  <a:pt x="6207960" y="1764717"/>
                  <a:pt x="6238019" y="1734533"/>
                  <a:pt x="6249518" y="1759399"/>
                </a:cubicBezTo>
                <a:cubicBezTo>
                  <a:pt x="6262790" y="1751731"/>
                  <a:pt x="6265029" y="1738657"/>
                  <a:pt x="6270527" y="1755769"/>
                </a:cubicBezTo>
                <a:cubicBezTo>
                  <a:pt x="6275192" y="1753681"/>
                  <a:pt x="6279041" y="1753811"/>
                  <a:pt x="6282550" y="1755003"/>
                </a:cubicBezTo>
                <a:lnTo>
                  <a:pt x="6283816" y="1755712"/>
                </a:lnTo>
                <a:lnTo>
                  <a:pt x="6313084" y="1738281"/>
                </a:lnTo>
                <a:lnTo>
                  <a:pt x="6318182" y="1737732"/>
                </a:lnTo>
                <a:lnTo>
                  <a:pt x="6335709" y="1724111"/>
                </a:lnTo>
                <a:lnTo>
                  <a:pt x="6345588" y="1718279"/>
                </a:lnTo>
                <a:lnTo>
                  <a:pt x="6346673" y="1714145"/>
                </a:lnTo>
                <a:cubicBezTo>
                  <a:pt x="6348796" y="1711062"/>
                  <a:pt x="6353055" y="1708421"/>
                  <a:pt x="6362126" y="1706799"/>
                </a:cubicBezTo>
                <a:lnTo>
                  <a:pt x="6364545" y="1706892"/>
                </a:lnTo>
                <a:cubicBezTo>
                  <a:pt x="6367637" y="1703281"/>
                  <a:pt x="6424942" y="1698254"/>
                  <a:pt x="6464076" y="1679171"/>
                </a:cubicBezTo>
                <a:cubicBezTo>
                  <a:pt x="6504464" y="1655724"/>
                  <a:pt x="6547114" y="1618110"/>
                  <a:pt x="6599352" y="1592397"/>
                </a:cubicBezTo>
                <a:cubicBezTo>
                  <a:pt x="6621028" y="1623320"/>
                  <a:pt x="6702628" y="1477903"/>
                  <a:pt x="6694106" y="1530854"/>
                </a:cubicBezTo>
                <a:cubicBezTo>
                  <a:pt x="6709146" y="1521510"/>
                  <a:pt x="6782557" y="1496994"/>
                  <a:pt x="6779808" y="1510598"/>
                </a:cubicBezTo>
                <a:cubicBezTo>
                  <a:pt x="6816671" y="1469344"/>
                  <a:pt x="6859225" y="1490432"/>
                  <a:pt x="6910674" y="1458095"/>
                </a:cubicBezTo>
                <a:cubicBezTo>
                  <a:pt x="6958236" y="1468911"/>
                  <a:pt x="6926351" y="1454150"/>
                  <a:pt x="6962144" y="1445637"/>
                </a:cubicBezTo>
                <a:cubicBezTo>
                  <a:pt x="6938512" y="1427780"/>
                  <a:pt x="7010208" y="1442012"/>
                  <a:pt x="6995460" y="1417188"/>
                </a:cubicBezTo>
                <a:lnTo>
                  <a:pt x="7017033" y="1416698"/>
                </a:lnTo>
                <a:lnTo>
                  <a:pt x="7020886" y="1416805"/>
                </a:lnTo>
                <a:lnTo>
                  <a:pt x="7033438" y="1413061"/>
                </a:lnTo>
                <a:lnTo>
                  <a:pt x="7040555" y="1417220"/>
                </a:lnTo>
                <a:lnTo>
                  <a:pt x="7062011" y="1415322"/>
                </a:lnTo>
                <a:cubicBezTo>
                  <a:pt x="7069494" y="1413805"/>
                  <a:pt x="7076899" y="1411231"/>
                  <a:pt x="7084117" y="1406974"/>
                </a:cubicBezTo>
                <a:cubicBezTo>
                  <a:pt x="7101577" y="1383961"/>
                  <a:pt x="7164447" y="1391139"/>
                  <a:pt x="7185047" y="1361519"/>
                </a:cubicBezTo>
                <a:cubicBezTo>
                  <a:pt x="7194363" y="1352352"/>
                  <a:pt x="7233839" y="1334552"/>
                  <a:pt x="7247783" y="1337622"/>
                </a:cubicBezTo>
                <a:cubicBezTo>
                  <a:pt x="7257348" y="1335236"/>
                  <a:pt x="7264529" y="1328498"/>
                  <a:pt x="7275307" y="1333722"/>
                </a:cubicBezTo>
                <a:cubicBezTo>
                  <a:pt x="7289966" y="1339225"/>
                  <a:pt x="7305349" y="1312996"/>
                  <a:pt x="7311261" y="1324795"/>
                </a:cubicBezTo>
                <a:cubicBezTo>
                  <a:pt x="7322509" y="1306494"/>
                  <a:pt x="7356236" y="1316612"/>
                  <a:pt x="7377571" y="1313050"/>
                </a:cubicBezTo>
                <a:cubicBezTo>
                  <a:pt x="7384603" y="1296817"/>
                  <a:pt x="7422434" y="1305349"/>
                  <a:pt x="7461694" y="1290297"/>
                </a:cubicBezTo>
                <a:cubicBezTo>
                  <a:pt x="7468925" y="1271946"/>
                  <a:pt x="7488273" y="1280301"/>
                  <a:pt x="7507193" y="1251613"/>
                </a:cubicBezTo>
                <a:cubicBezTo>
                  <a:pt x="7509613" y="1252526"/>
                  <a:pt x="7512260" y="1253190"/>
                  <a:pt x="7515052" y="1253584"/>
                </a:cubicBezTo>
                <a:cubicBezTo>
                  <a:pt x="7531272" y="1255869"/>
                  <a:pt x="7548775" y="1248744"/>
                  <a:pt x="7554146" y="1237669"/>
                </a:cubicBezTo>
                <a:cubicBezTo>
                  <a:pt x="7587383" y="1195873"/>
                  <a:pt x="7632956" y="1177588"/>
                  <a:pt x="7671846" y="1155347"/>
                </a:cubicBezTo>
                <a:cubicBezTo>
                  <a:pt x="7717626" y="1132532"/>
                  <a:pt x="7704339" y="1170169"/>
                  <a:pt x="7748774" y="1124980"/>
                </a:cubicBezTo>
                <a:cubicBezTo>
                  <a:pt x="7761564" y="1130678"/>
                  <a:pt x="7769446" y="1127888"/>
                  <a:pt x="7779182" y="1118490"/>
                </a:cubicBezTo>
                <a:cubicBezTo>
                  <a:pt x="7801901" y="1108032"/>
                  <a:pt x="7816047" y="1129940"/>
                  <a:pt x="7829932" y="1107346"/>
                </a:cubicBezTo>
                <a:cubicBezTo>
                  <a:pt x="7834286" y="1120482"/>
                  <a:pt x="7877354" y="1093242"/>
                  <a:pt x="7875510" y="1109570"/>
                </a:cubicBezTo>
                <a:cubicBezTo>
                  <a:pt x="7898453" y="1113571"/>
                  <a:pt x="7893102" y="1093377"/>
                  <a:pt x="7914918" y="1096070"/>
                </a:cubicBezTo>
                <a:cubicBezTo>
                  <a:pt x="7933463" y="1091055"/>
                  <a:pt x="7896037" y="1088002"/>
                  <a:pt x="7914188" y="1079287"/>
                </a:cubicBezTo>
                <a:cubicBezTo>
                  <a:pt x="7937737" y="1070775"/>
                  <a:pt x="7922008" y="1049943"/>
                  <a:pt x="7959552" y="1069277"/>
                </a:cubicBezTo>
                <a:cubicBezTo>
                  <a:pt x="7978616" y="1052937"/>
                  <a:pt x="7992226" y="1062990"/>
                  <a:pt x="8029450" y="1055589"/>
                </a:cubicBezTo>
                <a:lnTo>
                  <a:pt x="8038422" y="1049493"/>
                </a:lnTo>
                <a:lnTo>
                  <a:pt x="8053585" y="1058943"/>
                </a:lnTo>
                <a:cubicBezTo>
                  <a:pt x="8061619" y="1062358"/>
                  <a:pt x="8070634" y="1063636"/>
                  <a:pt x="8081474" y="1059840"/>
                </a:cubicBezTo>
                <a:cubicBezTo>
                  <a:pt x="8141491" y="1015057"/>
                  <a:pt x="8090266" y="1080479"/>
                  <a:pt x="8197391" y="1038853"/>
                </a:cubicBezTo>
                <a:cubicBezTo>
                  <a:pt x="8201677" y="1033108"/>
                  <a:pt x="8217224" y="1033020"/>
                  <a:pt x="8218531" y="1038736"/>
                </a:cubicBezTo>
                <a:cubicBezTo>
                  <a:pt x="8224749" y="1034989"/>
                  <a:pt x="8236410" y="1019803"/>
                  <a:pt x="8242405" y="1027800"/>
                </a:cubicBezTo>
                <a:cubicBezTo>
                  <a:pt x="8260401" y="1023020"/>
                  <a:pt x="8277595" y="1016764"/>
                  <a:pt x="8293586" y="1009216"/>
                </a:cubicBezTo>
                <a:lnTo>
                  <a:pt x="8325267" y="990249"/>
                </a:lnTo>
                <a:lnTo>
                  <a:pt x="8335565" y="995156"/>
                </a:lnTo>
                <a:cubicBezTo>
                  <a:pt x="8342208" y="997234"/>
                  <a:pt x="8349366" y="997680"/>
                  <a:pt x="8357350" y="994276"/>
                </a:cubicBezTo>
                <a:cubicBezTo>
                  <a:pt x="8398773" y="957879"/>
                  <a:pt x="8366593" y="1009035"/>
                  <a:pt x="8445003" y="972367"/>
                </a:cubicBezTo>
                <a:cubicBezTo>
                  <a:pt x="8447663" y="967887"/>
                  <a:pt x="8459739" y="966961"/>
                  <a:pt x="8461421" y="971111"/>
                </a:cubicBezTo>
                <a:cubicBezTo>
                  <a:pt x="8465819" y="968000"/>
                  <a:pt x="8473109" y="956137"/>
                  <a:pt x="8478704" y="961712"/>
                </a:cubicBezTo>
                <a:cubicBezTo>
                  <a:pt x="8505565" y="952663"/>
                  <a:pt x="8529238" y="939426"/>
                  <a:pt x="8547429" y="923277"/>
                </a:cubicBezTo>
                <a:cubicBezTo>
                  <a:pt x="8576531" y="919061"/>
                  <a:pt x="8579138" y="912461"/>
                  <a:pt x="8579319" y="905576"/>
                </a:cubicBezTo>
                <a:cubicBezTo>
                  <a:pt x="8579529" y="904096"/>
                  <a:pt x="8579740" y="902618"/>
                  <a:pt x="8579950" y="901139"/>
                </a:cubicBezTo>
                <a:lnTo>
                  <a:pt x="8589038" y="903946"/>
                </a:lnTo>
                <a:cubicBezTo>
                  <a:pt x="8598255" y="904433"/>
                  <a:pt x="8605836" y="900079"/>
                  <a:pt x="8612581" y="893445"/>
                </a:cubicBezTo>
                <a:lnTo>
                  <a:pt x="8620213" y="884417"/>
                </a:lnTo>
                <a:lnTo>
                  <a:pt x="8636849" y="879570"/>
                </a:lnTo>
                <a:cubicBezTo>
                  <a:pt x="8647569" y="875664"/>
                  <a:pt x="8658506" y="871048"/>
                  <a:pt x="8678353" y="868709"/>
                </a:cubicBezTo>
                <a:cubicBezTo>
                  <a:pt x="8676250" y="844726"/>
                  <a:pt x="8711895" y="858913"/>
                  <a:pt x="8721366" y="848445"/>
                </a:cubicBezTo>
                <a:cubicBezTo>
                  <a:pt x="8730651" y="852242"/>
                  <a:pt x="8737642" y="851631"/>
                  <a:pt x="8743257" y="848457"/>
                </a:cubicBezTo>
                <a:lnTo>
                  <a:pt x="8755719" y="834419"/>
                </a:lnTo>
                <a:lnTo>
                  <a:pt x="8776970" y="830126"/>
                </a:lnTo>
                <a:cubicBezTo>
                  <a:pt x="8786153" y="826014"/>
                  <a:pt x="8792888" y="819621"/>
                  <a:pt x="8795998" y="809645"/>
                </a:cubicBezTo>
                <a:cubicBezTo>
                  <a:pt x="8805952" y="821837"/>
                  <a:pt x="8809794" y="841181"/>
                  <a:pt x="8837498" y="830583"/>
                </a:cubicBezTo>
                <a:cubicBezTo>
                  <a:pt x="8851172" y="827584"/>
                  <a:pt x="8868029" y="799681"/>
                  <a:pt x="8878040" y="791651"/>
                </a:cubicBezTo>
                <a:lnTo>
                  <a:pt x="8897564" y="782401"/>
                </a:lnTo>
                <a:lnTo>
                  <a:pt x="8905560" y="786219"/>
                </a:lnTo>
                <a:lnTo>
                  <a:pt x="8917778" y="783256"/>
                </a:lnTo>
                <a:lnTo>
                  <a:pt x="8914746" y="775031"/>
                </a:lnTo>
                <a:lnTo>
                  <a:pt x="8947030" y="764252"/>
                </a:lnTo>
                <a:cubicBezTo>
                  <a:pt x="8970788" y="755523"/>
                  <a:pt x="8988067" y="745115"/>
                  <a:pt x="8977138" y="726774"/>
                </a:cubicBezTo>
                <a:cubicBezTo>
                  <a:pt x="8977490" y="701480"/>
                  <a:pt x="9039667" y="723232"/>
                  <a:pt x="9028928" y="698996"/>
                </a:cubicBezTo>
                <a:cubicBezTo>
                  <a:pt x="9056296" y="708989"/>
                  <a:pt x="9080686" y="673518"/>
                  <a:pt x="9114263" y="665106"/>
                </a:cubicBezTo>
                <a:cubicBezTo>
                  <a:pt x="9115667" y="652470"/>
                  <a:pt x="9123557" y="650905"/>
                  <a:pt x="9139429" y="653134"/>
                </a:cubicBezTo>
                <a:cubicBezTo>
                  <a:pt x="9248531" y="629411"/>
                  <a:pt x="9343720" y="468354"/>
                  <a:pt x="9380600" y="515628"/>
                </a:cubicBezTo>
                <a:cubicBezTo>
                  <a:pt x="9406272" y="509931"/>
                  <a:pt x="9503943" y="538669"/>
                  <a:pt x="9561831" y="513591"/>
                </a:cubicBezTo>
                <a:cubicBezTo>
                  <a:pt x="9577802" y="480860"/>
                  <a:pt x="9713285" y="478736"/>
                  <a:pt x="9742561" y="469315"/>
                </a:cubicBezTo>
                <a:cubicBezTo>
                  <a:pt x="9742569" y="450758"/>
                  <a:pt x="9797169" y="453829"/>
                  <a:pt x="9784394" y="429345"/>
                </a:cubicBezTo>
                <a:cubicBezTo>
                  <a:pt x="9787055" y="417172"/>
                  <a:pt x="9801869" y="413844"/>
                  <a:pt x="9811914" y="421889"/>
                </a:cubicBezTo>
                <a:cubicBezTo>
                  <a:pt x="9828901" y="415568"/>
                  <a:pt x="9835642" y="400341"/>
                  <a:pt x="9858388" y="412158"/>
                </a:cubicBezTo>
                <a:cubicBezTo>
                  <a:pt x="9881945" y="404057"/>
                  <a:pt x="9894276" y="360744"/>
                  <a:pt x="9921770" y="380896"/>
                </a:cubicBezTo>
                <a:cubicBezTo>
                  <a:pt x="9930032" y="337884"/>
                  <a:pt x="10038117" y="312408"/>
                  <a:pt x="10084861" y="294587"/>
                </a:cubicBezTo>
                <a:cubicBezTo>
                  <a:pt x="10141631" y="278266"/>
                  <a:pt x="10188248" y="249698"/>
                  <a:pt x="10271351" y="227987"/>
                </a:cubicBezTo>
                <a:cubicBezTo>
                  <a:pt x="10362764" y="229558"/>
                  <a:pt x="10358378" y="196042"/>
                  <a:pt x="10424673" y="178078"/>
                </a:cubicBezTo>
                <a:cubicBezTo>
                  <a:pt x="10452909" y="162753"/>
                  <a:pt x="10514634" y="185033"/>
                  <a:pt x="10534657" y="156701"/>
                </a:cubicBezTo>
                <a:cubicBezTo>
                  <a:pt x="10595265" y="170910"/>
                  <a:pt x="10637600" y="149657"/>
                  <a:pt x="10726300" y="150292"/>
                </a:cubicBezTo>
                <a:cubicBezTo>
                  <a:pt x="10775756" y="148210"/>
                  <a:pt x="10805324" y="153235"/>
                  <a:pt x="10861177" y="138253"/>
                </a:cubicBezTo>
                <a:cubicBezTo>
                  <a:pt x="10888992" y="99450"/>
                  <a:pt x="10971843" y="126363"/>
                  <a:pt x="10995894" y="78271"/>
                </a:cubicBezTo>
                <a:cubicBezTo>
                  <a:pt x="11009945" y="87061"/>
                  <a:pt x="11016683" y="79738"/>
                  <a:pt x="11031776" y="74275"/>
                </a:cubicBezTo>
                <a:cubicBezTo>
                  <a:pt x="11049588" y="91553"/>
                  <a:pt x="11064655" y="65479"/>
                  <a:pt x="11082485" y="73705"/>
                </a:cubicBezTo>
                <a:cubicBezTo>
                  <a:pt x="11124351" y="51595"/>
                  <a:pt x="11194283" y="44212"/>
                  <a:pt x="11230739" y="34792"/>
                </a:cubicBezTo>
                <a:cubicBezTo>
                  <a:pt x="11248967" y="30081"/>
                  <a:pt x="11257520" y="13218"/>
                  <a:pt x="11268645" y="482"/>
                </a:cubicBezTo>
                <a:lnTo>
                  <a:pt x="11269336" y="3"/>
                </a:lnTo>
                <a:lnTo>
                  <a:pt x="0" y="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5155D6-53B3-5AF6-3441-96727855E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318" y="381663"/>
            <a:ext cx="7223106" cy="826935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/>
              <a:t>Системи за управление на бази от данни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A87680-15A2-B287-ADCF-FBFC0E8B2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318" y="1256307"/>
            <a:ext cx="5553331" cy="572493"/>
          </a:xfrm>
        </p:spPr>
        <p:txBody>
          <a:bodyPr>
            <a:normAutofit/>
          </a:bodyPr>
          <a:lstStyle/>
          <a:p>
            <a:pPr algn="l"/>
            <a:r>
              <a:rPr lang="bg-BG" sz="1800" dirty="0"/>
              <a:t>(СУБД)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271026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EB60C-B1A2-9885-1934-076640E41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256033"/>
            <a:ext cx="9810604" cy="640080"/>
          </a:xfrm>
          <a:solidFill>
            <a:srgbClr val="7030A0"/>
          </a:solidFill>
        </p:spPr>
        <p:txBody>
          <a:bodyPr>
            <a:normAutofit/>
          </a:bodyPr>
          <a:lstStyle/>
          <a:p>
            <a:r>
              <a:rPr lang="bg-BG" sz="1400" dirty="0">
                <a:solidFill>
                  <a:schemeClr val="bg1"/>
                </a:solidFill>
              </a:rPr>
              <a:t>Разпределени системи.сървър за бази от данни. Файлов сървър.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7F5BA-B12B-A8F9-EAB5-BBBE60A87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8" y="1143000"/>
            <a:ext cx="9903633" cy="5111377"/>
          </a:xfrm>
        </p:spPr>
        <p:txBody>
          <a:bodyPr>
            <a:normAutofit fontScale="92500" lnSpcReduction="10000"/>
          </a:bodyPr>
          <a:lstStyle/>
          <a:p>
            <a:r>
              <a:rPr lang="bg-BG" b="1" dirty="0">
                <a:solidFill>
                  <a:schemeClr val="tx1"/>
                </a:solidFill>
              </a:rPr>
              <a:t>Разпределени системи</a:t>
            </a:r>
            <a:r>
              <a:rPr lang="bg-BG" dirty="0">
                <a:solidFill>
                  <a:schemeClr val="tx1"/>
                </a:solidFill>
              </a:rPr>
              <a:t> – използват два или повече компютъра, за да изпълнят една единствена програма. Така, обединявайки изчислителната мощ на множеството компютри, се постига по-висока произведителност.</a:t>
            </a:r>
          </a:p>
          <a:p>
            <a:r>
              <a:rPr lang="bg-BG" dirty="0">
                <a:solidFill>
                  <a:schemeClr val="tx1"/>
                </a:solidFill>
              </a:rPr>
              <a:t>Клиентите и сървърът работят на различни компютри – обработката е разделена между клиента и сървъра. </a:t>
            </a:r>
            <a:r>
              <a:rPr lang="bg-BG" b="1" dirty="0">
                <a:solidFill>
                  <a:schemeClr val="tx1"/>
                </a:solidFill>
              </a:rPr>
              <a:t>Сървърът за база от данни</a:t>
            </a:r>
            <a:r>
              <a:rPr lang="bg-BG" dirty="0">
                <a:solidFill>
                  <a:schemeClr val="tx1"/>
                </a:solidFill>
              </a:rPr>
              <a:t> е специализиран за опбработка на разпределени заявки. Той поддържа всички базови функционалности на СУБД, клиентски заявки, обработват ги и връщат резултат към клиентите. На един компютър може да има няколко инстанции на сървър от бази от данни и на всеки сървър може да има различни бази от данни. Клиентите са компютърни системи, които изпращат заявки към сървъра и получават резултатите от обработените заявки. Те са на различни физически машини и комуникират със сървара посредством мрежова връзка.</a:t>
            </a:r>
          </a:p>
          <a:p>
            <a:r>
              <a:rPr lang="bg-BG" b="1" dirty="0">
                <a:solidFill>
                  <a:schemeClr val="tx1"/>
                </a:solidFill>
              </a:rPr>
              <a:t>Файловият сървър</a:t>
            </a:r>
            <a:r>
              <a:rPr lang="bg-BG" dirty="0">
                <a:solidFill>
                  <a:schemeClr val="tx1"/>
                </a:solidFill>
              </a:rPr>
              <a:t> – специализиран за управление на файловете. Осигурява функционалности за съхранение, достъп и управление на файлове от различни клиенти или потребители. </a:t>
            </a:r>
            <a:r>
              <a:rPr lang="bg-BG">
                <a:solidFill>
                  <a:schemeClr val="tx1"/>
                </a:solidFill>
              </a:rPr>
              <a:t>СУБД използват файловите сървъри за съхранение на архиви на бази от данни, както и за съхранение на други файлове – мултимедийни файлове, изображения, музика и видео.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64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9">
            <a:extLst>
              <a:ext uri="{FF2B5EF4-FFF2-40B4-BE49-F238E27FC236}">
                <a16:creationId xmlns:a16="http://schemas.microsoft.com/office/drawing/2014/main" id="{35C685BF-E9A7-4525-ABF3-CCC2EAC37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2687005"/>
          </a:xfrm>
          <a:custGeom>
            <a:avLst/>
            <a:gdLst>
              <a:gd name="connsiteX0" fmla="*/ 12192000 w 12192000"/>
              <a:gd name="connsiteY0" fmla="*/ 0 h 2785707"/>
              <a:gd name="connsiteX1" fmla="*/ 0 w 12192000"/>
              <a:gd name="connsiteY1" fmla="*/ 0 h 2785707"/>
              <a:gd name="connsiteX2" fmla="*/ 0 w 12192000"/>
              <a:gd name="connsiteY2" fmla="*/ 591237 h 2785707"/>
              <a:gd name="connsiteX3" fmla="*/ 7462 w 12192000"/>
              <a:gd name="connsiteY3" fmla="*/ 596097 h 2785707"/>
              <a:gd name="connsiteX4" fmla="*/ 65949 w 12192000"/>
              <a:gd name="connsiteY4" fmla="*/ 623063 h 2785707"/>
              <a:gd name="connsiteX5" fmla="*/ 174040 w 12192000"/>
              <a:gd name="connsiteY5" fmla="*/ 614935 h 2785707"/>
              <a:gd name="connsiteX6" fmla="*/ 331354 w 12192000"/>
              <a:gd name="connsiteY6" fmla="*/ 605310 h 2785707"/>
              <a:gd name="connsiteX7" fmla="*/ 437701 w 12192000"/>
              <a:gd name="connsiteY7" fmla="*/ 649169 h 2785707"/>
              <a:gd name="connsiteX8" fmla="*/ 570985 w 12192000"/>
              <a:gd name="connsiteY8" fmla="*/ 634864 h 2785707"/>
              <a:gd name="connsiteX9" fmla="*/ 660488 w 12192000"/>
              <a:gd name="connsiteY9" fmla="*/ 637694 h 2785707"/>
              <a:gd name="connsiteX10" fmla="*/ 862240 w 12192000"/>
              <a:gd name="connsiteY10" fmla="*/ 647402 h 2785707"/>
              <a:gd name="connsiteX11" fmla="*/ 1055198 w 12192000"/>
              <a:gd name="connsiteY11" fmla="*/ 658414 h 2785707"/>
              <a:gd name="connsiteX12" fmla="*/ 1161490 w 12192000"/>
              <a:gd name="connsiteY12" fmla="*/ 664553 h 2785707"/>
              <a:gd name="connsiteX13" fmla="*/ 1335488 w 12192000"/>
              <a:gd name="connsiteY13" fmla="*/ 684838 h 2785707"/>
              <a:gd name="connsiteX14" fmla="*/ 1384901 w 12192000"/>
              <a:gd name="connsiteY14" fmla="*/ 684207 h 2785707"/>
              <a:gd name="connsiteX15" fmla="*/ 1414557 w 12192000"/>
              <a:gd name="connsiteY15" fmla="*/ 685540 h 2785707"/>
              <a:gd name="connsiteX16" fmla="*/ 1479073 w 12192000"/>
              <a:gd name="connsiteY16" fmla="*/ 708783 h 2785707"/>
              <a:gd name="connsiteX17" fmla="*/ 1760498 w 12192000"/>
              <a:gd name="connsiteY17" fmla="*/ 700683 h 2785707"/>
              <a:gd name="connsiteX18" fmla="*/ 1971386 w 12192000"/>
              <a:gd name="connsiteY18" fmla="*/ 726403 h 2785707"/>
              <a:gd name="connsiteX19" fmla="*/ 2050659 w 12192000"/>
              <a:gd name="connsiteY19" fmla="*/ 720928 h 2785707"/>
              <a:gd name="connsiteX20" fmla="*/ 2220475 w 12192000"/>
              <a:gd name="connsiteY20" fmla="*/ 749487 h 2785707"/>
              <a:gd name="connsiteX21" fmla="*/ 2272406 w 12192000"/>
              <a:gd name="connsiteY21" fmla="*/ 777021 h 2785707"/>
              <a:gd name="connsiteX22" fmla="*/ 2297410 w 12192000"/>
              <a:gd name="connsiteY22" fmla="*/ 791240 h 2785707"/>
              <a:gd name="connsiteX23" fmla="*/ 2377393 w 12192000"/>
              <a:gd name="connsiteY23" fmla="*/ 838529 h 2785707"/>
              <a:gd name="connsiteX24" fmla="*/ 2389325 w 12192000"/>
              <a:gd name="connsiteY24" fmla="*/ 847736 h 2785707"/>
              <a:gd name="connsiteX25" fmla="*/ 2418508 w 12192000"/>
              <a:gd name="connsiteY25" fmla="*/ 847030 h 2785707"/>
              <a:gd name="connsiteX26" fmla="*/ 2435377 w 12192000"/>
              <a:gd name="connsiteY26" fmla="*/ 837345 h 2785707"/>
              <a:gd name="connsiteX27" fmla="*/ 2439620 w 12192000"/>
              <a:gd name="connsiteY27" fmla="*/ 840860 h 2785707"/>
              <a:gd name="connsiteX28" fmla="*/ 2451797 w 12192000"/>
              <a:gd name="connsiteY28" fmla="*/ 846508 h 2785707"/>
              <a:gd name="connsiteX29" fmla="*/ 2505861 w 12192000"/>
              <a:gd name="connsiteY29" fmla="*/ 882666 h 2785707"/>
              <a:gd name="connsiteX30" fmla="*/ 2528621 w 12192000"/>
              <a:gd name="connsiteY30" fmla="*/ 883310 h 2785707"/>
              <a:gd name="connsiteX31" fmla="*/ 2615876 w 12192000"/>
              <a:gd name="connsiteY31" fmla="*/ 913568 h 2785707"/>
              <a:gd name="connsiteX32" fmla="*/ 2633076 w 12192000"/>
              <a:gd name="connsiteY32" fmla="*/ 918384 h 2785707"/>
              <a:gd name="connsiteX33" fmla="*/ 2665101 w 12192000"/>
              <a:gd name="connsiteY33" fmla="*/ 936714 h 2785707"/>
              <a:gd name="connsiteX34" fmla="*/ 2675173 w 12192000"/>
              <a:gd name="connsiteY34" fmla="*/ 938458 h 2785707"/>
              <a:gd name="connsiteX35" fmla="*/ 2707978 w 12192000"/>
              <a:gd name="connsiteY35" fmla="*/ 955182 h 2785707"/>
              <a:gd name="connsiteX36" fmla="*/ 2778669 w 12192000"/>
              <a:gd name="connsiteY36" fmla="*/ 991480 h 2785707"/>
              <a:gd name="connsiteX37" fmla="*/ 2796452 w 12192000"/>
              <a:gd name="connsiteY37" fmla="*/ 1000372 h 2785707"/>
              <a:gd name="connsiteX38" fmla="*/ 2813495 w 12192000"/>
              <a:gd name="connsiteY38" fmla="*/ 1001982 h 2785707"/>
              <a:gd name="connsiteX39" fmla="*/ 2904193 w 12192000"/>
              <a:gd name="connsiteY39" fmla="*/ 1024123 h 2785707"/>
              <a:gd name="connsiteX40" fmla="*/ 2926826 w 12192000"/>
              <a:gd name="connsiteY40" fmla="*/ 1025558 h 2785707"/>
              <a:gd name="connsiteX41" fmla="*/ 2937629 w 12192000"/>
              <a:gd name="connsiteY41" fmla="*/ 1021496 h 2785707"/>
              <a:gd name="connsiteX42" fmla="*/ 2970190 w 12192000"/>
              <a:gd name="connsiteY42" fmla="*/ 1039341 h 2785707"/>
              <a:gd name="connsiteX43" fmla="*/ 3023036 w 12192000"/>
              <a:gd name="connsiteY43" fmla="*/ 1057429 h 2785707"/>
              <a:gd name="connsiteX44" fmla="*/ 3047640 w 12192000"/>
              <a:gd name="connsiteY44" fmla="*/ 1067886 h 2785707"/>
              <a:gd name="connsiteX45" fmla="*/ 3069615 w 12192000"/>
              <a:gd name="connsiteY45" fmla="*/ 1068623 h 2785707"/>
              <a:gd name="connsiteX46" fmla="*/ 3189718 w 12192000"/>
              <a:gd name="connsiteY46" fmla="*/ 1090790 h 2785707"/>
              <a:gd name="connsiteX47" fmla="*/ 3234683 w 12192000"/>
              <a:gd name="connsiteY47" fmla="*/ 1082861 h 2785707"/>
              <a:gd name="connsiteX48" fmla="*/ 3243889 w 12192000"/>
              <a:gd name="connsiteY48" fmla="*/ 1088560 h 2785707"/>
              <a:gd name="connsiteX49" fmla="*/ 3316289 w 12192000"/>
              <a:gd name="connsiteY49" fmla="*/ 1102846 h 2785707"/>
              <a:gd name="connsiteX50" fmla="*/ 3363255 w 12192000"/>
              <a:gd name="connsiteY50" fmla="*/ 1113121 h 2785707"/>
              <a:gd name="connsiteX51" fmla="*/ 3450298 w 12192000"/>
              <a:gd name="connsiteY51" fmla="*/ 1140641 h 2785707"/>
              <a:gd name="connsiteX52" fmla="*/ 3502843 w 12192000"/>
              <a:gd name="connsiteY52" fmla="*/ 1152088 h 2785707"/>
              <a:gd name="connsiteX53" fmla="*/ 3534327 w 12192000"/>
              <a:gd name="connsiteY53" fmla="*/ 1158780 h 2785707"/>
              <a:gd name="connsiteX54" fmla="*/ 3613707 w 12192000"/>
              <a:gd name="connsiteY54" fmla="*/ 1188135 h 2785707"/>
              <a:gd name="connsiteX55" fmla="*/ 3734447 w 12192000"/>
              <a:gd name="connsiteY55" fmla="*/ 1264997 h 2785707"/>
              <a:gd name="connsiteX56" fmla="*/ 3774777 w 12192000"/>
              <a:gd name="connsiteY56" fmla="*/ 1280345 h 2785707"/>
              <a:gd name="connsiteX57" fmla="*/ 3782987 w 12192000"/>
              <a:gd name="connsiteY57" fmla="*/ 1278825 h 2785707"/>
              <a:gd name="connsiteX58" fmla="*/ 3829525 w 12192000"/>
              <a:gd name="connsiteY58" fmla="*/ 1314650 h 2785707"/>
              <a:gd name="connsiteX59" fmla="*/ 3916534 w 12192000"/>
              <a:gd name="connsiteY59" fmla="*/ 1337438 h 2785707"/>
              <a:gd name="connsiteX60" fmla="*/ 3985243 w 12192000"/>
              <a:gd name="connsiteY60" fmla="*/ 1349887 h 2785707"/>
              <a:gd name="connsiteX61" fmla="*/ 4022446 w 12192000"/>
              <a:gd name="connsiteY61" fmla="*/ 1358915 h 2785707"/>
              <a:gd name="connsiteX62" fmla="*/ 4050987 w 12192000"/>
              <a:gd name="connsiteY62" fmla="*/ 1363213 h 2785707"/>
              <a:gd name="connsiteX63" fmla="*/ 4115739 w 12192000"/>
              <a:gd name="connsiteY63" fmla="*/ 1386380 h 2785707"/>
              <a:gd name="connsiteX64" fmla="*/ 4219773 w 12192000"/>
              <a:gd name="connsiteY64" fmla="*/ 1429896 h 2785707"/>
              <a:gd name="connsiteX65" fmla="*/ 4242592 w 12192000"/>
              <a:gd name="connsiteY65" fmla="*/ 1437995 h 2785707"/>
              <a:gd name="connsiteX66" fmla="*/ 4264860 w 12192000"/>
              <a:gd name="connsiteY66" fmla="*/ 1440328 h 2785707"/>
              <a:gd name="connsiteX67" fmla="*/ 4272342 w 12192000"/>
              <a:gd name="connsiteY67" fmla="*/ 1436836 h 2785707"/>
              <a:gd name="connsiteX68" fmla="*/ 4285317 w 12192000"/>
              <a:gd name="connsiteY68" fmla="*/ 1440547 h 2785707"/>
              <a:gd name="connsiteX69" fmla="*/ 4289326 w 12192000"/>
              <a:gd name="connsiteY69" fmla="*/ 1440567 h 2785707"/>
              <a:gd name="connsiteX70" fmla="*/ 4311745 w 12192000"/>
              <a:gd name="connsiteY70" fmla="*/ 1441649 h 2785707"/>
              <a:gd name="connsiteX71" fmla="*/ 4345821 w 12192000"/>
              <a:gd name="connsiteY71" fmla="*/ 1467990 h 2785707"/>
              <a:gd name="connsiteX72" fmla="*/ 4399086 w 12192000"/>
              <a:gd name="connsiteY72" fmla="*/ 1480631 h 2785707"/>
              <a:gd name="connsiteX73" fmla="*/ 4635587 w 12192000"/>
              <a:gd name="connsiteY73" fmla="*/ 1532477 h 2785707"/>
              <a:gd name="connsiteX74" fmla="*/ 4697305 w 12192000"/>
              <a:gd name="connsiteY74" fmla="*/ 1598576 h 2785707"/>
              <a:gd name="connsiteX75" fmla="*/ 4800559 w 12192000"/>
              <a:gd name="connsiteY75" fmla="*/ 1650651 h 2785707"/>
              <a:gd name="connsiteX76" fmla="*/ 4945615 w 12192000"/>
              <a:gd name="connsiteY76" fmla="*/ 1698753 h 2785707"/>
              <a:gd name="connsiteX77" fmla="*/ 4951384 w 12192000"/>
              <a:gd name="connsiteY77" fmla="*/ 1709811 h 2785707"/>
              <a:gd name="connsiteX78" fmla="*/ 4961956 w 12192000"/>
              <a:gd name="connsiteY78" fmla="*/ 1718626 h 2785707"/>
              <a:gd name="connsiteX79" fmla="*/ 4964473 w 12192000"/>
              <a:gd name="connsiteY79" fmla="*/ 1718615 h 2785707"/>
              <a:gd name="connsiteX80" fmla="*/ 4991598 w 12192000"/>
              <a:gd name="connsiteY80" fmla="*/ 1734829 h 2785707"/>
              <a:gd name="connsiteX81" fmla="*/ 5009548 w 12192000"/>
              <a:gd name="connsiteY81" fmla="*/ 1747489 h 2785707"/>
              <a:gd name="connsiteX82" fmla="*/ 5014839 w 12192000"/>
              <a:gd name="connsiteY82" fmla="*/ 1748130 h 2785707"/>
              <a:gd name="connsiteX83" fmla="*/ 5058738 w 12192000"/>
              <a:gd name="connsiteY83" fmla="*/ 1764982 h 2785707"/>
              <a:gd name="connsiteX84" fmla="*/ 5080507 w 12192000"/>
              <a:gd name="connsiteY84" fmla="*/ 1768847 h 2785707"/>
              <a:gd name="connsiteX85" fmla="*/ 5142055 w 12192000"/>
              <a:gd name="connsiteY85" fmla="*/ 1767607 h 2785707"/>
              <a:gd name="connsiteX86" fmla="*/ 5173522 w 12192000"/>
              <a:gd name="connsiteY86" fmla="*/ 1784620 h 2785707"/>
              <a:gd name="connsiteX87" fmla="*/ 5180367 w 12192000"/>
              <a:gd name="connsiteY87" fmla="*/ 1787604 h 2785707"/>
              <a:gd name="connsiteX88" fmla="*/ 5180716 w 12192000"/>
              <a:gd name="connsiteY88" fmla="*/ 1787481 h 2785707"/>
              <a:gd name="connsiteX89" fmla="*/ 5188363 w 12192000"/>
              <a:gd name="connsiteY89" fmla="*/ 1790269 h 2785707"/>
              <a:gd name="connsiteX90" fmla="*/ 5192852 w 12192000"/>
              <a:gd name="connsiteY90" fmla="*/ 1793043 h 2785707"/>
              <a:gd name="connsiteX91" fmla="*/ 5272230 w 12192000"/>
              <a:gd name="connsiteY91" fmla="*/ 1791348 h 2785707"/>
              <a:gd name="connsiteX92" fmla="*/ 5376484 w 12192000"/>
              <a:gd name="connsiteY92" fmla="*/ 1805756 h 2785707"/>
              <a:gd name="connsiteX93" fmla="*/ 5478926 w 12192000"/>
              <a:gd name="connsiteY93" fmla="*/ 1822858 h 2785707"/>
              <a:gd name="connsiteX94" fmla="*/ 5515632 w 12192000"/>
              <a:gd name="connsiteY94" fmla="*/ 1830425 h 2785707"/>
              <a:gd name="connsiteX95" fmla="*/ 5582742 w 12192000"/>
              <a:gd name="connsiteY95" fmla="*/ 1837848 h 2785707"/>
              <a:gd name="connsiteX96" fmla="*/ 5615731 w 12192000"/>
              <a:gd name="connsiteY96" fmla="*/ 1838115 h 2785707"/>
              <a:gd name="connsiteX97" fmla="*/ 5619149 w 12192000"/>
              <a:gd name="connsiteY97" fmla="*/ 1835988 h 2785707"/>
              <a:gd name="connsiteX98" fmla="*/ 5625050 w 12192000"/>
              <a:gd name="connsiteY98" fmla="*/ 1835832 h 2785707"/>
              <a:gd name="connsiteX99" fmla="*/ 5640026 w 12192000"/>
              <a:gd name="connsiteY99" fmla="*/ 1839536 h 2785707"/>
              <a:gd name="connsiteX100" fmla="*/ 5645469 w 12192000"/>
              <a:gd name="connsiteY100" fmla="*/ 1841610 h 2785707"/>
              <a:gd name="connsiteX101" fmla="*/ 5653837 w 12192000"/>
              <a:gd name="connsiteY101" fmla="*/ 1843194 h 2785707"/>
              <a:gd name="connsiteX102" fmla="*/ 5654101 w 12192000"/>
              <a:gd name="connsiteY102" fmla="*/ 1843017 h 2785707"/>
              <a:gd name="connsiteX103" fmla="*/ 5661820 w 12192000"/>
              <a:gd name="connsiteY103" fmla="*/ 1844927 h 2785707"/>
              <a:gd name="connsiteX104" fmla="*/ 5698828 w 12192000"/>
              <a:gd name="connsiteY104" fmla="*/ 1857009 h 2785707"/>
              <a:gd name="connsiteX105" fmla="*/ 5755153 w 12192000"/>
              <a:gd name="connsiteY105" fmla="*/ 1846051 h 2785707"/>
              <a:gd name="connsiteX106" fmla="*/ 5777080 w 12192000"/>
              <a:gd name="connsiteY106" fmla="*/ 1846484 h 2785707"/>
              <a:gd name="connsiteX107" fmla="*/ 5790062 w 12192000"/>
              <a:gd name="connsiteY107" fmla="*/ 1844754 h 2785707"/>
              <a:gd name="connsiteX108" fmla="*/ 5888138 w 12192000"/>
              <a:gd name="connsiteY108" fmla="*/ 1877663 h 2785707"/>
              <a:gd name="connsiteX109" fmla="*/ 5902013 w 12192000"/>
              <a:gd name="connsiteY109" fmla="*/ 1884827 h 2785707"/>
              <a:gd name="connsiteX110" fmla="*/ 5912492 w 12192000"/>
              <a:gd name="connsiteY110" fmla="*/ 1894998 h 2785707"/>
              <a:gd name="connsiteX111" fmla="*/ 6068995 w 12192000"/>
              <a:gd name="connsiteY111" fmla="*/ 1920302 h 2785707"/>
              <a:gd name="connsiteX112" fmla="*/ 6283598 w 12192000"/>
              <a:gd name="connsiteY112" fmla="*/ 1991295 h 2785707"/>
              <a:gd name="connsiteX113" fmla="*/ 6378390 w 12192000"/>
              <a:gd name="connsiteY113" fmla="*/ 1991561 h 2785707"/>
              <a:gd name="connsiteX114" fmla="*/ 6519309 w 12192000"/>
              <a:gd name="connsiteY114" fmla="*/ 2027309 h 2785707"/>
              <a:gd name="connsiteX115" fmla="*/ 6643152 w 12192000"/>
              <a:gd name="connsiteY115" fmla="*/ 2049516 h 2785707"/>
              <a:gd name="connsiteX116" fmla="*/ 6656875 w 12192000"/>
              <a:gd name="connsiteY116" fmla="*/ 2051188 h 2785707"/>
              <a:gd name="connsiteX117" fmla="*/ 6662165 w 12192000"/>
              <a:gd name="connsiteY117" fmla="*/ 2046505 h 2785707"/>
              <a:gd name="connsiteX118" fmla="*/ 6708706 w 12192000"/>
              <a:gd name="connsiteY118" fmla="*/ 2049842 h 2785707"/>
              <a:gd name="connsiteX119" fmla="*/ 6797201 w 12192000"/>
              <a:gd name="connsiteY119" fmla="*/ 2065320 h 2785707"/>
              <a:gd name="connsiteX120" fmla="*/ 6810764 w 12192000"/>
              <a:gd name="connsiteY120" fmla="*/ 2071002 h 2785707"/>
              <a:gd name="connsiteX121" fmla="*/ 6901101 w 12192000"/>
              <a:gd name="connsiteY121" fmla="*/ 2082052 h 2785707"/>
              <a:gd name="connsiteX122" fmla="*/ 6962781 w 12192000"/>
              <a:gd name="connsiteY122" fmla="*/ 2092999 h 2785707"/>
              <a:gd name="connsiteX123" fmla="*/ 6975881 w 12192000"/>
              <a:gd name="connsiteY123" fmla="*/ 2098520 h 2785707"/>
              <a:gd name="connsiteX124" fmla="*/ 6991402 w 12192000"/>
              <a:gd name="connsiteY124" fmla="*/ 2094572 h 2785707"/>
              <a:gd name="connsiteX125" fmla="*/ 6996085 w 12192000"/>
              <a:gd name="connsiteY125" fmla="*/ 2090397 h 2785707"/>
              <a:gd name="connsiteX126" fmla="*/ 7045119 w 12192000"/>
              <a:gd name="connsiteY126" fmla="*/ 2100367 h 2785707"/>
              <a:gd name="connsiteX127" fmla="*/ 7051064 w 12192000"/>
              <a:gd name="connsiteY127" fmla="*/ 2100779 h 2785707"/>
              <a:gd name="connsiteX128" fmla="*/ 7092123 w 12192000"/>
              <a:gd name="connsiteY128" fmla="*/ 2100750 h 2785707"/>
              <a:gd name="connsiteX129" fmla="*/ 7153291 w 12192000"/>
              <a:gd name="connsiteY129" fmla="*/ 2096258 h 2785707"/>
              <a:gd name="connsiteX130" fmla="*/ 7216946 w 12192000"/>
              <a:gd name="connsiteY130" fmla="*/ 2083586 h 2785707"/>
              <a:gd name="connsiteX131" fmla="*/ 7253640 w 12192000"/>
              <a:gd name="connsiteY131" fmla="*/ 2078754 h 2785707"/>
              <a:gd name="connsiteX132" fmla="*/ 7279228 w 12192000"/>
              <a:gd name="connsiteY132" fmla="*/ 2072719 h 2785707"/>
              <a:gd name="connsiteX133" fmla="*/ 7350342 w 12192000"/>
              <a:gd name="connsiteY133" fmla="*/ 2070909 h 2785707"/>
              <a:gd name="connsiteX134" fmla="*/ 7470724 w 12192000"/>
              <a:gd name="connsiteY134" fmla="*/ 2073574 h 2785707"/>
              <a:gd name="connsiteX135" fmla="*/ 7514696 w 12192000"/>
              <a:gd name="connsiteY135" fmla="*/ 2067266 h 2785707"/>
              <a:gd name="connsiteX136" fmla="*/ 7516909 w 12192000"/>
              <a:gd name="connsiteY136" fmla="*/ 2061590 h 2785707"/>
              <a:gd name="connsiteX137" fmla="*/ 7530255 w 12192000"/>
              <a:gd name="connsiteY137" fmla="*/ 2060403 h 2785707"/>
              <a:gd name="connsiteX138" fmla="*/ 7533279 w 12192000"/>
              <a:gd name="connsiteY138" fmla="*/ 2059039 h 2785707"/>
              <a:gd name="connsiteX139" fmla="*/ 7551151 w 12192000"/>
              <a:gd name="connsiteY139" fmla="*/ 2052267 h 2785707"/>
              <a:gd name="connsiteX140" fmla="*/ 7602338 w 12192000"/>
              <a:gd name="connsiteY140" fmla="*/ 2063846 h 2785707"/>
              <a:gd name="connsiteX141" fmla="*/ 7625892 w 12192000"/>
              <a:gd name="connsiteY141" fmla="*/ 2064714 h 2785707"/>
              <a:gd name="connsiteX142" fmla="*/ 7648322 w 12192000"/>
              <a:gd name="connsiteY142" fmla="*/ 2072757 h 2785707"/>
              <a:gd name="connsiteX143" fmla="*/ 7660138 w 12192000"/>
              <a:gd name="connsiteY143" fmla="*/ 2081487 h 2785707"/>
              <a:gd name="connsiteX144" fmla="*/ 7701887 w 12192000"/>
              <a:gd name="connsiteY144" fmla="*/ 2097255 h 2785707"/>
              <a:gd name="connsiteX145" fmla="*/ 7701887 w 12192000"/>
              <a:gd name="connsiteY145" fmla="*/ 2081564 h 2785707"/>
              <a:gd name="connsiteX146" fmla="*/ 7781603 w 12192000"/>
              <a:gd name="connsiteY146" fmla="*/ 2105597 h 2785707"/>
              <a:gd name="connsiteX147" fmla="*/ 7840532 w 12192000"/>
              <a:gd name="connsiteY147" fmla="*/ 2126887 h 2785707"/>
              <a:gd name="connsiteX148" fmla="*/ 7852490 w 12192000"/>
              <a:gd name="connsiteY148" fmla="*/ 2134555 h 2785707"/>
              <a:gd name="connsiteX149" fmla="*/ 7868492 w 12192000"/>
              <a:gd name="connsiteY149" fmla="*/ 2133321 h 2785707"/>
              <a:gd name="connsiteX150" fmla="*/ 7873842 w 12192000"/>
              <a:gd name="connsiteY150" fmla="*/ 2130014 h 2785707"/>
              <a:gd name="connsiteX151" fmla="*/ 7920468 w 12192000"/>
              <a:gd name="connsiteY151" fmla="*/ 2148187 h 2785707"/>
              <a:gd name="connsiteX152" fmla="*/ 7926263 w 12192000"/>
              <a:gd name="connsiteY152" fmla="*/ 2149606 h 2785707"/>
              <a:gd name="connsiteX153" fmla="*/ 7966770 w 12192000"/>
              <a:gd name="connsiteY153" fmla="*/ 2156585 h 2785707"/>
              <a:gd name="connsiteX154" fmla="*/ 8092911 w 12192000"/>
              <a:gd name="connsiteY154" fmla="*/ 2161008 h 2785707"/>
              <a:gd name="connsiteX155" fmla="*/ 8129956 w 12192000"/>
              <a:gd name="connsiteY155" fmla="*/ 2162518 h 2785707"/>
              <a:gd name="connsiteX156" fmla="*/ 8156253 w 12192000"/>
              <a:gd name="connsiteY156" fmla="*/ 2160951 h 2785707"/>
              <a:gd name="connsiteX157" fmla="*/ 8226723 w 12192000"/>
              <a:gd name="connsiteY157" fmla="*/ 2171307 h 2785707"/>
              <a:gd name="connsiteX158" fmla="*/ 8345013 w 12192000"/>
              <a:gd name="connsiteY158" fmla="*/ 2194472 h 2785707"/>
              <a:gd name="connsiteX159" fmla="*/ 8389494 w 12192000"/>
              <a:gd name="connsiteY159" fmla="*/ 2195774 h 2785707"/>
              <a:gd name="connsiteX160" fmla="*/ 8392672 w 12192000"/>
              <a:gd name="connsiteY160" fmla="*/ 2190570 h 2785707"/>
              <a:gd name="connsiteX161" fmla="*/ 8406045 w 12192000"/>
              <a:gd name="connsiteY161" fmla="*/ 2191681 h 2785707"/>
              <a:gd name="connsiteX162" fmla="*/ 8409264 w 12192000"/>
              <a:gd name="connsiteY162" fmla="*/ 2190855 h 2785707"/>
              <a:gd name="connsiteX163" fmla="*/ 8428080 w 12192000"/>
              <a:gd name="connsiteY163" fmla="*/ 2187244 h 2785707"/>
              <a:gd name="connsiteX164" fmla="*/ 8476550 w 12192000"/>
              <a:gd name="connsiteY164" fmla="*/ 2207369 h 2785707"/>
              <a:gd name="connsiteX165" fmla="*/ 8588757 w 12192000"/>
              <a:gd name="connsiteY165" fmla="*/ 2225395 h 2785707"/>
              <a:gd name="connsiteX166" fmla="*/ 8749518 w 12192000"/>
              <a:gd name="connsiteY166" fmla="*/ 2245011 h 2785707"/>
              <a:gd name="connsiteX167" fmla="*/ 8874315 w 12192000"/>
              <a:gd name="connsiteY167" fmla="*/ 2266877 h 2785707"/>
              <a:gd name="connsiteX168" fmla="*/ 9029190 w 12192000"/>
              <a:gd name="connsiteY168" fmla="*/ 2309251 h 2785707"/>
              <a:gd name="connsiteX169" fmla="*/ 9142331 w 12192000"/>
              <a:gd name="connsiteY169" fmla="*/ 2320064 h 2785707"/>
              <a:gd name="connsiteX170" fmla="*/ 9155844 w 12192000"/>
              <a:gd name="connsiteY170" fmla="*/ 2330314 h 2785707"/>
              <a:gd name="connsiteX171" fmla="*/ 9171403 w 12192000"/>
              <a:gd name="connsiteY171" fmla="*/ 2337223 h 2785707"/>
              <a:gd name="connsiteX172" fmla="*/ 9173407 w 12192000"/>
              <a:gd name="connsiteY172" fmla="*/ 2336681 h 2785707"/>
              <a:gd name="connsiteX173" fmla="*/ 9208166 w 12192000"/>
              <a:gd name="connsiteY173" fmla="*/ 2347769 h 2785707"/>
              <a:gd name="connsiteX174" fmla="*/ 9274752 w 12192000"/>
              <a:gd name="connsiteY174" fmla="*/ 2367321 h 2785707"/>
              <a:gd name="connsiteX175" fmla="*/ 9275339 w 12192000"/>
              <a:gd name="connsiteY175" fmla="*/ 2366424 h 2785707"/>
              <a:gd name="connsiteX176" fmla="*/ 9286171 w 12192000"/>
              <a:gd name="connsiteY176" fmla="*/ 2364868 h 2785707"/>
              <a:gd name="connsiteX177" fmla="*/ 9306706 w 12192000"/>
              <a:gd name="connsiteY177" fmla="*/ 2364279 h 2785707"/>
              <a:gd name="connsiteX178" fmla="*/ 9354964 w 12192000"/>
              <a:gd name="connsiteY178" fmla="*/ 2350000 h 2785707"/>
              <a:gd name="connsiteX179" fmla="*/ 9393840 w 12192000"/>
              <a:gd name="connsiteY179" fmla="*/ 2360999 h 2785707"/>
              <a:gd name="connsiteX180" fmla="*/ 9401723 w 12192000"/>
              <a:gd name="connsiteY180" fmla="*/ 2362648 h 2785707"/>
              <a:gd name="connsiteX181" fmla="*/ 9401904 w 12192000"/>
              <a:gd name="connsiteY181" fmla="*/ 2362449 h 2785707"/>
              <a:gd name="connsiteX182" fmla="*/ 9410265 w 12192000"/>
              <a:gd name="connsiteY182" fmla="*/ 2363724 h 2785707"/>
              <a:gd name="connsiteX183" fmla="*/ 9431384 w 12192000"/>
              <a:gd name="connsiteY183" fmla="*/ 2368857 h 2785707"/>
              <a:gd name="connsiteX184" fmla="*/ 9436806 w 12192000"/>
              <a:gd name="connsiteY184" fmla="*/ 2368409 h 2785707"/>
              <a:gd name="connsiteX185" fmla="*/ 9469943 w 12192000"/>
              <a:gd name="connsiteY185" fmla="*/ 2364702 h 2785707"/>
              <a:gd name="connsiteX186" fmla="*/ 9571973 w 12192000"/>
              <a:gd name="connsiteY186" fmla="*/ 2375579 h 2785707"/>
              <a:gd name="connsiteX187" fmla="*/ 9673508 w 12192000"/>
              <a:gd name="connsiteY187" fmla="*/ 2388756 h 2785707"/>
              <a:gd name="connsiteX188" fmla="*/ 9775728 w 12192000"/>
              <a:gd name="connsiteY188" fmla="*/ 2398997 h 2785707"/>
              <a:gd name="connsiteX189" fmla="*/ 9828502 w 12192000"/>
              <a:gd name="connsiteY189" fmla="*/ 2387377 h 2785707"/>
              <a:gd name="connsiteX190" fmla="*/ 9834358 w 12192000"/>
              <a:gd name="connsiteY190" fmla="*/ 2387922 h 2785707"/>
              <a:gd name="connsiteX191" fmla="*/ 9848851 w 12192000"/>
              <a:gd name="connsiteY191" fmla="*/ 2393407 h 2785707"/>
              <a:gd name="connsiteX192" fmla="*/ 9854053 w 12192000"/>
              <a:gd name="connsiteY192" fmla="*/ 2396127 h 2785707"/>
              <a:gd name="connsiteX193" fmla="*/ 9862192 w 12192000"/>
              <a:gd name="connsiteY193" fmla="*/ 2398707 h 2785707"/>
              <a:gd name="connsiteX194" fmla="*/ 9862471 w 12192000"/>
              <a:gd name="connsiteY194" fmla="*/ 2398561 h 2785707"/>
              <a:gd name="connsiteX195" fmla="*/ 9905498 w 12192000"/>
              <a:gd name="connsiteY195" fmla="*/ 2417867 h 2785707"/>
              <a:gd name="connsiteX196" fmla="*/ 9962223 w 12192000"/>
              <a:gd name="connsiteY196" fmla="*/ 2413612 h 2785707"/>
              <a:gd name="connsiteX197" fmla="*/ 9983885 w 12192000"/>
              <a:gd name="connsiteY197" fmla="*/ 2416653 h 2785707"/>
              <a:gd name="connsiteX198" fmla="*/ 9995871 w 12192000"/>
              <a:gd name="connsiteY198" fmla="*/ 2417158 h 2785707"/>
              <a:gd name="connsiteX199" fmla="*/ 10030934 w 12192000"/>
              <a:gd name="connsiteY199" fmla="*/ 2432369 h 2785707"/>
              <a:gd name="connsiteX200" fmla="*/ 10036087 w 12192000"/>
              <a:gd name="connsiteY200" fmla="*/ 2432793 h 2785707"/>
              <a:gd name="connsiteX201" fmla="*/ 10057471 w 12192000"/>
              <a:gd name="connsiteY201" fmla="*/ 2445317 h 2785707"/>
              <a:gd name="connsiteX202" fmla="*/ 10088697 w 12192000"/>
              <a:gd name="connsiteY202" fmla="*/ 2461159 h 2785707"/>
              <a:gd name="connsiteX203" fmla="*/ 10091030 w 12192000"/>
              <a:gd name="connsiteY203" fmla="*/ 2461029 h 2785707"/>
              <a:gd name="connsiteX204" fmla="*/ 10104127 w 12192000"/>
              <a:gd name="connsiteY204" fmla="*/ 2469841 h 2785707"/>
              <a:gd name="connsiteX205" fmla="*/ 10169163 w 12192000"/>
              <a:gd name="connsiteY205" fmla="*/ 2492519 h 2785707"/>
              <a:gd name="connsiteX206" fmla="*/ 10266247 w 12192000"/>
              <a:gd name="connsiteY206" fmla="*/ 2525164 h 2785707"/>
              <a:gd name="connsiteX207" fmla="*/ 10383588 w 12192000"/>
              <a:gd name="connsiteY207" fmla="*/ 2556604 h 2785707"/>
              <a:gd name="connsiteX208" fmla="*/ 10502276 w 12192000"/>
              <a:gd name="connsiteY208" fmla="*/ 2611346 h 2785707"/>
              <a:gd name="connsiteX209" fmla="*/ 10702436 w 12192000"/>
              <a:gd name="connsiteY209" fmla="*/ 2685688 h 2785707"/>
              <a:gd name="connsiteX210" fmla="*/ 10738338 w 12192000"/>
              <a:gd name="connsiteY210" fmla="*/ 2690143 h 2785707"/>
              <a:gd name="connsiteX211" fmla="*/ 10738410 w 12192000"/>
              <a:gd name="connsiteY211" fmla="*/ 2690169 h 2785707"/>
              <a:gd name="connsiteX212" fmla="*/ 10828361 w 12192000"/>
              <a:gd name="connsiteY212" fmla="*/ 2695982 h 2785707"/>
              <a:gd name="connsiteX213" fmla="*/ 10850642 w 12192000"/>
              <a:gd name="connsiteY213" fmla="*/ 2691703 h 2785707"/>
              <a:gd name="connsiteX214" fmla="*/ 10944231 w 12192000"/>
              <a:gd name="connsiteY214" fmla="*/ 2690377 h 2785707"/>
              <a:gd name="connsiteX215" fmla="*/ 10961147 w 12192000"/>
              <a:gd name="connsiteY215" fmla="*/ 2687666 h 2785707"/>
              <a:gd name="connsiteX216" fmla="*/ 10980692 w 12192000"/>
              <a:gd name="connsiteY216" fmla="*/ 2691799 h 2785707"/>
              <a:gd name="connsiteX217" fmla="*/ 11058630 w 12192000"/>
              <a:gd name="connsiteY217" fmla="*/ 2709148 h 2785707"/>
              <a:gd name="connsiteX218" fmla="*/ 11094767 w 12192000"/>
              <a:gd name="connsiteY218" fmla="*/ 2717083 h 2785707"/>
              <a:gd name="connsiteX219" fmla="*/ 11096358 w 12192000"/>
              <a:gd name="connsiteY219" fmla="*/ 2720774 h 2785707"/>
              <a:gd name="connsiteX220" fmla="*/ 11104973 w 12192000"/>
              <a:gd name="connsiteY220" fmla="*/ 2716245 h 2785707"/>
              <a:gd name="connsiteX221" fmla="*/ 11131099 w 12192000"/>
              <a:gd name="connsiteY221" fmla="*/ 2719881 h 2785707"/>
              <a:gd name="connsiteX222" fmla="*/ 11140776 w 12192000"/>
              <a:gd name="connsiteY222" fmla="*/ 2725926 h 2785707"/>
              <a:gd name="connsiteX223" fmla="*/ 11158686 w 12192000"/>
              <a:gd name="connsiteY223" fmla="*/ 2726270 h 2785707"/>
              <a:gd name="connsiteX224" fmla="*/ 11273267 w 12192000"/>
              <a:gd name="connsiteY224" fmla="*/ 2728567 h 2785707"/>
              <a:gd name="connsiteX225" fmla="*/ 11288916 w 12192000"/>
              <a:gd name="connsiteY225" fmla="*/ 2737828 h 2785707"/>
              <a:gd name="connsiteX226" fmla="*/ 11311388 w 12192000"/>
              <a:gd name="connsiteY226" fmla="*/ 2736624 h 2785707"/>
              <a:gd name="connsiteX227" fmla="*/ 11335078 w 12192000"/>
              <a:gd name="connsiteY227" fmla="*/ 2749941 h 2785707"/>
              <a:gd name="connsiteX228" fmla="*/ 11348344 w 12192000"/>
              <a:gd name="connsiteY228" fmla="*/ 2752346 h 2785707"/>
              <a:gd name="connsiteX229" fmla="*/ 11353373 w 12192000"/>
              <a:gd name="connsiteY229" fmla="*/ 2754678 h 2785707"/>
              <a:gd name="connsiteX230" fmla="*/ 11367159 w 12192000"/>
              <a:gd name="connsiteY230" fmla="*/ 2741107 h 2785707"/>
              <a:gd name="connsiteX231" fmla="*/ 11389712 w 12192000"/>
              <a:gd name="connsiteY231" fmla="*/ 2740372 h 2785707"/>
              <a:gd name="connsiteX232" fmla="*/ 11395219 w 12192000"/>
              <a:gd name="connsiteY232" fmla="*/ 2733120 h 2785707"/>
              <a:gd name="connsiteX233" fmla="*/ 11409180 w 12192000"/>
              <a:gd name="connsiteY233" fmla="*/ 2739023 h 2785707"/>
              <a:gd name="connsiteX234" fmla="*/ 11431837 w 12192000"/>
              <a:gd name="connsiteY234" fmla="*/ 2746056 h 2785707"/>
              <a:gd name="connsiteX235" fmla="*/ 11444471 w 12192000"/>
              <a:gd name="connsiteY235" fmla="*/ 2749621 h 2785707"/>
              <a:gd name="connsiteX236" fmla="*/ 11451208 w 12192000"/>
              <a:gd name="connsiteY236" fmla="*/ 2744859 h 2785707"/>
              <a:gd name="connsiteX237" fmla="*/ 11473061 w 12192000"/>
              <a:gd name="connsiteY237" fmla="*/ 2757601 h 2785707"/>
              <a:gd name="connsiteX238" fmla="*/ 11526925 w 12192000"/>
              <a:gd name="connsiteY238" fmla="*/ 2772124 h 2785707"/>
              <a:gd name="connsiteX239" fmla="*/ 11584409 w 12192000"/>
              <a:gd name="connsiteY239" fmla="*/ 2785707 h 2785707"/>
              <a:gd name="connsiteX240" fmla="*/ 11705161 w 12192000"/>
              <a:gd name="connsiteY240" fmla="*/ 2774143 h 2785707"/>
              <a:gd name="connsiteX241" fmla="*/ 11831541 w 12192000"/>
              <a:gd name="connsiteY241" fmla="*/ 2745647 h 2785707"/>
              <a:gd name="connsiteX242" fmla="*/ 12017942 w 12192000"/>
              <a:gd name="connsiteY242" fmla="*/ 2704117 h 2785707"/>
              <a:gd name="connsiteX243" fmla="*/ 12134490 w 12192000"/>
              <a:gd name="connsiteY243" fmla="*/ 2673464 h 2785707"/>
              <a:gd name="connsiteX244" fmla="*/ 12159651 w 12192000"/>
              <a:gd name="connsiteY244" fmla="*/ 2679085 h 2785707"/>
              <a:gd name="connsiteX245" fmla="*/ 12192000 w 12192000"/>
              <a:gd name="connsiteY245" fmla="*/ 2674480 h 2785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</a:cxnLst>
            <a:rect l="l" t="t" r="r" b="b"/>
            <a:pathLst>
              <a:path w="12192000" h="2785707">
                <a:moveTo>
                  <a:pt x="12192000" y="0"/>
                </a:moveTo>
                <a:lnTo>
                  <a:pt x="0" y="0"/>
                </a:lnTo>
                <a:lnTo>
                  <a:pt x="0" y="591237"/>
                </a:lnTo>
                <a:lnTo>
                  <a:pt x="7462" y="596097"/>
                </a:lnTo>
                <a:cubicBezTo>
                  <a:pt x="33908" y="613349"/>
                  <a:pt x="59850" y="629066"/>
                  <a:pt x="65949" y="623063"/>
                </a:cubicBezTo>
                <a:cubicBezTo>
                  <a:pt x="104511" y="621541"/>
                  <a:pt x="147418" y="628042"/>
                  <a:pt x="174040" y="614935"/>
                </a:cubicBezTo>
                <a:cubicBezTo>
                  <a:pt x="181060" y="595502"/>
                  <a:pt x="307304" y="613591"/>
                  <a:pt x="331354" y="605310"/>
                </a:cubicBezTo>
                <a:cubicBezTo>
                  <a:pt x="388829" y="623899"/>
                  <a:pt x="404420" y="655488"/>
                  <a:pt x="437701" y="649169"/>
                </a:cubicBezTo>
                <a:cubicBezTo>
                  <a:pt x="460360" y="643797"/>
                  <a:pt x="544430" y="662096"/>
                  <a:pt x="570985" y="634864"/>
                </a:cubicBezTo>
                <a:cubicBezTo>
                  <a:pt x="611720" y="655852"/>
                  <a:pt x="628268" y="628594"/>
                  <a:pt x="660488" y="637694"/>
                </a:cubicBezTo>
                <a:cubicBezTo>
                  <a:pt x="731929" y="640906"/>
                  <a:pt x="769884" y="669504"/>
                  <a:pt x="862240" y="647402"/>
                </a:cubicBezTo>
                <a:cubicBezTo>
                  <a:pt x="904065" y="656940"/>
                  <a:pt x="965938" y="616724"/>
                  <a:pt x="1055198" y="658414"/>
                </a:cubicBezTo>
                <a:cubicBezTo>
                  <a:pt x="1106774" y="665872"/>
                  <a:pt x="1080744" y="646485"/>
                  <a:pt x="1161490" y="664553"/>
                </a:cubicBezTo>
                <a:cubicBezTo>
                  <a:pt x="1184673" y="638081"/>
                  <a:pt x="1309702" y="681966"/>
                  <a:pt x="1335488" y="684838"/>
                </a:cubicBezTo>
                <a:cubicBezTo>
                  <a:pt x="1355801" y="667828"/>
                  <a:pt x="1366194" y="681653"/>
                  <a:pt x="1384901" y="684207"/>
                </a:cubicBezTo>
                <a:cubicBezTo>
                  <a:pt x="1393212" y="673848"/>
                  <a:pt x="1409014" y="673874"/>
                  <a:pt x="1414557" y="685540"/>
                </a:cubicBezTo>
                <a:cubicBezTo>
                  <a:pt x="1407315" y="713070"/>
                  <a:pt x="1474731" y="690092"/>
                  <a:pt x="1479073" y="708783"/>
                </a:cubicBezTo>
                <a:cubicBezTo>
                  <a:pt x="1540070" y="714517"/>
                  <a:pt x="1678447" y="697746"/>
                  <a:pt x="1760498" y="700683"/>
                </a:cubicBezTo>
                <a:cubicBezTo>
                  <a:pt x="1792632" y="694031"/>
                  <a:pt x="1855180" y="727000"/>
                  <a:pt x="1971386" y="726403"/>
                </a:cubicBezTo>
                <a:cubicBezTo>
                  <a:pt x="1986964" y="720596"/>
                  <a:pt x="2046286" y="708514"/>
                  <a:pt x="2050659" y="720928"/>
                </a:cubicBezTo>
                <a:cubicBezTo>
                  <a:pt x="2086682" y="721863"/>
                  <a:pt x="2195049" y="765696"/>
                  <a:pt x="2220475" y="749487"/>
                </a:cubicBezTo>
                <a:cubicBezTo>
                  <a:pt x="2215241" y="776310"/>
                  <a:pt x="2266142" y="751623"/>
                  <a:pt x="2272406" y="777021"/>
                </a:cubicBezTo>
                <a:lnTo>
                  <a:pt x="2297410" y="791240"/>
                </a:lnTo>
                <a:cubicBezTo>
                  <a:pt x="2314908" y="801492"/>
                  <a:pt x="2362075" y="829113"/>
                  <a:pt x="2377393" y="838529"/>
                </a:cubicBezTo>
                <a:lnTo>
                  <a:pt x="2389325" y="847736"/>
                </a:lnTo>
                <a:lnTo>
                  <a:pt x="2418508" y="847030"/>
                </a:lnTo>
                <a:lnTo>
                  <a:pt x="2435377" y="837345"/>
                </a:lnTo>
                <a:lnTo>
                  <a:pt x="2439620" y="840860"/>
                </a:lnTo>
                <a:cubicBezTo>
                  <a:pt x="2444187" y="847628"/>
                  <a:pt x="2446502" y="851791"/>
                  <a:pt x="2451797" y="846508"/>
                </a:cubicBezTo>
                <a:lnTo>
                  <a:pt x="2505861" y="882666"/>
                </a:lnTo>
                <a:cubicBezTo>
                  <a:pt x="2511636" y="885661"/>
                  <a:pt x="2518894" y="886415"/>
                  <a:pt x="2528621" y="883310"/>
                </a:cubicBezTo>
                <a:cubicBezTo>
                  <a:pt x="2546958" y="888460"/>
                  <a:pt x="2598467" y="907723"/>
                  <a:pt x="2615876" y="913568"/>
                </a:cubicBezTo>
                <a:lnTo>
                  <a:pt x="2633076" y="918384"/>
                </a:lnTo>
                <a:cubicBezTo>
                  <a:pt x="2641280" y="922241"/>
                  <a:pt x="2658085" y="933369"/>
                  <a:pt x="2665101" y="936714"/>
                </a:cubicBezTo>
                <a:cubicBezTo>
                  <a:pt x="2670825" y="938682"/>
                  <a:pt x="2668027" y="935380"/>
                  <a:pt x="2675173" y="938458"/>
                </a:cubicBezTo>
                <a:cubicBezTo>
                  <a:pt x="2675225" y="944597"/>
                  <a:pt x="2677804" y="950555"/>
                  <a:pt x="2707978" y="955182"/>
                </a:cubicBezTo>
                <a:cubicBezTo>
                  <a:pt x="2726571" y="970114"/>
                  <a:pt x="2750921" y="982615"/>
                  <a:pt x="2778669" y="991480"/>
                </a:cubicBezTo>
                <a:cubicBezTo>
                  <a:pt x="2784596" y="986681"/>
                  <a:pt x="2791940" y="997468"/>
                  <a:pt x="2796452" y="1000372"/>
                </a:cubicBezTo>
                <a:cubicBezTo>
                  <a:pt x="2798282" y="996724"/>
                  <a:pt x="2810819" y="997911"/>
                  <a:pt x="2813495" y="1001982"/>
                </a:cubicBezTo>
                <a:cubicBezTo>
                  <a:pt x="2894291" y="1036995"/>
                  <a:pt x="2861846" y="990458"/>
                  <a:pt x="2904193" y="1024123"/>
                </a:cubicBezTo>
                <a:cubicBezTo>
                  <a:pt x="2912426" y="1027395"/>
                  <a:pt x="2919877" y="1027211"/>
                  <a:pt x="2926826" y="1025558"/>
                </a:cubicBezTo>
                <a:lnTo>
                  <a:pt x="2937629" y="1021496"/>
                </a:lnTo>
                <a:lnTo>
                  <a:pt x="2970190" y="1039341"/>
                </a:lnTo>
                <a:cubicBezTo>
                  <a:pt x="2986667" y="1046544"/>
                  <a:pt x="3004419" y="1052632"/>
                  <a:pt x="3023036" y="1057429"/>
                </a:cubicBezTo>
                <a:cubicBezTo>
                  <a:pt x="3029427" y="1050485"/>
                  <a:pt x="3041250" y="1064362"/>
                  <a:pt x="3047640" y="1067886"/>
                </a:cubicBezTo>
                <a:cubicBezTo>
                  <a:pt x="3049113" y="1062834"/>
                  <a:pt x="3065273" y="1063377"/>
                  <a:pt x="3069615" y="1068623"/>
                </a:cubicBezTo>
                <a:cubicBezTo>
                  <a:pt x="3180167" y="1108914"/>
                  <a:pt x="3128204" y="1049097"/>
                  <a:pt x="3189718" y="1090790"/>
                </a:cubicBezTo>
                <a:lnTo>
                  <a:pt x="3234683" y="1082861"/>
                </a:lnTo>
                <a:lnTo>
                  <a:pt x="3243889" y="1088560"/>
                </a:lnTo>
                <a:cubicBezTo>
                  <a:pt x="3282443" y="1096267"/>
                  <a:pt x="3296793" y="1087718"/>
                  <a:pt x="3316289" y="1102846"/>
                </a:cubicBezTo>
                <a:cubicBezTo>
                  <a:pt x="3355705" y="1086745"/>
                  <a:pt x="3338941" y="1104834"/>
                  <a:pt x="3363255" y="1113121"/>
                </a:cubicBezTo>
                <a:cubicBezTo>
                  <a:pt x="3385590" y="1119421"/>
                  <a:pt x="3427034" y="1134146"/>
                  <a:pt x="3450298" y="1140641"/>
                </a:cubicBezTo>
                <a:cubicBezTo>
                  <a:pt x="3464287" y="1161185"/>
                  <a:pt x="3479428" y="1142090"/>
                  <a:pt x="3502843" y="1152088"/>
                </a:cubicBezTo>
                <a:cubicBezTo>
                  <a:pt x="3512778" y="1160751"/>
                  <a:pt x="3520916" y="1163472"/>
                  <a:pt x="3534327" y="1158780"/>
                </a:cubicBezTo>
                <a:cubicBezTo>
                  <a:pt x="3579631" y="1200367"/>
                  <a:pt x="3566563" y="1166440"/>
                  <a:pt x="3613707" y="1188135"/>
                </a:cubicBezTo>
                <a:cubicBezTo>
                  <a:pt x="3653700" y="1209113"/>
                  <a:pt x="3700718" y="1226767"/>
                  <a:pt x="3734447" y="1264997"/>
                </a:cubicBezTo>
                <a:cubicBezTo>
                  <a:pt x="3739812" y="1275024"/>
                  <a:pt x="3757867" y="1281897"/>
                  <a:pt x="3774777" y="1280345"/>
                </a:cubicBezTo>
                <a:cubicBezTo>
                  <a:pt x="3777687" y="1280079"/>
                  <a:pt x="3780452" y="1279566"/>
                  <a:pt x="3782987" y="1278825"/>
                </a:cubicBezTo>
                <a:cubicBezTo>
                  <a:pt x="3802089" y="1304950"/>
                  <a:pt x="3822370" y="1298085"/>
                  <a:pt x="3829525" y="1314650"/>
                </a:cubicBezTo>
                <a:cubicBezTo>
                  <a:pt x="3870043" y="1329235"/>
                  <a:pt x="3909546" y="1322767"/>
                  <a:pt x="3916534" y="1337438"/>
                </a:cubicBezTo>
                <a:cubicBezTo>
                  <a:pt x="3938646" y="1341249"/>
                  <a:pt x="3973911" y="1333246"/>
                  <a:pt x="3985243" y="1349887"/>
                </a:cubicBezTo>
                <a:cubicBezTo>
                  <a:pt x="3991624" y="1339551"/>
                  <a:pt x="4007098" y="1363379"/>
                  <a:pt x="4022446" y="1358915"/>
                </a:cubicBezTo>
                <a:cubicBezTo>
                  <a:pt x="4033756" y="1354584"/>
                  <a:pt x="4041089" y="1360802"/>
                  <a:pt x="4050987" y="1363213"/>
                </a:cubicBezTo>
                <a:cubicBezTo>
                  <a:pt x="4065543" y="1360896"/>
                  <a:pt x="4106233" y="1377936"/>
                  <a:pt x="4115739" y="1386380"/>
                </a:cubicBezTo>
                <a:cubicBezTo>
                  <a:pt x="4136569" y="1413385"/>
                  <a:pt x="4202076" y="1408872"/>
                  <a:pt x="4219773" y="1429896"/>
                </a:cubicBezTo>
                <a:cubicBezTo>
                  <a:pt x="4227193" y="1433905"/>
                  <a:pt x="4234841" y="1436419"/>
                  <a:pt x="4242592" y="1437995"/>
                </a:cubicBezTo>
                <a:lnTo>
                  <a:pt x="4264860" y="1440328"/>
                </a:lnTo>
                <a:lnTo>
                  <a:pt x="4272342" y="1436836"/>
                </a:lnTo>
                <a:lnTo>
                  <a:pt x="4285317" y="1440547"/>
                </a:lnTo>
                <a:lnTo>
                  <a:pt x="4289326" y="1440567"/>
                </a:lnTo>
                <a:lnTo>
                  <a:pt x="4311745" y="1441649"/>
                </a:lnTo>
                <a:cubicBezTo>
                  <a:pt x="4295920" y="1463324"/>
                  <a:pt x="4370745" y="1452790"/>
                  <a:pt x="4345821" y="1467990"/>
                </a:cubicBezTo>
                <a:cubicBezTo>
                  <a:pt x="4382864" y="1476647"/>
                  <a:pt x="4349421" y="1488843"/>
                  <a:pt x="4399086" y="1480631"/>
                </a:cubicBezTo>
                <a:cubicBezTo>
                  <a:pt x="4451935" y="1510979"/>
                  <a:pt x="4598080" y="1494621"/>
                  <a:pt x="4635587" y="1532477"/>
                </a:cubicBezTo>
                <a:cubicBezTo>
                  <a:pt x="4632999" y="1520275"/>
                  <a:pt x="4681854" y="1589802"/>
                  <a:pt x="4697305" y="1598576"/>
                </a:cubicBezTo>
                <a:cubicBezTo>
                  <a:pt x="4733556" y="1613805"/>
                  <a:pt x="4746756" y="1626181"/>
                  <a:pt x="4800559" y="1650651"/>
                </a:cubicBezTo>
                <a:cubicBezTo>
                  <a:pt x="4853578" y="1666654"/>
                  <a:pt x="4885909" y="1696908"/>
                  <a:pt x="4945615" y="1698753"/>
                </a:cubicBezTo>
                <a:cubicBezTo>
                  <a:pt x="4946370" y="1702791"/>
                  <a:pt x="4948427" y="1706445"/>
                  <a:pt x="4951384" y="1709811"/>
                </a:cubicBezTo>
                <a:lnTo>
                  <a:pt x="4961956" y="1718626"/>
                </a:lnTo>
                <a:lnTo>
                  <a:pt x="4964473" y="1718615"/>
                </a:lnTo>
                <a:lnTo>
                  <a:pt x="4991598" y="1734829"/>
                </a:lnTo>
                <a:lnTo>
                  <a:pt x="5009548" y="1747489"/>
                </a:lnTo>
                <a:lnTo>
                  <a:pt x="5014839" y="1748130"/>
                </a:lnTo>
                <a:cubicBezTo>
                  <a:pt x="5023037" y="1751045"/>
                  <a:pt x="5047794" y="1761529"/>
                  <a:pt x="5058738" y="1764982"/>
                </a:cubicBezTo>
                <a:cubicBezTo>
                  <a:pt x="5064791" y="1749903"/>
                  <a:pt x="5066861" y="1761618"/>
                  <a:pt x="5080507" y="1768847"/>
                </a:cubicBezTo>
                <a:cubicBezTo>
                  <a:pt x="5092955" y="1747037"/>
                  <a:pt x="5123611" y="1774828"/>
                  <a:pt x="5142055" y="1767607"/>
                </a:cubicBezTo>
                <a:cubicBezTo>
                  <a:pt x="5151799" y="1773410"/>
                  <a:pt x="5162333" y="1779148"/>
                  <a:pt x="5173522" y="1784620"/>
                </a:cubicBezTo>
                <a:lnTo>
                  <a:pt x="5180367" y="1787604"/>
                </a:lnTo>
                <a:lnTo>
                  <a:pt x="5180716" y="1787481"/>
                </a:lnTo>
                <a:cubicBezTo>
                  <a:pt x="5182658" y="1787744"/>
                  <a:pt x="5185081" y="1788580"/>
                  <a:pt x="5188363" y="1790269"/>
                </a:cubicBezTo>
                <a:lnTo>
                  <a:pt x="5192852" y="1793043"/>
                </a:lnTo>
                <a:lnTo>
                  <a:pt x="5272230" y="1791348"/>
                </a:lnTo>
                <a:cubicBezTo>
                  <a:pt x="5312404" y="1798683"/>
                  <a:pt x="5342704" y="1787354"/>
                  <a:pt x="5376484" y="1805756"/>
                </a:cubicBezTo>
                <a:cubicBezTo>
                  <a:pt x="5414117" y="1812554"/>
                  <a:pt x="5448503" y="1811916"/>
                  <a:pt x="5478926" y="1822858"/>
                </a:cubicBezTo>
                <a:cubicBezTo>
                  <a:pt x="5493297" y="1819986"/>
                  <a:pt x="5506053" y="1820161"/>
                  <a:pt x="5515632" y="1830425"/>
                </a:cubicBezTo>
                <a:cubicBezTo>
                  <a:pt x="5551385" y="1834476"/>
                  <a:pt x="5563012" y="1824675"/>
                  <a:pt x="5582742" y="1837848"/>
                </a:cubicBezTo>
                <a:lnTo>
                  <a:pt x="5615731" y="1838115"/>
                </a:lnTo>
                <a:lnTo>
                  <a:pt x="5619149" y="1835988"/>
                </a:lnTo>
                <a:lnTo>
                  <a:pt x="5625050" y="1835832"/>
                </a:lnTo>
                <a:lnTo>
                  <a:pt x="5640026" y="1839536"/>
                </a:lnTo>
                <a:lnTo>
                  <a:pt x="5645469" y="1841610"/>
                </a:lnTo>
                <a:cubicBezTo>
                  <a:pt x="5649292" y="1842786"/>
                  <a:pt x="5651918" y="1843241"/>
                  <a:pt x="5653837" y="1843194"/>
                </a:cubicBezTo>
                <a:lnTo>
                  <a:pt x="5654101" y="1843017"/>
                </a:lnTo>
                <a:lnTo>
                  <a:pt x="5661820" y="1844927"/>
                </a:lnTo>
                <a:cubicBezTo>
                  <a:pt x="5674709" y="1848645"/>
                  <a:pt x="5687118" y="1852732"/>
                  <a:pt x="5698828" y="1857009"/>
                </a:cubicBezTo>
                <a:cubicBezTo>
                  <a:pt x="5712521" y="1846861"/>
                  <a:pt x="5753797" y="1869873"/>
                  <a:pt x="5755153" y="1846051"/>
                </a:cubicBezTo>
                <a:cubicBezTo>
                  <a:pt x="5771136" y="1851140"/>
                  <a:pt x="5778501" y="1862553"/>
                  <a:pt x="5777080" y="1846484"/>
                </a:cubicBezTo>
                <a:lnTo>
                  <a:pt x="5790062" y="1844754"/>
                </a:lnTo>
                <a:lnTo>
                  <a:pt x="5888138" y="1877663"/>
                </a:lnTo>
                <a:lnTo>
                  <a:pt x="5902013" y="1884827"/>
                </a:lnTo>
                <a:cubicBezTo>
                  <a:pt x="5906316" y="1887734"/>
                  <a:pt x="5909915" y="1891071"/>
                  <a:pt x="5912492" y="1894998"/>
                </a:cubicBezTo>
                <a:cubicBezTo>
                  <a:pt x="5968551" y="1887421"/>
                  <a:pt x="6012526" y="1912636"/>
                  <a:pt x="6068995" y="1920302"/>
                </a:cubicBezTo>
                <a:cubicBezTo>
                  <a:pt x="6130128" y="1936331"/>
                  <a:pt x="6262213" y="1980287"/>
                  <a:pt x="6283598" y="1991295"/>
                </a:cubicBezTo>
                <a:cubicBezTo>
                  <a:pt x="6301966" y="1997651"/>
                  <a:pt x="6386462" y="2003382"/>
                  <a:pt x="6378390" y="1991561"/>
                </a:cubicBezTo>
                <a:cubicBezTo>
                  <a:pt x="6430691" y="2023578"/>
                  <a:pt x="6456320" y="2005237"/>
                  <a:pt x="6519309" y="2027309"/>
                </a:cubicBezTo>
                <a:lnTo>
                  <a:pt x="6643152" y="2049516"/>
                </a:lnTo>
                <a:lnTo>
                  <a:pt x="6656875" y="2051188"/>
                </a:lnTo>
                <a:lnTo>
                  <a:pt x="6662165" y="2046505"/>
                </a:lnTo>
                <a:lnTo>
                  <a:pt x="6708706" y="2049842"/>
                </a:lnTo>
                <a:cubicBezTo>
                  <a:pt x="6728320" y="2063550"/>
                  <a:pt x="6766107" y="2058616"/>
                  <a:pt x="6797201" y="2065320"/>
                </a:cubicBezTo>
                <a:lnTo>
                  <a:pt x="6810764" y="2071002"/>
                </a:lnTo>
                <a:lnTo>
                  <a:pt x="6901101" y="2082052"/>
                </a:lnTo>
                <a:lnTo>
                  <a:pt x="6962781" y="2092999"/>
                </a:lnTo>
                <a:lnTo>
                  <a:pt x="6975881" y="2098520"/>
                </a:lnTo>
                <a:lnTo>
                  <a:pt x="6991402" y="2094572"/>
                </a:lnTo>
                <a:cubicBezTo>
                  <a:pt x="6993328" y="2093335"/>
                  <a:pt x="6994904" y="2091926"/>
                  <a:pt x="6996085" y="2090397"/>
                </a:cubicBezTo>
                <a:lnTo>
                  <a:pt x="7045119" y="2100367"/>
                </a:lnTo>
                <a:lnTo>
                  <a:pt x="7051064" y="2100779"/>
                </a:lnTo>
                <a:lnTo>
                  <a:pt x="7092123" y="2100750"/>
                </a:lnTo>
                <a:lnTo>
                  <a:pt x="7153291" y="2096258"/>
                </a:lnTo>
                <a:cubicBezTo>
                  <a:pt x="7173585" y="2092006"/>
                  <a:pt x="7192251" y="2072757"/>
                  <a:pt x="7216946" y="2083586"/>
                </a:cubicBezTo>
                <a:cubicBezTo>
                  <a:pt x="7211675" y="2072232"/>
                  <a:pt x="7246465" y="2087999"/>
                  <a:pt x="7253640" y="2078754"/>
                </a:cubicBezTo>
                <a:cubicBezTo>
                  <a:pt x="7257908" y="2071016"/>
                  <a:pt x="7269456" y="2073996"/>
                  <a:pt x="7279228" y="2072719"/>
                </a:cubicBezTo>
                <a:cubicBezTo>
                  <a:pt x="7287893" y="2065644"/>
                  <a:pt x="7334999" y="2066706"/>
                  <a:pt x="7350342" y="2070909"/>
                </a:cubicBezTo>
                <a:cubicBezTo>
                  <a:pt x="7392243" y="2087644"/>
                  <a:pt x="7436988" y="2061053"/>
                  <a:pt x="7470724" y="2073574"/>
                </a:cubicBezTo>
                <a:cubicBezTo>
                  <a:pt x="7498116" y="2072967"/>
                  <a:pt x="7506999" y="2069264"/>
                  <a:pt x="7514696" y="2067266"/>
                </a:cubicBezTo>
                <a:lnTo>
                  <a:pt x="7516909" y="2061590"/>
                </a:lnTo>
                <a:lnTo>
                  <a:pt x="7530255" y="2060403"/>
                </a:lnTo>
                <a:lnTo>
                  <a:pt x="7533279" y="2059039"/>
                </a:lnTo>
                <a:cubicBezTo>
                  <a:pt x="7539042" y="2056412"/>
                  <a:pt x="7544852" y="2053978"/>
                  <a:pt x="7551151" y="2052267"/>
                </a:cubicBezTo>
                <a:cubicBezTo>
                  <a:pt x="7560368" y="2076923"/>
                  <a:pt x="7606247" y="2041786"/>
                  <a:pt x="7602338" y="2063846"/>
                </a:cubicBezTo>
                <a:lnTo>
                  <a:pt x="7625892" y="2064714"/>
                </a:lnTo>
                <a:lnTo>
                  <a:pt x="7648322" y="2072757"/>
                </a:lnTo>
                <a:lnTo>
                  <a:pt x="7660138" y="2081487"/>
                </a:lnTo>
                <a:lnTo>
                  <a:pt x="7701887" y="2097255"/>
                </a:lnTo>
                <a:lnTo>
                  <a:pt x="7701887" y="2081564"/>
                </a:lnTo>
                <a:lnTo>
                  <a:pt x="7781603" y="2105597"/>
                </a:lnTo>
                <a:lnTo>
                  <a:pt x="7840532" y="2126887"/>
                </a:lnTo>
                <a:lnTo>
                  <a:pt x="7852490" y="2134555"/>
                </a:lnTo>
                <a:lnTo>
                  <a:pt x="7868492" y="2133321"/>
                </a:lnTo>
                <a:cubicBezTo>
                  <a:pt x="7870608" y="2132431"/>
                  <a:pt x="7872409" y="2131316"/>
                  <a:pt x="7873842" y="2130014"/>
                </a:cubicBezTo>
                <a:lnTo>
                  <a:pt x="7920468" y="2148187"/>
                </a:lnTo>
                <a:lnTo>
                  <a:pt x="7926263" y="2149606"/>
                </a:lnTo>
                <a:lnTo>
                  <a:pt x="7966770" y="2156585"/>
                </a:lnTo>
                <a:lnTo>
                  <a:pt x="8092911" y="2161008"/>
                </a:lnTo>
                <a:cubicBezTo>
                  <a:pt x="8089698" y="2148943"/>
                  <a:pt x="8121258" y="2170386"/>
                  <a:pt x="8129956" y="2162518"/>
                </a:cubicBezTo>
                <a:cubicBezTo>
                  <a:pt x="8135520" y="2155638"/>
                  <a:pt x="8146390" y="2160539"/>
                  <a:pt x="8156253" y="2160951"/>
                </a:cubicBezTo>
                <a:cubicBezTo>
                  <a:pt x="8166039" y="2155473"/>
                  <a:pt x="8212323" y="2164555"/>
                  <a:pt x="8226723" y="2171307"/>
                </a:cubicBezTo>
                <a:cubicBezTo>
                  <a:pt x="8265129" y="2194914"/>
                  <a:pt x="8313924" y="2176403"/>
                  <a:pt x="8345013" y="2194472"/>
                </a:cubicBezTo>
                <a:cubicBezTo>
                  <a:pt x="8372141" y="2198551"/>
                  <a:pt x="8381553" y="2196425"/>
                  <a:pt x="8389494" y="2195774"/>
                </a:cubicBezTo>
                <a:lnTo>
                  <a:pt x="8392672" y="2190570"/>
                </a:lnTo>
                <a:lnTo>
                  <a:pt x="8406045" y="2191681"/>
                </a:lnTo>
                <a:lnTo>
                  <a:pt x="8409264" y="2190855"/>
                </a:lnTo>
                <a:cubicBezTo>
                  <a:pt x="8415411" y="2189254"/>
                  <a:pt x="8421567" y="2187852"/>
                  <a:pt x="8428080" y="2187244"/>
                </a:cubicBezTo>
                <a:cubicBezTo>
                  <a:pt x="8432860" y="2213065"/>
                  <a:pt x="8484266" y="2186341"/>
                  <a:pt x="8476550" y="2207369"/>
                </a:cubicBezTo>
                <a:cubicBezTo>
                  <a:pt x="8513167" y="2208526"/>
                  <a:pt x="8555619" y="2244400"/>
                  <a:pt x="8588757" y="2225395"/>
                </a:cubicBezTo>
                <a:cubicBezTo>
                  <a:pt x="8642872" y="2232730"/>
                  <a:pt x="8692026" y="2235404"/>
                  <a:pt x="8749518" y="2245011"/>
                </a:cubicBezTo>
                <a:cubicBezTo>
                  <a:pt x="8793577" y="2260750"/>
                  <a:pt x="8842828" y="2247803"/>
                  <a:pt x="8874315" y="2266877"/>
                </a:cubicBezTo>
                <a:cubicBezTo>
                  <a:pt x="8926109" y="2267125"/>
                  <a:pt x="8990017" y="2281364"/>
                  <a:pt x="9029190" y="2309251"/>
                </a:cubicBezTo>
                <a:cubicBezTo>
                  <a:pt x="9084505" y="2314654"/>
                  <a:pt x="9093058" y="2330757"/>
                  <a:pt x="9142331" y="2320064"/>
                </a:cubicBezTo>
                <a:cubicBezTo>
                  <a:pt x="9146183" y="2324091"/>
                  <a:pt x="9150768" y="2327448"/>
                  <a:pt x="9155844" y="2330314"/>
                </a:cubicBezTo>
                <a:lnTo>
                  <a:pt x="9171403" y="2337223"/>
                </a:lnTo>
                <a:lnTo>
                  <a:pt x="9173407" y="2336681"/>
                </a:lnTo>
                <a:lnTo>
                  <a:pt x="9208166" y="2347769"/>
                </a:lnTo>
                <a:lnTo>
                  <a:pt x="9274752" y="2367321"/>
                </a:lnTo>
                <a:lnTo>
                  <a:pt x="9275339" y="2366424"/>
                </a:lnTo>
                <a:cubicBezTo>
                  <a:pt x="9277508" y="2364656"/>
                  <a:pt x="9280711" y="2363810"/>
                  <a:pt x="9286171" y="2364868"/>
                </a:cubicBezTo>
                <a:cubicBezTo>
                  <a:pt x="9278880" y="2347951"/>
                  <a:pt x="9289961" y="2359662"/>
                  <a:pt x="9306706" y="2364279"/>
                </a:cubicBezTo>
                <a:cubicBezTo>
                  <a:pt x="9299116" y="2339032"/>
                  <a:pt x="9346014" y="2361383"/>
                  <a:pt x="9354964" y="2350000"/>
                </a:cubicBezTo>
                <a:cubicBezTo>
                  <a:pt x="9367435" y="2353960"/>
                  <a:pt x="9380485" y="2357688"/>
                  <a:pt x="9393840" y="2360999"/>
                </a:cubicBezTo>
                <a:lnTo>
                  <a:pt x="9401723" y="2362648"/>
                </a:lnTo>
                <a:cubicBezTo>
                  <a:pt x="9401784" y="2362582"/>
                  <a:pt x="9401843" y="2362515"/>
                  <a:pt x="9401904" y="2362449"/>
                </a:cubicBezTo>
                <a:cubicBezTo>
                  <a:pt x="9403668" y="2362309"/>
                  <a:pt x="9406280" y="2362664"/>
                  <a:pt x="9410265" y="2363724"/>
                </a:cubicBezTo>
                <a:lnTo>
                  <a:pt x="9431384" y="2368857"/>
                </a:lnTo>
                <a:lnTo>
                  <a:pt x="9436806" y="2368409"/>
                </a:lnTo>
                <a:lnTo>
                  <a:pt x="9469943" y="2364702"/>
                </a:lnTo>
                <a:cubicBezTo>
                  <a:pt x="9492075" y="2366299"/>
                  <a:pt x="9538048" y="2371570"/>
                  <a:pt x="9571973" y="2375579"/>
                </a:cubicBezTo>
                <a:cubicBezTo>
                  <a:pt x="9604304" y="2385689"/>
                  <a:pt x="9636016" y="2383371"/>
                  <a:pt x="9673508" y="2388756"/>
                </a:cubicBezTo>
                <a:cubicBezTo>
                  <a:pt x="9711732" y="2406591"/>
                  <a:pt x="9735674" y="2393166"/>
                  <a:pt x="9775728" y="2398997"/>
                </a:cubicBezTo>
                <a:cubicBezTo>
                  <a:pt x="9806799" y="2422784"/>
                  <a:pt x="9806899" y="2389955"/>
                  <a:pt x="9828502" y="2387377"/>
                </a:cubicBezTo>
                <a:lnTo>
                  <a:pt x="9834358" y="2387922"/>
                </a:lnTo>
                <a:lnTo>
                  <a:pt x="9848851" y="2393407"/>
                </a:lnTo>
                <a:lnTo>
                  <a:pt x="9854053" y="2396127"/>
                </a:lnTo>
                <a:cubicBezTo>
                  <a:pt x="9857729" y="2397755"/>
                  <a:pt x="9860291" y="2398523"/>
                  <a:pt x="9862192" y="2398707"/>
                </a:cubicBezTo>
                <a:lnTo>
                  <a:pt x="9862471" y="2398561"/>
                </a:lnTo>
                <a:lnTo>
                  <a:pt x="9905498" y="2417867"/>
                </a:lnTo>
                <a:cubicBezTo>
                  <a:pt x="9919952" y="2409351"/>
                  <a:pt x="9958757" y="2437263"/>
                  <a:pt x="9962223" y="2413612"/>
                </a:cubicBezTo>
                <a:cubicBezTo>
                  <a:pt x="9977588" y="2420601"/>
                  <a:pt x="9983860" y="2432885"/>
                  <a:pt x="9983885" y="2416653"/>
                </a:cubicBezTo>
                <a:cubicBezTo>
                  <a:pt x="9989098" y="2418537"/>
                  <a:pt x="9992817" y="2418345"/>
                  <a:pt x="9995871" y="2417158"/>
                </a:cubicBezTo>
                <a:lnTo>
                  <a:pt x="10030934" y="2432369"/>
                </a:lnTo>
                <a:lnTo>
                  <a:pt x="10036087" y="2432793"/>
                </a:lnTo>
                <a:lnTo>
                  <a:pt x="10057471" y="2445317"/>
                </a:lnTo>
                <a:lnTo>
                  <a:pt x="10088697" y="2461159"/>
                </a:lnTo>
                <a:lnTo>
                  <a:pt x="10091030" y="2461029"/>
                </a:lnTo>
                <a:lnTo>
                  <a:pt x="10104127" y="2469841"/>
                </a:lnTo>
                <a:cubicBezTo>
                  <a:pt x="10108126" y="2473257"/>
                  <a:pt x="10166959" y="2488286"/>
                  <a:pt x="10169163" y="2492519"/>
                </a:cubicBezTo>
                <a:cubicBezTo>
                  <a:pt x="10225323" y="2491613"/>
                  <a:pt x="10211037" y="2510783"/>
                  <a:pt x="10266247" y="2525164"/>
                </a:cubicBezTo>
                <a:cubicBezTo>
                  <a:pt x="10304736" y="2528123"/>
                  <a:pt x="10324750" y="2536388"/>
                  <a:pt x="10383588" y="2556604"/>
                </a:cubicBezTo>
                <a:cubicBezTo>
                  <a:pt x="10422927" y="2570967"/>
                  <a:pt x="10449351" y="2596747"/>
                  <a:pt x="10502276" y="2611346"/>
                </a:cubicBezTo>
                <a:cubicBezTo>
                  <a:pt x="10551189" y="2649570"/>
                  <a:pt x="10642054" y="2656133"/>
                  <a:pt x="10702436" y="2685688"/>
                </a:cubicBezTo>
                <a:cubicBezTo>
                  <a:pt x="10734755" y="2677393"/>
                  <a:pt x="10727906" y="2683472"/>
                  <a:pt x="10738338" y="2690143"/>
                </a:cubicBezTo>
                <a:lnTo>
                  <a:pt x="10738410" y="2690169"/>
                </a:lnTo>
                <a:lnTo>
                  <a:pt x="10828361" y="2695982"/>
                </a:lnTo>
                <a:cubicBezTo>
                  <a:pt x="10834653" y="2692647"/>
                  <a:pt x="10841817" y="2690605"/>
                  <a:pt x="10850642" y="2691703"/>
                </a:cubicBezTo>
                <a:cubicBezTo>
                  <a:pt x="10900458" y="2713605"/>
                  <a:pt x="10856850" y="2676798"/>
                  <a:pt x="10944231" y="2690377"/>
                </a:cubicBezTo>
                <a:cubicBezTo>
                  <a:pt x="10947888" y="2693638"/>
                  <a:pt x="10960334" y="2691646"/>
                  <a:pt x="10961147" y="2687666"/>
                </a:cubicBezTo>
                <a:cubicBezTo>
                  <a:pt x="10966277" y="2689341"/>
                  <a:pt x="10976214" y="2697915"/>
                  <a:pt x="10980692" y="2691799"/>
                </a:cubicBezTo>
                <a:cubicBezTo>
                  <a:pt x="11009873" y="2693413"/>
                  <a:pt x="11036717" y="2699386"/>
                  <a:pt x="11058630" y="2709148"/>
                </a:cubicBezTo>
                <a:cubicBezTo>
                  <a:pt x="11089046" y="2706063"/>
                  <a:pt x="11093105" y="2711169"/>
                  <a:pt x="11094767" y="2717083"/>
                </a:cubicBezTo>
                <a:lnTo>
                  <a:pt x="11096358" y="2720774"/>
                </a:lnTo>
                <a:lnTo>
                  <a:pt x="11104973" y="2716245"/>
                </a:lnTo>
                <a:cubicBezTo>
                  <a:pt x="11114214" y="2713690"/>
                  <a:pt x="11122836" y="2715703"/>
                  <a:pt x="11131099" y="2719881"/>
                </a:cubicBezTo>
                <a:lnTo>
                  <a:pt x="11140776" y="2725926"/>
                </a:lnTo>
                <a:lnTo>
                  <a:pt x="11158686" y="2726270"/>
                </a:lnTo>
                <a:cubicBezTo>
                  <a:pt x="11180768" y="2726709"/>
                  <a:pt x="11251563" y="2726640"/>
                  <a:pt x="11273267" y="2728567"/>
                </a:cubicBezTo>
                <a:lnTo>
                  <a:pt x="11288916" y="2737828"/>
                </a:lnTo>
                <a:lnTo>
                  <a:pt x="11311388" y="2736624"/>
                </a:lnTo>
                <a:cubicBezTo>
                  <a:pt x="11321582" y="2738058"/>
                  <a:pt x="11329783" y="2742030"/>
                  <a:pt x="11335078" y="2749941"/>
                </a:cubicBezTo>
                <a:cubicBezTo>
                  <a:pt x="11338817" y="2743516"/>
                  <a:pt x="11342149" y="2746955"/>
                  <a:pt x="11348344" y="2752346"/>
                </a:cubicBezTo>
                <a:lnTo>
                  <a:pt x="11353373" y="2754678"/>
                </a:lnTo>
                <a:lnTo>
                  <a:pt x="11367159" y="2741107"/>
                </a:lnTo>
                <a:lnTo>
                  <a:pt x="11389712" y="2740372"/>
                </a:lnTo>
                <a:lnTo>
                  <a:pt x="11395219" y="2733120"/>
                </a:lnTo>
                <a:lnTo>
                  <a:pt x="11409180" y="2739023"/>
                </a:lnTo>
                <a:cubicBezTo>
                  <a:pt x="11414137" y="2740775"/>
                  <a:pt x="11422149" y="2743232"/>
                  <a:pt x="11431837" y="2746056"/>
                </a:cubicBezTo>
                <a:lnTo>
                  <a:pt x="11444471" y="2749621"/>
                </a:lnTo>
                <a:lnTo>
                  <a:pt x="11451208" y="2744859"/>
                </a:lnTo>
                <a:lnTo>
                  <a:pt x="11473061" y="2757601"/>
                </a:lnTo>
                <a:lnTo>
                  <a:pt x="11526925" y="2772124"/>
                </a:lnTo>
                <a:cubicBezTo>
                  <a:pt x="11539650" y="2795076"/>
                  <a:pt x="11582438" y="2758503"/>
                  <a:pt x="11584409" y="2785707"/>
                </a:cubicBezTo>
                <a:cubicBezTo>
                  <a:pt x="11604765" y="2763696"/>
                  <a:pt x="11670052" y="2782257"/>
                  <a:pt x="11705161" y="2774143"/>
                </a:cubicBezTo>
                <a:cubicBezTo>
                  <a:pt x="11712651" y="2785033"/>
                  <a:pt x="11817987" y="2755153"/>
                  <a:pt x="11831541" y="2745647"/>
                </a:cubicBezTo>
                <a:cubicBezTo>
                  <a:pt x="11943852" y="2715987"/>
                  <a:pt x="11988586" y="2718581"/>
                  <a:pt x="12017942" y="2704117"/>
                </a:cubicBezTo>
                <a:cubicBezTo>
                  <a:pt x="12044424" y="2697243"/>
                  <a:pt x="12068778" y="2677784"/>
                  <a:pt x="12134490" y="2673464"/>
                </a:cubicBezTo>
                <a:cubicBezTo>
                  <a:pt x="12140262" y="2677664"/>
                  <a:pt x="12149020" y="2679275"/>
                  <a:pt x="12159651" y="2679085"/>
                </a:cubicBezTo>
                <a:lnTo>
                  <a:pt x="12192000" y="267448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481A53-106E-28A5-2FD4-CCA2D531A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bg-BG" dirty="0"/>
              <a:t>съдържание</a:t>
            </a:r>
            <a:endParaRPr lang="en-GB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C87A8A8A-B020-4F46-8329-D75799D71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4144" y="6080078"/>
            <a:ext cx="9517857" cy="777922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DA7C5-F871-4452-2FF4-94CD052D4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8" y="2687005"/>
            <a:ext cx="9880979" cy="3567373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bg-BG" dirty="0"/>
              <a:t>Система за управление на бази от данни (СУБД)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dirty="0"/>
              <a:t>Компоненти на СУБД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dirty="0"/>
              <a:t>Групи от потребители на СУБД и техните основни роли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dirty="0"/>
              <a:t>Нива на абстракция на СУБД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dirty="0"/>
              <a:t>Архитектура за рализиране на многопотренбителски СУБД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dirty="0"/>
              <a:t>Разпределени системи. Сървър за бази от данни. Файлов сървър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976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EB60C-B1A2-9885-1934-076640E41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448055"/>
            <a:ext cx="9810604" cy="448057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bg-BG" sz="1800" dirty="0">
                <a:solidFill>
                  <a:schemeClr val="bg1"/>
                </a:solidFill>
              </a:rPr>
              <a:t>Система за управление на бази от данни (СУБД)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7F5BA-B12B-A8F9-EAB5-BBBE60A87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1143000"/>
            <a:ext cx="9810604" cy="5111377"/>
          </a:xfrm>
        </p:spPr>
        <p:txBody>
          <a:bodyPr/>
          <a:lstStyle/>
          <a:p>
            <a:pPr marL="0" indent="0">
              <a:buNone/>
            </a:pPr>
            <a:r>
              <a:rPr lang="bg-BG" b="1" dirty="0"/>
              <a:t>База от данни</a:t>
            </a:r>
            <a:r>
              <a:rPr lang="bg-BG" dirty="0"/>
              <a:t> – колекциа от логически свързани данни , структурирани по определен начин, която позволява </a:t>
            </a:r>
            <a:r>
              <a:rPr lang="bg-BG" i="1" dirty="0"/>
              <a:t>лесно</a:t>
            </a:r>
            <a:r>
              <a:rPr lang="bg-BG" dirty="0"/>
              <a:t> и </a:t>
            </a:r>
            <a:r>
              <a:rPr lang="bg-BG" i="1" dirty="0"/>
              <a:t> бързо</a:t>
            </a:r>
            <a:r>
              <a:rPr lang="bg-BG" dirty="0"/>
              <a:t> да се работи с данните и да се извлича нужната информация.</a:t>
            </a:r>
          </a:p>
          <a:p>
            <a:pPr marL="0" indent="0">
              <a:buNone/>
            </a:pPr>
            <a:r>
              <a:rPr lang="bg-BG" b="1" dirty="0"/>
              <a:t>Основни понятия характерни за СУБД</a:t>
            </a:r>
            <a:endParaRPr lang="bg-BG" dirty="0"/>
          </a:p>
          <a:p>
            <a:r>
              <a:rPr lang="bg-BG" b="1" dirty="0">
                <a:solidFill>
                  <a:schemeClr val="accent4"/>
                </a:solidFill>
              </a:rPr>
              <a:t>Схема</a:t>
            </a:r>
            <a:r>
              <a:rPr lang="bg-BG" dirty="0"/>
              <a:t> на базата от данни – описание на структурата на базата от данни и отношенията между обектите в нея.</a:t>
            </a:r>
          </a:p>
          <a:p>
            <a:r>
              <a:rPr lang="bg-BG" b="1" dirty="0">
                <a:solidFill>
                  <a:schemeClr val="accent4"/>
                </a:solidFill>
              </a:rPr>
              <a:t>Модел</a:t>
            </a:r>
            <a:r>
              <a:rPr lang="bg-BG" dirty="0"/>
              <a:t> на базата от данни – средство за описание на организацията на данните и отношенията между тях. Описанието представлява съвкупност от </a:t>
            </a:r>
            <a:r>
              <a:rPr lang="bg-BG" b="1" dirty="0"/>
              <a:t>метаданни</a:t>
            </a:r>
            <a:r>
              <a:rPr lang="bg-BG" dirty="0"/>
              <a:t>(данни за данните).</a:t>
            </a:r>
          </a:p>
          <a:p>
            <a:pPr marL="560070" lvl="1" indent="-285750">
              <a:buFont typeface="Courier New" panose="02070309020205020404" pitchFamily="49" charset="0"/>
              <a:buChar char="o"/>
            </a:pPr>
            <a:r>
              <a:rPr lang="bg-BG" b="1" dirty="0"/>
              <a:t>йерархичен</a:t>
            </a:r>
            <a:r>
              <a:rPr lang="bg-BG" dirty="0"/>
              <a:t> – данните се съхраняват в дървовидна структура</a:t>
            </a:r>
          </a:p>
          <a:p>
            <a:pPr marL="560070" lvl="1" indent="-285750">
              <a:buFont typeface="Courier New" panose="02070309020205020404" pitchFamily="49" charset="0"/>
              <a:buChar char="o"/>
            </a:pPr>
            <a:r>
              <a:rPr lang="bg-BG" b="1" dirty="0"/>
              <a:t>мрежов</a:t>
            </a:r>
            <a:r>
              <a:rPr lang="bg-BG" dirty="0"/>
              <a:t> – данните се съхраняват в ориентиран граф</a:t>
            </a:r>
          </a:p>
          <a:p>
            <a:pPr marL="560070" lvl="1" indent="-285750">
              <a:buFont typeface="Courier New" panose="02070309020205020404" pitchFamily="49" charset="0"/>
              <a:buChar char="o"/>
            </a:pPr>
            <a:r>
              <a:rPr lang="bg-BG" b="1" dirty="0"/>
              <a:t>обектен</a:t>
            </a:r>
            <a:r>
              <a:rPr lang="bg-BG" dirty="0"/>
              <a:t> – данните се съхраняват, като обекти със свойства и методи</a:t>
            </a:r>
          </a:p>
          <a:p>
            <a:pPr marL="560070" lvl="1" indent="-285750">
              <a:buFont typeface="Courier New" panose="02070309020205020404" pitchFamily="49" charset="0"/>
              <a:buChar char="o"/>
            </a:pPr>
            <a:r>
              <a:rPr lang="bg-BG" b="1" dirty="0"/>
              <a:t>релационен</a:t>
            </a:r>
            <a:r>
              <a:rPr lang="bg-BG" dirty="0"/>
              <a:t> – най-популярен, при който данните са организирани в таблици, свързани помежду си с връзки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166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EB60C-B1A2-9885-1934-076640E41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448055"/>
            <a:ext cx="9810604" cy="448057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bg-BG" sz="1800" dirty="0">
                <a:solidFill>
                  <a:schemeClr val="bg1"/>
                </a:solidFill>
              </a:rPr>
              <a:t>Система за управление на бази от данни (СУБД)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7F5BA-B12B-A8F9-EAB5-BBBE60A87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1143000"/>
            <a:ext cx="9810604" cy="5111377"/>
          </a:xfrm>
        </p:spPr>
        <p:txBody>
          <a:bodyPr/>
          <a:lstStyle/>
          <a:p>
            <a:pPr marL="0" indent="0">
              <a:buNone/>
            </a:pPr>
            <a:r>
              <a:rPr lang="bg-BG" b="1" dirty="0"/>
              <a:t>Основни понятия характерни за СУБД</a:t>
            </a:r>
            <a:endParaRPr lang="bg-BG" dirty="0"/>
          </a:p>
          <a:p>
            <a:r>
              <a:rPr lang="bg-BG" b="1" dirty="0">
                <a:solidFill>
                  <a:schemeClr val="accent4"/>
                </a:solidFill>
              </a:rPr>
              <a:t>Източник</a:t>
            </a:r>
            <a:r>
              <a:rPr lang="bg-BG" dirty="0"/>
              <a:t> на данни в СУБД – мястото, от което идват данните. Източниците могат да бъдат много и различни – </a:t>
            </a:r>
            <a:r>
              <a:rPr lang="bg-BG" b="1" dirty="0"/>
              <a:t>локален</a:t>
            </a:r>
            <a:r>
              <a:rPr lang="bg-BG" dirty="0"/>
              <a:t> или </a:t>
            </a:r>
            <a:r>
              <a:rPr lang="bg-BG" b="1" dirty="0"/>
              <a:t>отдалечен</a:t>
            </a:r>
            <a:r>
              <a:rPr lang="bg-BG" dirty="0"/>
              <a:t> сървър (</a:t>
            </a:r>
            <a:r>
              <a:rPr lang="en-GB" dirty="0"/>
              <a:t>MySQL, MS SQL, PostgreSQL</a:t>
            </a:r>
            <a:r>
              <a:rPr lang="bg-BG" dirty="0"/>
              <a:t>)</a:t>
            </a:r>
            <a:r>
              <a:rPr lang="en-GB" dirty="0"/>
              <a:t>, Web</a:t>
            </a:r>
            <a:r>
              <a:rPr lang="bg-BG" dirty="0"/>
              <a:t> услуги, различни видове файлове – текстови, таблични, </a:t>
            </a:r>
            <a:r>
              <a:rPr lang="en-GB" dirty="0"/>
              <a:t>XML</a:t>
            </a:r>
            <a:r>
              <a:rPr lang="bg-BG" dirty="0"/>
              <a:t> и др.</a:t>
            </a:r>
          </a:p>
          <a:p>
            <a:r>
              <a:rPr lang="bg-BG" b="1" dirty="0">
                <a:solidFill>
                  <a:schemeClr val="accent4"/>
                </a:solidFill>
              </a:rPr>
              <a:t>Доставчик</a:t>
            </a:r>
            <a:r>
              <a:rPr lang="bg-BG" dirty="0"/>
              <a:t> на данни – компонент или услуга в СУБД, който осигурява достъп до данните в базата от данни, както и връзката между самата база от данни и клиентското приложение (софтуер, чрез който потребителят взаимодейства с определена услуга), което използва тези данни.</a:t>
            </a:r>
          </a:p>
          <a:p>
            <a:pPr marL="0" indent="0">
              <a:buNone/>
            </a:pPr>
            <a:r>
              <a:rPr lang="bg-BG" dirty="0"/>
              <a:t>Управлението на данните в една база от данни се оосъществява от </a:t>
            </a:r>
            <a:r>
              <a:rPr lang="bg-BG" b="1" dirty="0"/>
              <a:t>Система за управление на бази от данни </a:t>
            </a:r>
            <a:r>
              <a:rPr lang="bg-BG" dirty="0"/>
              <a:t>(</a:t>
            </a:r>
            <a:r>
              <a:rPr lang="bg-BG" b="1" dirty="0"/>
              <a:t>СУБД</a:t>
            </a:r>
            <a:r>
              <a:rPr lang="bg-BG" dirty="0"/>
              <a:t> или </a:t>
            </a:r>
            <a:r>
              <a:rPr lang="en-GB" dirty="0"/>
              <a:t>Database Management System - DBMS</a:t>
            </a:r>
            <a:r>
              <a:rPr lang="bg-BG" dirty="0"/>
              <a:t>)</a:t>
            </a:r>
            <a:r>
              <a:rPr lang="en-GB" dirty="0"/>
              <a:t> – </a:t>
            </a:r>
            <a:r>
              <a:rPr lang="bg-BG" dirty="0"/>
              <a:t>набор от програми, чрез които се изграждат, поддържат и използват базите от данни. Най-популярните от тях са </a:t>
            </a:r>
            <a:r>
              <a:rPr lang="en-GB" dirty="0"/>
              <a:t>Oracle, MySQL, MS SQL Server, PostgreSQL</a:t>
            </a:r>
            <a:r>
              <a:rPr lang="bg-BG" dirty="0"/>
              <a:t> и др</a:t>
            </a:r>
            <a:r>
              <a:rPr lang="en-GB" dirty="0"/>
              <a:t>. </a:t>
            </a:r>
            <a:r>
              <a:rPr lang="bg-BG" dirty="0"/>
              <a:t>Те използват езика </a:t>
            </a:r>
            <a:r>
              <a:rPr lang="en-GB" b="1" dirty="0"/>
              <a:t>SQL</a:t>
            </a:r>
            <a:r>
              <a:rPr lang="en-GB" dirty="0"/>
              <a:t> (</a:t>
            </a:r>
            <a:r>
              <a:rPr lang="en-GB" b="1" dirty="0"/>
              <a:t>S</a:t>
            </a:r>
            <a:r>
              <a:rPr lang="en-GB" dirty="0"/>
              <a:t>tructured </a:t>
            </a:r>
            <a:r>
              <a:rPr lang="en-GB" b="1" dirty="0"/>
              <a:t>Q</a:t>
            </a:r>
            <a:r>
              <a:rPr lang="en-GB" dirty="0"/>
              <a:t>uery </a:t>
            </a:r>
            <a:r>
              <a:rPr lang="en-GB" b="1" dirty="0"/>
              <a:t>L</a:t>
            </a:r>
            <a:r>
              <a:rPr lang="en-GB" dirty="0"/>
              <a:t>anguage)</a:t>
            </a:r>
            <a:r>
              <a:rPr lang="bg-BG" dirty="0"/>
              <a:t> – стандартен език за описание на заявки в релационни бази от данни.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382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EB60C-B1A2-9885-1934-076640E41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448055"/>
            <a:ext cx="9810604" cy="448057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bg-BG" sz="1800" dirty="0">
                <a:solidFill>
                  <a:schemeClr val="bg1"/>
                </a:solidFill>
              </a:rPr>
              <a:t>Система за управление на бази от данни (СУБД)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7F5BA-B12B-A8F9-EAB5-BBBE60A87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1143000"/>
            <a:ext cx="9810604" cy="5111377"/>
          </a:xfrm>
        </p:spPr>
        <p:txBody>
          <a:bodyPr/>
          <a:lstStyle/>
          <a:p>
            <a:pPr marL="0" indent="0">
              <a:buNone/>
            </a:pPr>
            <a:r>
              <a:rPr lang="bg-BG" b="1" dirty="0"/>
              <a:t>Основни функции на СУБД</a:t>
            </a:r>
            <a:endParaRPr lang="bg-BG" dirty="0"/>
          </a:p>
          <a:p>
            <a:r>
              <a:rPr lang="bg-BG" dirty="0">
                <a:solidFill>
                  <a:schemeClr val="tx1"/>
                </a:solidFill>
              </a:rPr>
              <a:t>моделиране на базата от данни;</a:t>
            </a:r>
          </a:p>
          <a:p>
            <a:r>
              <a:rPr lang="en-GB" dirty="0">
                <a:solidFill>
                  <a:schemeClr val="tx1"/>
                </a:solidFill>
              </a:rPr>
              <a:t>CRUD</a:t>
            </a:r>
            <a:r>
              <a:rPr lang="bg-BG" dirty="0">
                <a:solidFill>
                  <a:schemeClr val="tx1"/>
                </a:solidFill>
              </a:rPr>
              <a:t> операции (</a:t>
            </a:r>
            <a:r>
              <a:rPr lang="en-GB" b="1" dirty="0">
                <a:solidFill>
                  <a:schemeClr val="tx1"/>
                </a:solidFill>
              </a:rPr>
              <a:t>C</a:t>
            </a:r>
            <a:r>
              <a:rPr lang="en-GB" dirty="0">
                <a:solidFill>
                  <a:schemeClr val="tx1"/>
                </a:solidFill>
              </a:rPr>
              <a:t>reate, </a:t>
            </a:r>
            <a:r>
              <a:rPr lang="en-GB" b="1" dirty="0">
                <a:solidFill>
                  <a:schemeClr val="tx1"/>
                </a:solidFill>
              </a:rPr>
              <a:t>R</a:t>
            </a:r>
            <a:r>
              <a:rPr lang="en-GB" dirty="0">
                <a:solidFill>
                  <a:schemeClr val="tx1"/>
                </a:solidFill>
              </a:rPr>
              <a:t>ead, </a:t>
            </a:r>
            <a:r>
              <a:rPr lang="en-GB" b="1" dirty="0">
                <a:solidFill>
                  <a:schemeClr val="tx1"/>
                </a:solidFill>
              </a:rPr>
              <a:t>U</a:t>
            </a:r>
            <a:r>
              <a:rPr lang="en-GB" dirty="0">
                <a:solidFill>
                  <a:schemeClr val="tx1"/>
                </a:solidFill>
              </a:rPr>
              <a:t>pdate</a:t>
            </a:r>
            <a:r>
              <a:rPr lang="bg-BG" dirty="0">
                <a:solidFill>
                  <a:schemeClr val="tx1"/>
                </a:solidFill>
              </a:rPr>
              <a:t> и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</a:rPr>
              <a:t>D</a:t>
            </a:r>
            <a:r>
              <a:rPr lang="en-GB" dirty="0">
                <a:solidFill>
                  <a:schemeClr val="tx1"/>
                </a:solidFill>
              </a:rPr>
              <a:t>elete</a:t>
            </a:r>
            <a:r>
              <a:rPr lang="bg-BG" dirty="0">
                <a:solidFill>
                  <a:schemeClr val="tx1"/>
                </a:solidFill>
              </a:rPr>
              <a:t>);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bg-BG" dirty="0">
                <a:solidFill>
                  <a:schemeClr val="tx1"/>
                </a:solidFill>
              </a:rPr>
              <a:t>администриране на базата от данни и правата за достъп на потребителите;</a:t>
            </a:r>
          </a:p>
          <a:p>
            <a:r>
              <a:rPr lang="bg-BG" dirty="0">
                <a:solidFill>
                  <a:schemeClr val="tx1"/>
                </a:solidFill>
              </a:rPr>
              <a:t>запазване на сигурността и целостта на данните;</a:t>
            </a:r>
          </a:p>
          <a:p>
            <a:r>
              <a:rPr lang="bg-BG" dirty="0">
                <a:solidFill>
                  <a:schemeClr val="tx1"/>
                </a:solidFill>
              </a:rPr>
              <a:t>възстановяване на данните при необходимост и др.</a:t>
            </a:r>
          </a:p>
          <a:p>
            <a:endParaRPr lang="bg-BG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bg-BG" dirty="0">
                <a:solidFill>
                  <a:schemeClr val="tx1"/>
                </a:solidFill>
              </a:rPr>
              <a:t>СУБД се разделят на:</a:t>
            </a:r>
          </a:p>
          <a:p>
            <a:r>
              <a:rPr lang="bg-BG" b="1" dirty="0">
                <a:solidFill>
                  <a:schemeClr val="tx1"/>
                </a:solidFill>
              </a:rPr>
              <a:t>еднопотребителски</a:t>
            </a:r>
            <a:r>
              <a:rPr lang="bg-BG" dirty="0">
                <a:solidFill>
                  <a:schemeClr val="tx1"/>
                </a:solidFill>
              </a:rPr>
              <a:t> – данните са на един компютър</a:t>
            </a:r>
          </a:p>
          <a:p>
            <a:r>
              <a:rPr lang="bg-BG" b="1" dirty="0">
                <a:solidFill>
                  <a:schemeClr val="tx1"/>
                </a:solidFill>
              </a:rPr>
              <a:t>многопотребителски</a:t>
            </a:r>
            <a:r>
              <a:rPr lang="bg-BG" dirty="0">
                <a:solidFill>
                  <a:schemeClr val="tx1"/>
                </a:solidFill>
              </a:rPr>
              <a:t> – много потребители използват системата едновременно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31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EB60C-B1A2-9885-1934-076640E41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448055"/>
            <a:ext cx="9810604" cy="448057"/>
          </a:xfrm>
          <a:solidFill>
            <a:schemeClr val="accent6"/>
          </a:solidFill>
        </p:spPr>
        <p:txBody>
          <a:bodyPr>
            <a:normAutofit/>
          </a:bodyPr>
          <a:lstStyle/>
          <a:p>
            <a:r>
              <a:rPr lang="bg-BG" sz="1800" dirty="0">
                <a:solidFill>
                  <a:schemeClr val="bg1"/>
                </a:solidFill>
              </a:rPr>
              <a:t>Компоненти на субд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7F5BA-B12B-A8F9-EAB5-BBBE60A87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1143000"/>
            <a:ext cx="9810604" cy="5111377"/>
          </a:xfrm>
        </p:spPr>
        <p:txBody>
          <a:bodyPr>
            <a:normAutofit fontScale="92500" lnSpcReduction="10000"/>
          </a:bodyPr>
          <a:lstStyle/>
          <a:p>
            <a:r>
              <a:rPr lang="bg-BG" b="1" dirty="0">
                <a:solidFill>
                  <a:schemeClr val="tx1"/>
                </a:solidFill>
              </a:rPr>
              <a:t>Хардуер</a:t>
            </a:r>
            <a:r>
              <a:rPr lang="bg-BG" dirty="0">
                <a:solidFill>
                  <a:schemeClr val="tx1"/>
                </a:solidFill>
              </a:rPr>
              <a:t> – физическата част на СУБД. </a:t>
            </a:r>
            <a:r>
              <a:rPr lang="bg-BG" b="1" dirty="0">
                <a:solidFill>
                  <a:schemeClr val="tx1"/>
                </a:solidFill>
              </a:rPr>
              <a:t>Еднопотребителската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bg-BG" b="1" dirty="0">
                <a:solidFill>
                  <a:schemeClr val="tx1"/>
                </a:solidFill>
              </a:rPr>
              <a:t>СУБД</a:t>
            </a:r>
            <a:r>
              <a:rPr lang="bg-BG" dirty="0">
                <a:solidFill>
                  <a:schemeClr val="tx1"/>
                </a:solidFill>
              </a:rPr>
              <a:t> може да се инсталира на всеки компютър с добри характеристики на процесора и по-голямо дисково пространство. </a:t>
            </a:r>
            <a:r>
              <a:rPr lang="bg-BG" b="1" dirty="0">
                <a:solidFill>
                  <a:schemeClr val="tx1"/>
                </a:solidFill>
              </a:rPr>
              <a:t>Многопотребителскиска СУБД</a:t>
            </a:r>
            <a:r>
              <a:rPr lang="bg-BG" dirty="0">
                <a:solidFill>
                  <a:schemeClr val="tx1"/>
                </a:solidFill>
              </a:rPr>
              <a:t> се инсталира на сървър и позволява едновременен достъп до данните от много клиентски приложения.</a:t>
            </a:r>
          </a:p>
          <a:p>
            <a:r>
              <a:rPr lang="bg-BG" b="1" dirty="0">
                <a:solidFill>
                  <a:schemeClr val="tx1"/>
                </a:solidFill>
              </a:rPr>
              <a:t>Софтуер</a:t>
            </a:r>
            <a:r>
              <a:rPr lang="bg-BG" dirty="0">
                <a:solidFill>
                  <a:schemeClr val="tx1"/>
                </a:solidFill>
              </a:rPr>
              <a:t> – съвкупност от програми, осигуряваща работата на СУБД – операционна система, мрежов софтуер, софтуер на самата СУБД, софтуер за работа за базите от данни, описващи връзките между данните.</a:t>
            </a:r>
          </a:p>
          <a:p>
            <a:r>
              <a:rPr lang="bg-BG" b="1" dirty="0">
                <a:solidFill>
                  <a:schemeClr val="tx1"/>
                </a:solidFill>
              </a:rPr>
              <a:t>Данни</a:t>
            </a:r>
            <a:r>
              <a:rPr lang="bg-BG" dirty="0">
                <a:solidFill>
                  <a:schemeClr val="tx1"/>
                </a:solidFill>
              </a:rPr>
              <a:t> – съдържанието на базата от данни (същинските данни, описанието им, допълнителни системни данни и др.).</a:t>
            </a:r>
          </a:p>
          <a:p>
            <a:r>
              <a:rPr lang="bg-BG" b="1" dirty="0">
                <a:solidFill>
                  <a:schemeClr val="tx1"/>
                </a:solidFill>
              </a:rPr>
              <a:t>Процедури</a:t>
            </a:r>
            <a:r>
              <a:rPr lang="bg-BG" dirty="0">
                <a:solidFill>
                  <a:schemeClr val="tx1"/>
                </a:solidFill>
              </a:rPr>
              <a:t> – инструкции и насоки за използване на СУБД(информация за инсталация, настройки и управление на БД, създаване на резервно копие...)</a:t>
            </a:r>
          </a:p>
          <a:p>
            <a:r>
              <a:rPr lang="bg-BG" b="1" dirty="0">
                <a:solidFill>
                  <a:schemeClr val="tx1"/>
                </a:solidFill>
              </a:rPr>
              <a:t>Език за достъп до данните (</a:t>
            </a:r>
            <a:r>
              <a:rPr lang="en-GB" b="1" dirty="0">
                <a:solidFill>
                  <a:schemeClr val="tx1"/>
                </a:solidFill>
              </a:rPr>
              <a:t>Database Access Language</a:t>
            </a:r>
            <a:r>
              <a:rPr lang="bg-BG" b="1" dirty="0">
                <a:solidFill>
                  <a:schemeClr val="tx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 – </a:t>
            </a:r>
            <a:r>
              <a:rPr lang="bg-BG" dirty="0">
                <a:solidFill>
                  <a:schemeClr val="tx1"/>
                </a:solidFill>
              </a:rPr>
              <a:t>език, чрез който потребителите задават командите за работа с данните.</a:t>
            </a:r>
          </a:p>
          <a:p>
            <a:r>
              <a:rPr lang="bg-BG" b="1" dirty="0">
                <a:solidFill>
                  <a:schemeClr val="tx1"/>
                </a:solidFill>
              </a:rPr>
              <a:t>Потребители</a:t>
            </a:r>
            <a:r>
              <a:rPr lang="bg-BG" dirty="0">
                <a:solidFill>
                  <a:schemeClr val="tx1"/>
                </a:solidFill>
              </a:rPr>
              <a:t> – хората, които управляват БД и извършват различни видове операции върху данните в тях.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41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EB60C-B1A2-9885-1934-076640E41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448055"/>
            <a:ext cx="9810604" cy="448057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bg-BG" sz="1800" dirty="0">
                <a:solidFill>
                  <a:schemeClr val="bg1"/>
                </a:solidFill>
              </a:rPr>
              <a:t>Групи потребители на субд и роли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7F5BA-B12B-A8F9-EAB5-BBBE60A87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1143000"/>
            <a:ext cx="9810604" cy="5111377"/>
          </a:xfrm>
        </p:spPr>
        <p:txBody>
          <a:bodyPr>
            <a:normAutofit/>
          </a:bodyPr>
          <a:lstStyle/>
          <a:p>
            <a:r>
              <a:rPr lang="bg-BG" b="1" dirty="0">
                <a:solidFill>
                  <a:schemeClr val="tx1"/>
                </a:solidFill>
              </a:rPr>
              <a:t>Администратори</a:t>
            </a:r>
            <a:r>
              <a:rPr lang="bg-BG" dirty="0">
                <a:solidFill>
                  <a:schemeClr val="tx1"/>
                </a:solidFill>
              </a:rPr>
              <a:t> на базата от данни – управляват цялата СУБД. Грижат се за сигурността и достъпа, отговорни са тя да работи във всеки един момент, управляват потребителските акаунти и техните права за достъп, архивират и възстановяват данните след срив и др.</a:t>
            </a:r>
          </a:p>
          <a:p>
            <a:r>
              <a:rPr lang="bg-BG" b="1" dirty="0">
                <a:solidFill>
                  <a:schemeClr val="tx1"/>
                </a:solidFill>
              </a:rPr>
              <a:t>Приложни програмисти</a:t>
            </a:r>
            <a:r>
              <a:rPr lang="bg-BG" dirty="0">
                <a:solidFill>
                  <a:schemeClr val="tx1"/>
                </a:solidFill>
              </a:rPr>
              <a:t> (разработчици на софтуер) – проектират, разработват, променят и редактират базите от данни, отстраняват проблеми и създават клиентски приложения за работа с БД.</a:t>
            </a:r>
          </a:p>
          <a:p>
            <a:r>
              <a:rPr lang="bg-BG" b="1" dirty="0">
                <a:solidFill>
                  <a:schemeClr val="tx1"/>
                </a:solidFill>
              </a:rPr>
              <a:t>Крайни потребители</a:t>
            </a:r>
            <a:r>
              <a:rPr lang="bg-BG" dirty="0">
                <a:solidFill>
                  <a:schemeClr val="tx1"/>
                </a:solidFill>
              </a:rPr>
              <a:t> – съхраняват, извличат, актуализират и изтриват данните в БД, съгласно правата си за достъп. Те използват създадените </a:t>
            </a:r>
            <a:r>
              <a:rPr lang="bg-BG" b="1" dirty="0">
                <a:solidFill>
                  <a:schemeClr val="tx1"/>
                </a:solidFill>
              </a:rPr>
              <a:t>клиентски приложения</a:t>
            </a:r>
            <a:r>
              <a:rPr lang="bg-BG" dirty="0">
                <a:solidFill>
                  <a:schemeClr val="tx1"/>
                </a:solidFill>
              </a:rPr>
              <a:t> (без да имат специални познания за работа с БД).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18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EB60C-B1A2-9885-1934-076640E41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448055"/>
            <a:ext cx="9810604" cy="448057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bg-BG" sz="1800" dirty="0">
                <a:solidFill>
                  <a:schemeClr val="bg1"/>
                </a:solidFill>
              </a:rPr>
              <a:t>Нива на абстракция на субд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7F5BA-B12B-A8F9-EAB5-BBBE60A87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1143000"/>
            <a:ext cx="6291753" cy="5111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>
                <a:solidFill>
                  <a:schemeClr val="tx1"/>
                </a:solidFill>
              </a:rPr>
              <a:t>СУБД предоставя на различните потребители различен изглед на данните</a:t>
            </a:r>
            <a:r>
              <a:rPr lang="bg-BG" b="1" dirty="0">
                <a:solidFill>
                  <a:schemeClr val="tx1"/>
                </a:solidFill>
              </a:rPr>
              <a:t>(нива)</a:t>
            </a:r>
            <a:r>
              <a:rPr lang="bg-BG" dirty="0">
                <a:solidFill>
                  <a:schemeClr val="tx1"/>
                </a:solidFill>
              </a:rPr>
              <a:t>:</a:t>
            </a:r>
          </a:p>
          <a:p>
            <a:r>
              <a:rPr lang="bg-BG" b="1" dirty="0">
                <a:solidFill>
                  <a:schemeClr val="tx1"/>
                </a:solidFill>
              </a:rPr>
              <a:t>Вътрешно ниво</a:t>
            </a:r>
            <a:r>
              <a:rPr lang="bg-BG" dirty="0">
                <a:solidFill>
                  <a:schemeClr val="tx1"/>
                </a:solidFill>
              </a:rPr>
              <a:t> – най-ниското ниво, което показва описанието на данните и как физически те се съхраняват. Физическото място, където се съхраняват данните на диска, се нарич </a:t>
            </a:r>
            <a:r>
              <a:rPr lang="bg-BG" b="1" dirty="0">
                <a:solidFill>
                  <a:schemeClr val="tx1"/>
                </a:solidFill>
              </a:rPr>
              <a:t>хранилище</a:t>
            </a:r>
            <a:r>
              <a:rPr lang="bg-BG" dirty="0">
                <a:solidFill>
                  <a:schemeClr val="tx1"/>
                </a:solidFill>
              </a:rPr>
              <a:t> на данни. В едно хранилище може да има много различни бази от данни.</a:t>
            </a:r>
          </a:p>
          <a:p>
            <a:r>
              <a:rPr lang="bg-BG" b="1" dirty="0">
                <a:solidFill>
                  <a:schemeClr val="tx1"/>
                </a:solidFill>
              </a:rPr>
              <a:t>Външно ниво</a:t>
            </a:r>
            <a:r>
              <a:rPr lang="bg-BG" dirty="0">
                <a:solidFill>
                  <a:schemeClr val="tx1"/>
                </a:solidFill>
              </a:rPr>
              <a:t> – най-близко до потребителя ниво. Определя как всяка група потребители вижда организацията на данните в базата (според техните нужди).</a:t>
            </a:r>
          </a:p>
          <a:p>
            <a:r>
              <a:rPr lang="bg-BG" b="1" dirty="0">
                <a:solidFill>
                  <a:schemeClr val="tx1"/>
                </a:solidFill>
              </a:rPr>
              <a:t>Концептуално ниво</a:t>
            </a:r>
            <a:r>
              <a:rPr lang="bg-BG" dirty="0">
                <a:solidFill>
                  <a:schemeClr val="tx1"/>
                </a:solidFill>
              </a:rPr>
              <a:t> – служи за комуникация между вътешното и външното ниво.</a:t>
            </a:r>
            <a:endParaRPr lang="en-GB" b="1" dirty="0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F2364D6-8583-3C3C-AA8E-B4E989A60A1B}"/>
              </a:ext>
            </a:extLst>
          </p:cNvPr>
          <p:cNvGrpSpPr/>
          <p:nvPr/>
        </p:nvGrpSpPr>
        <p:grpSpPr>
          <a:xfrm>
            <a:off x="7342632" y="1911094"/>
            <a:ext cx="4105656" cy="3236978"/>
            <a:chOff x="7342632" y="1911094"/>
            <a:chExt cx="4105656" cy="3236978"/>
          </a:xfrm>
        </p:grpSpPr>
        <p:sp>
          <p:nvSpPr>
            <p:cNvPr id="4" name="Flowchart: Magnetic Disk 3">
              <a:extLst>
                <a:ext uri="{FF2B5EF4-FFF2-40B4-BE49-F238E27FC236}">
                  <a16:creationId xmlns:a16="http://schemas.microsoft.com/office/drawing/2014/main" id="{0257D22A-44A1-7900-E4FB-216F61331D4D}"/>
                </a:ext>
              </a:extLst>
            </p:cNvPr>
            <p:cNvSpPr/>
            <p:nvPr/>
          </p:nvSpPr>
          <p:spPr>
            <a:xfrm>
              <a:off x="8147304" y="4416552"/>
              <a:ext cx="2596896" cy="731520"/>
            </a:xfrm>
            <a:prstGeom prst="flowChartMagneticDisk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dirty="0"/>
                <a:t>Вътрешно ниво</a:t>
              </a:r>
              <a:endParaRPr lang="en-GB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8B3C08F-9A71-1672-7152-3F43E133F6E6}"/>
                </a:ext>
              </a:extLst>
            </p:cNvPr>
            <p:cNvSpPr/>
            <p:nvPr/>
          </p:nvSpPr>
          <p:spPr>
            <a:xfrm>
              <a:off x="8046720" y="3429000"/>
              <a:ext cx="2697480" cy="4480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dirty="0"/>
                <a:t>Концептуално ниво</a:t>
              </a:r>
              <a:endParaRPr lang="en-GB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6FE8A10-E463-DFEE-86A5-3187D2583261}"/>
                </a:ext>
              </a:extLst>
            </p:cNvPr>
            <p:cNvSpPr/>
            <p:nvPr/>
          </p:nvSpPr>
          <p:spPr>
            <a:xfrm>
              <a:off x="7342632" y="2002535"/>
              <a:ext cx="4105656" cy="4480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dirty="0"/>
                <a:t>Външно ниво</a:t>
              </a:r>
              <a:endParaRPr lang="en-GB" dirty="0"/>
            </a:p>
          </p:txBody>
        </p:sp>
        <p:pic>
          <p:nvPicPr>
            <p:cNvPr id="8" name="Graphic 7" descr="Laptop outline">
              <a:extLst>
                <a:ext uri="{FF2B5EF4-FFF2-40B4-BE49-F238E27FC236}">
                  <a16:creationId xmlns:a16="http://schemas.microsoft.com/office/drawing/2014/main" id="{329E7FA5-313A-0F59-B042-197C1ECA9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552944" y="1929383"/>
              <a:ext cx="594360" cy="594360"/>
            </a:xfrm>
            <a:prstGeom prst="rect">
              <a:avLst/>
            </a:prstGeom>
          </p:spPr>
        </p:pic>
        <p:pic>
          <p:nvPicPr>
            <p:cNvPr id="9" name="Graphic 8" descr="Laptop outline">
              <a:extLst>
                <a:ext uri="{FF2B5EF4-FFF2-40B4-BE49-F238E27FC236}">
                  <a16:creationId xmlns:a16="http://schemas.microsoft.com/office/drawing/2014/main" id="{670C6340-9BA8-DB6C-F6EE-0FDA8D2F6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44200" y="1911094"/>
              <a:ext cx="594360" cy="594360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0DA4A67-1C56-254C-0C81-EAAD88E35767}"/>
                </a:ext>
              </a:extLst>
            </p:cNvPr>
            <p:cNvCxnSpPr/>
            <p:nvPr/>
          </p:nvCxnSpPr>
          <p:spPr>
            <a:xfrm>
              <a:off x="8046720" y="2505454"/>
              <a:ext cx="585216" cy="92354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39BACD8-F5E0-8F0B-405B-D1275832CD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95560" y="2464307"/>
              <a:ext cx="265176" cy="96469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3BE3757-F557-8144-8318-21E13A5556B7}"/>
                </a:ext>
              </a:extLst>
            </p:cNvPr>
            <p:cNvCxnSpPr>
              <a:cxnSpLocks/>
              <a:stCxn id="6" idx="2"/>
              <a:endCxn id="5" idx="0"/>
            </p:cNvCxnSpPr>
            <p:nvPr/>
          </p:nvCxnSpPr>
          <p:spPr>
            <a:xfrm>
              <a:off x="9395460" y="2450592"/>
              <a:ext cx="0" cy="97840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FB6E2CD-A2DB-A5CA-2EE4-5EF849E79731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9432036" y="3877057"/>
              <a:ext cx="13716" cy="53949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850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EB60C-B1A2-9885-1934-076640E41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448055"/>
            <a:ext cx="9810604" cy="448057"/>
          </a:xfrm>
          <a:solidFill>
            <a:srgbClr val="7030A0"/>
          </a:solidFill>
        </p:spPr>
        <p:txBody>
          <a:bodyPr>
            <a:normAutofit/>
          </a:bodyPr>
          <a:lstStyle/>
          <a:p>
            <a:r>
              <a:rPr lang="bg-BG" sz="1400" dirty="0">
                <a:solidFill>
                  <a:schemeClr val="bg1"/>
                </a:solidFill>
              </a:rPr>
              <a:t>Архитектури за реализиране на многопотребителски субд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7F5BA-B12B-A8F9-EAB5-BBBE60A87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1143000"/>
            <a:ext cx="7526192" cy="511137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bg-BG" b="1" dirty="0">
                <a:solidFill>
                  <a:schemeClr val="tx1"/>
                </a:solidFill>
              </a:rPr>
              <a:t>Архитектурата на база от данни</a:t>
            </a:r>
            <a:r>
              <a:rPr lang="bg-BG" dirty="0">
                <a:solidFill>
                  <a:schemeClr val="tx1"/>
                </a:solidFill>
              </a:rPr>
              <a:t> включва определяне на стандарти за сигурността и проектирането на базата от данни и как СУБД ще бъде интегрирана с клиентското приложение.</a:t>
            </a:r>
          </a:p>
          <a:p>
            <a:r>
              <a:rPr lang="bg-BG" b="1" dirty="0">
                <a:solidFill>
                  <a:schemeClr val="tx1"/>
                </a:solidFill>
              </a:rPr>
              <a:t>Централизирана архитектура</a:t>
            </a:r>
            <a:r>
              <a:rPr lang="bg-BG" dirty="0">
                <a:solidFill>
                  <a:schemeClr val="tx1"/>
                </a:solidFill>
              </a:rPr>
              <a:t> – всички данни се съхраняват на един сървър и всички клиенти се свързват към него, за достъп и работа с данните. Основно предимство е нейната простота – един сървър и всички клиенти ползват една и съща БД.</a:t>
            </a:r>
          </a:p>
          <a:p>
            <a:r>
              <a:rPr lang="bg-BG" b="1" dirty="0">
                <a:solidFill>
                  <a:schemeClr val="tx1"/>
                </a:solidFill>
              </a:rPr>
              <a:t>Клиент-сървър архитектура</a:t>
            </a:r>
            <a:r>
              <a:rPr lang="bg-BG" dirty="0">
                <a:solidFill>
                  <a:schemeClr val="tx1"/>
                </a:solidFill>
              </a:rPr>
              <a:t> – подобно на централизираната архитектура има един сървър и клиентите се свързват към него. Предимството е, че когато броят на клиентите и/или количеството на данните се увеличават, сървърът може да бъде надстроен или да се добавят допълнителни сървъри, за да се справят с натоварването.</a:t>
            </a:r>
          </a:p>
          <a:p>
            <a:pPr marL="560070" lvl="1" indent="-285750">
              <a:buFont typeface="Courier New" panose="02070309020205020404" pitchFamily="49" charset="0"/>
              <a:buChar char="o"/>
            </a:pPr>
            <a:r>
              <a:rPr lang="bg-BG" b="1" dirty="0">
                <a:solidFill>
                  <a:schemeClr val="tx1"/>
                </a:solidFill>
              </a:rPr>
              <a:t>двуслойна архитектура</a:t>
            </a:r>
            <a:endParaRPr lang="bg-BG" dirty="0">
              <a:solidFill>
                <a:schemeClr val="tx1"/>
              </a:solidFill>
            </a:endParaRPr>
          </a:p>
          <a:p>
            <a:pPr marL="560070" lvl="1" indent="-285750">
              <a:buFont typeface="Courier New" panose="02070309020205020404" pitchFamily="49" charset="0"/>
              <a:buChar char="o"/>
            </a:pPr>
            <a:r>
              <a:rPr lang="bg-BG" b="1" dirty="0">
                <a:solidFill>
                  <a:schemeClr val="tx1"/>
                </a:solidFill>
              </a:rPr>
              <a:t>трислойна архитектура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– </a:t>
            </a:r>
            <a:r>
              <a:rPr lang="bg-BG" dirty="0">
                <a:solidFill>
                  <a:schemeClr val="tx1"/>
                </a:solidFill>
              </a:rPr>
              <a:t>най-често използваната архитектура</a:t>
            </a:r>
            <a:endParaRPr lang="en-GB" b="1" dirty="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644D43B-1264-85CF-BD5A-4CDA7F71DBC0}"/>
              </a:ext>
            </a:extLst>
          </p:cNvPr>
          <p:cNvGrpSpPr/>
          <p:nvPr/>
        </p:nvGrpSpPr>
        <p:grpSpPr>
          <a:xfrm>
            <a:off x="8741664" y="1280160"/>
            <a:ext cx="3182112" cy="1572768"/>
            <a:chOff x="8741664" y="1280160"/>
            <a:chExt cx="3182112" cy="1572768"/>
          </a:xfrm>
        </p:grpSpPr>
        <p:sp>
          <p:nvSpPr>
            <p:cNvPr id="4" name="Flowchart: Magnetic Disk 3">
              <a:extLst>
                <a:ext uri="{FF2B5EF4-FFF2-40B4-BE49-F238E27FC236}">
                  <a16:creationId xmlns:a16="http://schemas.microsoft.com/office/drawing/2014/main" id="{1335CB6B-1EF0-B864-9919-AF63634413F3}"/>
                </a:ext>
              </a:extLst>
            </p:cNvPr>
            <p:cNvSpPr/>
            <p:nvPr/>
          </p:nvSpPr>
          <p:spPr>
            <a:xfrm>
              <a:off x="9386316" y="2240280"/>
              <a:ext cx="1892808" cy="612648"/>
            </a:xfrm>
            <a:prstGeom prst="flowChartMagneticDisk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dirty="0"/>
                <a:t>СУБД</a:t>
              </a:r>
              <a:endParaRPr lang="en-GB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95F6D8F-FCBA-0EB4-E4FF-1CDD1B760601}"/>
                </a:ext>
              </a:extLst>
            </p:cNvPr>
            <p:cNvSpPr/>
            <p:nvPr/>
          </p:nvSpPr>
          <p:spPr>
            <a:xfrm>
              <a:off x="8741664" y="1280160"/>
              <a:ext cx="3182112" cy="4480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dirty="0"/>
                <a:t>Клиентски приложения</a:t>
              </a:r>
              <a:endParaRPr lang="en-GB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4BB99EE-BAF9-46F0-8E68-667D46E6653F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10332720" y="1728217"/>
              <a:ext cx="0" cy="51206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B39376-6525-C000-81D7-5D1C699156EF}"/>
                </a:ext>
              </a:extLst>
            </p:cNvPr>
            <p:cNvSpPr txBox="1"/>
            <p:nvPr/>
          </p:nvSpPr>
          <p:spPr>
            <a:xfrm>
              <a:off x="10314538" y="1799582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API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386BEAD-60DF-EBE0-87EC-561627932560}"/>
              </a:ext>
            </a:extLst>
          </p:cNvPr>
          <p:cNvGrpSpPr/>
          <p:nvPr/>
        </p:nvGrpSpPr>
        <p:grpSpPr>
          <a:xfrm>
            <a:off x="8695203" y="3767328"/>
            <a:ext cx="3228573" cy="2532890"/>
            <a:chOff x="8695203" y="3767328"/>
            <a:chExt cx="3228573" cy="2532890"/>
          </a:xfrm>
        </p:grpSpPr>
        <p:sp>
          <p:nvSpPr>
            <p:cNvPr id="6" name="Flowchart: Magnetic Disk 5">
              <a:extLst>
                <a:ext uri="{FF2B5EF4-FFF2-40B4-BE49-F238E27FC236}">
                  <a16:creationId xmlns:a16="http://schemas.microsoft.com/office/drawing/2014/main" id="{E6877333-8904-4E67-DFD9-AE21D13E2710}"/>
                </a:ext>
              </a:extLst>
            </p:cNvPr>
            <p:cNvSpPr/>
            <p:nvPr/>
          </p:nvSpPr>
          <p:spPr>
            <a:xfrm>
              <a:off x="9386316" y="5687570"/>
              <a:ext cx="1892808" cy="612648"/>
            </a:xfrm>
            <a:prstGeom prst="flowChartMagneticDisk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dirty="0"/>
                <a:t>СУБД</a:t>
              </a:r>
              <a:endParaRPr lang="en-GB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81C7EAB-B96D-7D5C-831B-2360B364BF73}"/>
                </a:ext>
              </a:extLst>
            </p:cNvPr>
            <p:cNvSpPr/>
            <p:nvPr/>
          </p:nvSpPr>
          <p:spPr>
            <a:xfrm>
              <a:off x="8741664" y="3767328"/>
              <a:ext cx="3182112" cy="4480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dirty="0"/>
                <a:t>Клиентски приложения</a:t>
              </a:r>
              <a:endParaRPr lang="en-GB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D53009F-3DD0-BA09-7D80-F6F3D5ADBF1F}"/>
                </a:ext>
              </a:extLst>
            </p:cNvPr>
            <p:cNvSpPr/>
            <p:nvPr/>
          </p:nvSpPr>
          <p:spPr>
            <a:xfrm>
              <a:off x="9386316" y="4727450"/>
              <a:ext cx="1892804" cy="4480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dirty="0"/>
                <a:t>Приложен слой</a:t>
              </a:r>
              <a:endParaRPr lang="en-GB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B855F2D-503D-3FC4-26DD-818EEC63BF9C}"/>
                </a:ext>
              </a:extLst>
            </p:cNvPr>
            <p:cNvCxnSpPr/>
            <p:nvPr/>
          </p:nvCxnSpPr>
          <p:spPr>
            <a:xfrm>
              <a:off x="10332720" y="4215385"/>
              <a:ext cx="0" cy="51206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589B493-712A-0A02-F442-FCF34753CBF1}"/>
                </a:ext>
              </a:extLst>
            </p:cNvPr>
            <p:cNvCxnSpPr/>
            <p:nvPr/>
          </p:nvCxnSpPr>
          <p:spPr>
            <a:xfrm>
              <a:off x="10338816" y="5175507"/>
              <a:ext cx="0" cy="51206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4B894EC-04B2-9AEC-53F5-696FD7104CE0}"/>
                </a:ext>
              </a:extLst>
            </p:cNvPr>
            <p:cNvSpPr txBox="1"/>
            <p:nvPr/>
          </p:nvSpPr>
          <p:spPr>
            <a:xfrm>
              <a:off x="8695203" y="5129785"/>
              <a:ext cx="1892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Application layer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988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rchive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8E4"/>
      </a:lt2>
      <a:accent1>
        <a:srgbClr val="EC70C6"/>
      </a:accent1>
      <a:accent2>
        <a:srgbClr val="E8517A"/>
      </a:accent2>
      <a:accent3>
        <a:srgbClr val="EC8270"/>
      </a:accent3>
      <a:accent4>
        <a:srgbClr val="E2912A"/>
      </a:accent4>
      <a:accent5>
        <a:srgbClr val="A8A650"/>
      </a:accent5>
      <a:accent6>
        <a:srgbClr val="83AF3D"/>
      </a:accent6>
      <a:hlink>
        <a:srgbClr val="568E67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1203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Bembo</vt:lpstr>
      <vt:lpstr>Courier New</vt:lpstr>
      <vt:lpstr>Wingdings</vt:lpstr>
      <vt:lpstr>ArchiveVTI</vt:lpstr>
      <vt:lpstr>Системи за управление на бази от данни</vt:lpstr>
      <vt:lpstr>съдържание</vt:lpstr>
      <vt:lpstr>Система за управление на бази от данни (СУБД)</vt:lpstr>
      <vt:lpstr>Система за управление на бази от данни (СУБД)</vt:lpstr>
      <vt:lpstr>Система за управление на бази от данни (СУБД)</vt:lpstr>
      <vt:lpstr>Компоненти на субд</vt:lpstr>
      <vt:lpstr>Групи потребители на субд и роли</vt:lpstr>
      <vt:lpstr>Нива на абстракция на субд</vt:lpstr>
      <vt:lpstr>Архитектури за реализиране на многопотребителски субд</vt:lpstr>
      <vt:lpstr>Разпределени системи.сървър за бази от данни. Файлов сървър.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Ahmed</dc:creator>
  <cp:lastModifiedBy>Ahmed Ahmed</cp:lastModifiedBy>
  <cp:revision>1</cp:revision>
  <dcterms:created xsi:type="dcterms:W3CDTF">2024-09-23T19:40:59Z</dcterms:created>
  <dcterms:modified xsi:type="dcterms:W3CDTF">2024-09-24T05:27:01Z</dcterms:modified>
</cp:coreProperties>
</file>