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E4501-BBCF-4443-B5D4-71FC0F953E70}" v="3067" dt="2024-09-17T20:42:28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781E4501-BBCF-4443-B5D4-71FC0F953E70}"/>
    <pc:docChg chg="undo custSel addSld modSld sldOrd">
      <pc:chgData name="Ahmed Ahmed" userId="9d421c32c632e8c8" providerId="LiveId" clId="{781E4501-BBCF-4443-B5D4-71FC0F953E70}" dt="2024-09-17T20:42:28.551" v="3335" actId="20577"/>
      <pc:docMkLst>
        <pc:docMk/>
      </pc:docMkLst>
      <pc:sldChg chg="addSp delSp modSp new mod setBg modAnim">
        <pc:chgData name="Ahmed Ahmed" userId="9d421c32c632e8c8" providerId="LiveId" clId="{781E4501-BBCF-4443-B5D4-71FC0F953E70}" dt="2024-09-17T19:02:57.769" v="131"/>
        <pc:sldMkLst>
          <pc:docMk/>
          <pc:sldMk cId="554415716" sldId="257"/>
        </pc:sldMkLst>
        <pc:spChg chg="mod">
          <ac:chgData name="Ahmed Ahmed" userId="9d421c32c632e8c8" providerId="LiveId" clId="{781E4501-BBCF-4443-B5D4-71FC0F953E70}" dt="2024-09-17T19:00:56.510" v="13" actId="20577"/>
          <ac:spMkLst>
            <pc:docMk/>
            <pc:sldMk cId="554415716" sldId="257"/>
            <ac:spMk id="2" creationId="{BE78ADA4-5016-7B51-BD69-CB48232DA30F}"/>
          </ac:spMkLst>
        </pc:spChg>
        <pc:spChg chg="add del">
          <ac:chgData name="Ahmed Ahmed" userId="9d421c32c632e8c8" providerId="LiveId" clId="{781E4501-BBCF-4443-B5D4-71FC0F953E70}" dt="2024-09-17T19:00:44.142" v="3" actId="26606"/>
          <ac:spMkLst>
            <pc:docMk/>
            <pc:sldMk cId="554415716" sldId="257"/>
            <ac:spMk id="3" creationId="{05DD6A91-F5D3-594A-3E3C-28E9F7C26FE4}"/>
          </ac:spMkLst>
        </pc:spChg>
        <pc:spChg chg="add del">
          <ac:chgData name="Ahmed Ahmed" userId="9d421c32c632e8c8" providerId="LiveId" clId="{781E4501-BBCF-4443-B5D4-71FC0F953E70}" dt="2024-09-17T19:00:44.126" v="2" actId="26606"/>
          <ac:spMkLst>
            <pc:docMk/>
            <pc:sldMk cId="554415716" sldId="257"/>
            <ac:spMk id="12" creationId="{5FB218D5-4113-4932-85E2-DDB688509487}"/>
          </ac:spMkLst>
        </pc:spChg>
        <pc:spChg chg="add del">
          <ac:chgData name="Ahmed Ahmed" userId="9d421c32c632e8c8" providerId="LiveId" clId="{781E4501-BBCF-4443-B5D4-71FC0F953E70}" dt="2024-09-17T19:00:44.126" v="2" actId="26606"/>
          <ac:spMkLst>
            <pc:docMk/>
            <pc:sldMk cId="554415716" sldId="257"/>
            <ac:spMk id="14" creationId="{6D3885F2-B999-4FF9-80EA-E2C531C14D3D}"/>
          </ac:spMkLst>
        </pc:spChg>
        <pc:spChg chg="add del">
          <ac:chgData name="Ahmed Ahmed" userId="9d421c32c632e8c8" providerId="LiveId" clId="{781E4501-BBCF-4443-B5D4-71FC0F953E70}" dt="2024-09-17T19:00:44.126" v="2" actId="26606"/>
          <ac:spMkLst>
            <pc:docMk/>
            <pc:sldMk cId="554415716" sldId="257"/>
            <ac:spMk id="16" creationId="{FD1731ED-7FEE-45AA-8D71-B7B63E5EDBEA}"/>
          </ac:spMkLst>
        </pc:spChg>
        <pc:spChg chg="add del">
          <ac:chgData name="Ahmed Ahmed" userId="9d421c32c632e8c8" providerId="LiveId" clId="{781E4501-BBCF-4443-B5D4-71FC0F953E70}" dt="2024-09-17T19:00:44.126" v="2" actId="26606"/>
          <ac:spMkLst>
            <pc:docMk/>
            <pc:sldMk cId="554415716" sldId="257"/>
            <ac:spMk id="18" creationId="{FD1C8CAD-5C9D-40C7-A67D-24E98048CF8C}"/>
          </ac:spMkLst>
        </pc:spChg>
        <pc:spChg chg="add">
          <ac:chgData name="Ahmed Ahmed" userId="9d421c32c632e8c8" providerId="LiveId" clId="{781E4501-BBCF-4443-B5D4-71FC0F953E70}" dt="2024-09-17T19:00:44.142" v="3" actId="26606"/>
          <ac:spMkLst>
            <pc:docMk/>
            <pc:sldMk cId="554415716" sldId="257"/>
            <ac:spMk id="20" creationId="{FF28492A-DDDF-4C12-AE60-3EA02D8D20CD}"/>
          </ac:spMkLst>
        </pc:spChg>
        <pc:spChg chg="add">
          <ac:chgData name="Ahmed Ahmed" userId="9d421c32c632e8c8" providerId="LiveId" clId="{781E4501-BBCF-4443-B5D4-71FC0F953E70}" dt="2024-09-17T19:00:44.142" v="3" actId="26606"/>
          <ac:spMkLst>
            <pc:docMk/>
            <pc:sldMk cId="554415716" sldId="257"/>
            <ac:spMk id="21" creationId="{E063DF58-06E6-4ED6-947D-1490C2F718F8}"/>
          </ac:spMkLst>
        </pc:spChg>
        <pc:spChg chg="add mod">
          <ac:chgData name="Ahmed Ahmed" userId="9d421c32c632e8c8" providerId="LiveId" clId="{781E4501-BBCF-4443-B5D4-71FC0F953E70}" dt="2024-09-17T19:02:10.673" v="125" actId="20577"/>
          <ac:spMkLst>
            <pc:docMk/>
            <pc:sldMk cId="554415716" sldId="257"/>
            <ac:spMk id="22" creationId="{05DD6A91-F5D3-594A-3E3C-28E9F7C26FE4}"/>
          </ac:spMkLst>
        </pc:spChg>
        <pc:grpChg chg="add del">
          <ac:chgData name="Ahmed Ahmed" userId="9d421c32c632e8c8" providerId="LiveId" clId="{781E4501-BBCF-4443-B5D4-71FC0F953E70}" dt="2024-09-17T19:00:44.126" v="2" actId="26606"/>
          <ac:grpSpMkLst>
            <pc:docMk/>
            <pc:sldMk cId="554415716" sldId="257"/>
            <ac:grpSpMk id="8" creationId="{F0C817C9-850F-4FB6-B93B-CF3076C4A5C1}"/>
          </ac:grpSpMkLst>
        </pc:grpChg>
      </pc:sldChg>
      <pc:sldChg chg="addSp modSp new mod modAnim">
        <pc:chgData name="Ahmed Ahmed" userId="9d421c32c632e8c8" providerId="LiveId" clId="{781E4501-BBCF-4443-B5D4-71FC0F953E70}" dt="2024-09-17T19:21:32.276" v="424" actId="732"/>
        <pc:sldMkLst>
          <pc:docMk/>
          <pc:sldMk cId="2110245369" sldId="258"/>
        </pc:sldMkLst>
        <pc:spChg chg="mod">
          <ac:chgData name="Ahmed Ahmed" userId="9d421c32c632e8c8" providerId="LiveId" clId="{781E4501-BBCF-4443-B5D4-71FC0F953E70}" dt="2024-09-17T19:14:51.668" v="189" actId="207"/>
          <ac:spMkLst>
            <pc:docMk/>
            <pc:sldMk cId="2110245369" sldId="258"/>
            <ac:spMk id="2" creationId="{24AC1A38-64F7-5CB7-9DB5-00DB9CCF850F}"/>
          </ac:spMkLst>
        </pc:spChg>
        <pc:spChg chg="mod">
          <ac:chgData name="Ahmed Ahmed" userId="9d421c32c632e8c8" providerId="LiveId" clId="{781E4501-BBCF-4443-B5D4-71FC0F953E70}" dt="2024-09-17T19:19:44.587" v="417" actId="14100"/>
          <ac:spMkLst>
            <pc:docMk/>
            <pc:sldMk cId="2110245369" sldId="258"/>
            <ac:spMk id="3" creationId="{5BF001B3-DC2A-108D-10C8-055A67B36CE8}"/>
          </ac:spMkLst>
        </pc:spChg>
        <pc:picChg chg="add mod">
          <ac:chgData name="Ahmed Ahmed" userId="9d421c32c632e8c8" providerId="LiveId" clId="{781E4501-BBCF-4443-B5D4-71FC0F953E70}" dt="2024-09-17T19:21:32.276" v="424" actId="732"/>
          <ac:picMkLst>
            <pc:docMk/>
            <pc:sldMk cId="2110245369" sldId="258"/>
            <ac:picMk id="1026" creationId="{64968B39-B8F7-3F80-4BA1-9FBDBD83A267}"/>
          </ac:picMkLst>
        </pc:picChg>
      </pc:sldChg>
      <pc:sldChg chg="delSp modSp add mod modAnim">
        <pc:chgData name="Ahmed Ahmed" userId="9d421c32c632e8c8" providerId="LiveId" clId="{781E4501-BBCF-4443-B5D4-71FC0F953E70}" dt="2024-09-17T19:35:16.582" v="1221" actId="20577"/>
        <pc:sldMkLst>
          <pc:docMk/>
          <pc:sldMk cId="4009086000" sldId="259"/>
        </pc:sldMkLst>
        <pc:spChg chg="mod">
          <ac:chgData name="Ahmed Ahmed" userId="9d421c32c632e8c8" providerId="LiveId" clId="{781E4501-BBCF-4443-B5D4-71FC0F953E70}" dt="2024-09-17T19:22:22.510" v="462" actId="20577"/>
          <ac:spMkLst>
            <pc:docMk/>
            <pc:sldMk cId="4009086000" sldId="259"/>
            <ac:spMk id="2" creationId="{24AC1A38-64F7-5CB7-9DB5-00DB9CCF850F}"/>
          </ac:spMkLst>
        </pc:spChg>
        <pc:spChg chg="mod">
          <ac:chgData name="Ahmed Ahmed" userId="9d421c32c632e8c8" providerId="LiveId" clId="{781E4501-BBCF-4443-B5D4-71FC0F953E70}" dt="2024-09-17T19:35:16.582" v="1221" actId="20577"/>
          <ac:spMkLst>
            <pc:docMk/>
            <pc:sldMk cId="4009086000" sldId="259"/>
            <ac:spMk id="3" creationId="{5BF001B3-DC2A-108D-10C8-055A67B36CE8}"/>
          </ac:spMkLst>
        </pc:spChg>
        <pc:picChg chg="del">
          <ac:chgData name="Ahmed Ahmed" userId="9d421c32c632e8c8" providerId="LiveId" clId="{781E4501-BBCF-4443-B5D4-71FC0F953E70}" dt="2024-09-17T19:25:22.896" v="662" actId="478"/>
          <ac:picMkLst>
            <pc:docMk/>
            <pc:sldMk cId="4009086000" sldId="259"/>
            <ac:picMk id="1026" creationId="{64968B39-B8F7-3F80-4BA1-9FBDBD83A267}"/>
          </ac:picMkLst>
        </pc:picChg>
      </pc:sldChg>
      <pc:sldChg chg="modSp add mod modAnim">
        <pc:chgData name="Ahmed Ahmed" userId="9d421c32c632e8c8" providerId="LiveId" clId="{781E4501-BBCF-4443-B5D4-71FC0F953E70}" dt="2024-09-17T19:56:50.401" v="2195"/>
        <pc:sldMkLst>
          <pc:docMk/>
          <pc:sldMk cId="3927270540" sldId="260"/>
        </pc:sldMkLst>
        <pc:spChg chg="mod">
          <ac:chgData name="Ahmed Ahmed" userId="9d421c32c632e8c8" providerId="LiveId" clId="{781E4501-BBCF-4443-B5D4-71FC0F953E70}" dt="2024-09-17T19:36:54.918" v="1238" actId="20577"/>
          <ac:spMkLst>
            <pc:docMk/>
            <pc:sldMk cId="3927270540" sldId="260"/>
            <ac:spMk id="2" creationId="{24AC1A38-64F7-5CB7-9DB5-00DB9CCF850F}"/>
          </ac:spMkLst>
        </pc:spChg>
        <pc:spChg chg="mod">
          <ac:chgData name="Ahmed Ahmed" userId="9d421c32c632e8c8" providerId="LiveId" clId="{781E4501-BBCF-4443-B5D4-71FC0F953E70}" dt="2024-09-17T19:56:27.760" v="2191" actId="20577"/>
          <ac:spMkLst>
            <pc:docMk/>
            <pc:sldMk cId="3927270540" sldId="260"/>
            <ac:spMk id="3" creationId="{5BF001B3-DC2A-108D-10C8-055A67B36CE8}"/>
          </ac:spMkLst>
        </pc:spChg>
      </pc:sldChg>
      <pc:sldChg chg="addSp delSp modSp add mod delAnim modAnim">
        <pc:chgData name="Ahmed Ahmed" userId="9d421c32c632e8c8" providerId="LiveId" clId="{781E4501-BBCF-4443-B5D4-71FC0F953E70}" dt="2024-09-17T20:13:56.122" v="2250"/>
        <pc:sldMkLst>
          <pc:docMk/>
          <pc:sldMk cId="1880488688" sldId="261"/>
        </pc:sldMkLst>
        <pc:spChg chg="mod">
          <ac:chgData name="Ahmed Ahmed" userId="9d421c32c632e8c8" providerId="LiveId" clId="{781E4501-BBCF-4443-B5D4-71FC0F953E70}" dt="2024-09-17T19:58:10.961" v="2243" actId="20577"/>
          <ac:spMkLst>
            <pc:docMk/>
            <pc:sldMk cId="1880488688" sldId="261"/>
            <ac:spMk id="2" creationId="{24AC1A38-64F7-5CB7-9DB5-00DB9CCF850F}"/>
          </ac:spMkLst>
        </pc:spChg>
        <pc:spChg chg="del mod">
          <ac:chgData name="Ahmed Ahmed" userId="9d421c32c632e8c8" providerId="LiveId" clId="{781E4501-BBCF-4443-B5D4-71FC0F953E70}" dt="2024-09-17T20:13:33.124" v="2245" actId="478"/>
          <ac:spMkLst>
            <pc:docMk/>
            <pc:sldMk cId="1880488688" sldId="261"/>
            <ac:spMk id="3" creationId="{5BF001B3-DC2A-108D-10C8-055A67B36CE8}"/>
          </ac:spMkLst>
        </pc:spChg>
        <pc:picChg chg="add mod">
          <ac:chgData name="Ahmed Ahmed" userId="9d421c32c632e8c8" providerId="LiveId" clId="{781E4501-BBCF-4443-B5D4-71FC0F953E70}" dt="2024-09-17T20:13:48.469" v="2249" actId="1076"/>
          <ac:picMkLst>
            <pc:docMk/>
            <pc:sldMk cId="1880488688" sldId="261"/>
            <ac:picMk id="2050" creationId="{30B5CC90-775A-94FB-CBD9-7D98C99BCD35}"/>
          </ac:picMkLst>
        </pc:picChg>
      </pc:sldChg>
      <pc:sldChg chg="addSp modSp add mod ord modAnim">
        <pc:chgData name="Ahmed Ahmed" userId="9d421c32c632e8c8" providerId="LiveId" clId="{781E4501-BBCF-4443-B5D4-71FC0F953E70}" dt="2024-09-17T20:35:31.364" v="2832" actId="113"/>
        <pc:sldMkLst>
          <pc:docMk/>
          <pc:sldMk cId="540632157" sldId="262"/>
        </pc:sldMkLst>
        <pc:spChg chg="mod">
          <ac:chgData name="Ahmed Ahmed" userId="9d421c32c632e8c8" providerId="LiveId" clId="{781E4501-BBCF-4443-B5D4-71FC0F953E70}" dt="2024-09-17T20:18:15.010" v="2282" actId="20577"/>
          <ac:spMkLst>
            <pc:docMk/>
            <pc:sldMk cId="540632157" sldId="262"/>
            <ac:spMk id="2" creationId="{24AC1A38-64F7-5CB7-9DB5-00DB9CCF850F}"/>
          </ac:spMkLst>
        </pc:spChg>
        <pc:spChg chg="mod">
          <ac:chgData name="Ahmed Ahmed" userId="9d421c32c632e8c8" providerId="LiveId" clId="{781E4501-BBCF-4443-B5D4-71FC0F953E70}" dt="2024-09-17T20:31:27.388" v="2741" actId="14100"/>
          <ac:spMkLst>
            <pc:docMk/>
            <pc:sldMk cId="540632157" sldId="262"/>
            <ac:spMk id="3" creationId="{5BF001B3-DC2A-108D-10C8-055A67B36CE8}"/>
          </ac:spMkLst>
        </pc:spChg>
        <pc:spChg chg="add mod">
          <ac:chgData name="Ahmed Ahmed" userId="9d421c32c632e8c8" providerId="LiveId" clId="{781E4501-BBCF-4443-B5D4-71FC0F953E70}" dt="2024-09-17T20:35:31.364" v="2832" actId="113"/>
          <ac:spMkLst>
            <pc:docMk/>
            <pc:sldMk cId="540632157" sldId="262"/>
            <ac:spMk id="4" creationId="{8FEA229F-F66E-8422-959F-B1EF9CA6013E}"/>
          </ac:spMkLst>
        </pc:spChg>
        <pc:picChg chg="add mod">
          <ac:chgData name="Ahmed Ahmed" userId="9d421c32c632e8c8" providerId="LiveId" clId="{781E4501-BBCF-4443-B5D4-71FC0F953E70}" dt="2024-09-17T20:24:59.015" v="2409" actId="1076"/>
          <ac:picMkLst>
            <pc:docMk/>
            <pc:sldMk cId="540632157" sldId="262"/>
            <ac:picMk id="3074" creationId="{9F6A18F0-444A-973B-ADAE-1371C20D0363}"/>
          </ac:picMkLst>
        </pc:picChg>
        <pc:picChg chg="add mod">
          <ac:chgData name="Ahmed Ahmed" userId="9d421c32c632e8c8" providerId="LiveId" clId="{781E4501-BBCF-4443-B5D4-71FC0F953E70}" dt="2024-09-17T20:34:55.664" v="2829" actId="1076"/>
          <ac:picMkLst>
            <pc:docMk/>
            <pc:sldMk cId="540632157" sldId="262"/>
            <ac:picMk id="3076" creationId="{EBC88DE2-67A5-4A1B-6265-D926E5025B7E}"/>
          </ac:picMkLst>
        </pc:picChg>
        <pc:picChg chg="add">
          <ac:chgData name="Ahmed Ahmed" userId="9d421c32c632e8c8" providerId="LiveId" clId="{781E4501-BBCF-4443-B5D4-71FC0F953E70}" dt="2024-09-17T20:35:27.723" v="2831"/>
          <ac:picMkLst>
            <pc:docMk/>
            <pc:sldMk cId="540632157" sldId="262"/>
            <ac:picMk id="3078" creationId="{DAE3A2C7-2B6F-DCC5-E118-A34F338FE846}"/>
          </ac:picMkLst>
        </pc:picChg>
      </pc:sldChg>
      <pc:sldChg chg="delSp modSp add mod delAnim modAnim">
        <pc:chgData name="Ahmed Ahmed" userId="9d421c32c632e8c8" providerId="LiveId" clId="{781E4501-BBCF-4443-B5D4-71FC0F953E70}" dt="2024-09-17T20:42:28.551" v="3335" actId="20577"/>
        <pc:sldMkLst>
          <pc:docMk/>
          <pc:sldMk cId="4085375484" sldId="263"/>
        </pc:sldMkLst>
        <pc:spChg chg="mod">
          <ac:chgData name="Ahmed Ahmed" userId="9d421c32c632e8c8" providerId="LiveId" clId="{781E4501-BBCF-4443-B5D4-71FC0F953E70}" dt="2024-09-17T20:36:24.236" v="2857" actId="20577"/>
          <ac:spMkLst>
            <pc:docMk/>
            <pc:sldMk cId="4085375484" sldId="263"/>
            <ac:spMk id="2" creationId="{24AC1A38-64F7-5CB7-9DB5-00DB9CCF850F}"/>
          </ac:spMkLst>
        </pc:spChg>
        <pc:spChg chg="mod">
          <ac:chgData name="Ahmed Ahmed" userId="9d421c32c632e8c8" providerId="LiveId" clId="{781E4501-BBCF-4443-B5D4-71FC0F953E70}" dt="2024-09-17T20:42:28.551" v="3335" actId="20577"/>
          <ac:spMkLst>
            <pc:docMk/>
            <pc:sldMk cId="4085375484" sldId="263"/>
            <ac:spMk id="3" creationId="{5BF001B3-DC2A-108D-10C8-055A67B36CE8}"/>
          </ac:spMkLst>
        </pc:spChg>
        <pc:spChg chg="del mod">
          <ac:chgData name="Ahmed Ahmed" userId="9d421c32c632e8c8" providerId="LiveId" clId="{781E4501-BBCF-4443-B5D4-71FC0F953E70}" dt="2024-09-17T20:36:36.146" v="2862" actId="478"/>
          <ac:spMkLst>
            <pc:docMk/>
            <pc:sldMk cId="4085375484" sldId="263"/>
            <ac:spMk id="4" creationId="{8FEA229F-F66E-8422-959F-B1EF9CA6013E}"/>
          </ac:spMkLst>
        </pc:spChg>
        <pc:picChg chg="del">
          <ac:chgData name="Ahmed Ahmed" userId="9d421c32c632e8c8" providerId="LiveId" clId="{781E4501-BBCF-4443-B5D4-71FC0F953E70}" dt="2024-09-17T20:36:30.849" v="2859" actId="478"/>
          <ac:picMkLst>
            <pc:docMk/>
            <pc:sldMk cId="4085375484" sldId="263"/>
            <ac:picMk id="3074" creationId="{9F6A18F0-444A-973B-ADAE-1371C20D0363}"/>
          </ac:picMkLst>
        </pc:picChg>
        <pc:picChg chg="del">
          <ac:chgData name="Ahmed Ahmed" userId="9d421c32c632e8c8" providerId="LiveId" clId="{781E4501-BBCF-4443-B5D4-71FC0F953E70}" dt="2024-09-17T20:36:29.711" v="2858" actId="478"/>
          <ac:picMkLst>
            <pc:docMk/>
            <pc:sldMk cId="4085375484" sldId="263"/>
            <ac:picMk id="3076" creationId="{EBC88DE2-67A5-4A1B-6265-D926E5025B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3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141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061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2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1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7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57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3643A2-C7A3-4BF6-B486-443902504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EF8FBA-A282-4B11-B85A-894F3CEF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wavy concept">
            <a:extLst>
              <a:ext uri="{FF2B5EF4-FFF2-40B4-BE49-F238E27FC236}">
                <a16:creationId xmlns:a16="http://schemas.microsoft.com/office/drawing/2014/main" id="{0CB2A493-62E5-69DC-67B8-28D5CAE141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684" b="1404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759E9-58B6-CC5D-3FFA-0FB6D6E16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1417983"/>
            <a:ext cx="6223552" cy="2902225"/>
          </a:xfrm>
        </p:spPr>
        <p:txBody>
          <a:bodyPr anchor="t"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Елементи на програмата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7A38B1-D1AF-46C0-A648-4F09838CB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46417" y="2940297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042AC6AC-B644-4C7C-BEC7-E2B9E90F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417" y="2940297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7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8ADA4-5016-7B51-BD69-CB48232D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507106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bg-BG" dirty="0">
                <a:solidFill>
                  <a:srgbClr val="000000"/>
                </a:solidFill>
              </a:rPr>
              <a:t>съдържание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5DD6A91-F5D3-594A-3E3C-28E9F7C2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77" y="2507411"/>
            <a:ext cx="7952282" cy="36808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Ключови думи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Имена (идентификатори)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Данни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Структура на програмата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Знаци и коментари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Оформяне на програмата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4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1A38-64F7-5CB7-9DB5-00DB9CCF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99949"/>
            <a:ext cx="11905488" cy="503555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Ключови думи</a:t>
            </a:r>
            <a:endParaRPr lang="en-GB" sz="1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01B3-DC2A-108D-10C8-055A67B3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" y="784860"/>
            <a:ext cx="11378184" cy="1690486"/>
          </a:xfrm>
        </p:spPr>
        <p:txBody>
          <a:bodyPr/>
          <a:lstStyle/>
          <a:p>
            <a:r>
              <a:rPr lang="bg-BG" b="1" dirty="0"/>
              <a:t>Служебни</a:t>
            </a:r>
            <a:r>
              <a:rPr lang="en-GB" b="1" dirty="0"/>
              <a:t> </a:t>
            </a:r>
            <a:r>
              <a:rPr lang="bg-BG" dirty="0"/>
              <a:t>или </a:t>
            </a:r>
            <a:r>
              <a:rPr lang="bg-BG" b="1" dirty="0"/>
              <a:t>ключови</a:t>
            </a:r>
            <a:r>
              <a:rPr lang="bg-BG" dirty="0"/>
              <a:t> думи, които изиците за програмиране използват за свои вътрешни цели.</a:t>
            </a:r>
          </a:p>
          <a:p>
            <a:r>
              <a:rPr lang="bg-BG" dirty="0"/>
              <a:t>Всяка ключова дума има определено предназначение в езика, което не може да се променя.</a:t>
            </a:r>
          </a:p>
          <a:p>
            <a:r>
              <a:rPr lang="bg-BG" dirty="0"/>
              <a:t>Ключови думи в </a:t>
            </a:r>
            <a:r>
              <a:rPr lang="en-GB" dirty="0"/>
              <a:t>C#</a:t>
            </a:r>
          </a:p>
        </p:txBody>
      </p:sp>
      <p:pic>
        <p:nvPicPr>
          <p:cNvPr id="1026" name="Picture 2" descr="C# Keywords - om kumar - Medium">
            <a:extLst>
              <a:ext uri="{FF2B5EF4-FFF2-40B4-BE49-F238E27FC236}">
                <a16:creationId xmlns:a16="http://schemas.microsoft.com/office/drawing/2014/main" id="{64968B39-B8F7-3F80-4BA1-9FBDBD83A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3443" r="1263" b="1973"/>
          <a:stretch/>
        </p:blipFill>
        <p:spPr bwMode="auto">
          <a:xfrm>
            <a:off x="2084833" y="2656703"/>
            <a:ext cx="8028432" cy="350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2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1A38-64F7-5CB7-9DB5-00DB9CCF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99949"/>
            <a:ext cx="11905488" cy="503555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Имена (идентификатори)</a:t>
            </a:r>
            <a:endParaRPr lang="en-GB" sz="1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01B3-DC2A-108D-10C8-055A67B3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" y="784860"/>
            <a:ext cx="11378184" cy="5707380"/>
          </a:xfrm>
        </p:spPr>
        <p:txBody>
          <a:bodyPr>
            <a:normAutofit/>
          </a:bodyPr>
          <a:lstStyle/>
          <a:p>
            <a:r>
              <a:rPr lang="bg-BG" dirty="0"/>
              <a:t>Много от елементите на езика и програмите се идентифицират с </a:t>
            </a:r>
            <a:r>
              <a:rPr lang="bg-BG" b="1" dirty="0"/>
              <a:t>имената </a:t>
            </a:r>
            <a:r>
              <a:rPr lang="bg-BG" dirty="0"/>
              <a:t>си.</a:t>
            </a:r>
          </a:p>
          <a:p>
            <a:r>
              <a:rPr lang="bg-BG" dirty="0"/>
              <a:t>Имената (или </a:t>
            </a:r>
            <a:r>
              <a:rPr lang="bg-BG" b="1" dirty="0"/>
              <a:t>идентификаторите</a:t>
            </a:r>
            <a:r>
              <a:rPr lang="bg-BG" dirty="0"/>
              <a:t>) в </a:t>
            </a:r>
            <a:r>
              <a:rPr lang="en-GB" dirty="0"/>
              <a:t>C#</a:t>
            </a:r>
            <a:r>
              <a:rPr lang="bg-BG" dirty="0"/>
              <a:t>, както и в повечето езици за програмиране, са думи съставени от </a:t>
            </a:r>
            <a:r>
              <a:rPr lang="bg-BG" b="1" dirty="0"/>
              <a:t>латински букви</a:t>
            </a:r>
            <a:r>
              <a:rPr lang="bg-BG" dirty="0"/>
              <a:t>, </a:t>
            </a:r>
            <a:r>
              <a:rPr lang="bg-BG" b="1" dirty="0"/>
              <a:t>цифри</a:t>
            </a:r>
            <a:r>
              <a:rPr lang="bg-BG" dirty="0"/>
              <a:t> и </a:t>
            </a:r>
            <a:r>
              <a:rPr lang="bg-BG" b="1" dirty="0"/>
              <a:t>знакът за подчертаване</a:t>
            </a:r>
            <a:r>
              <a:rPr lang="bg-BG" dirty="0"/>
              <a:t> (_), започващи с буква или знак за подчертаване (не и със цифра).</a:t>
            </a:r>
          </a:p>
          <a:p>
            <a:r>
              <a:rPr lang="bg-BG" dirty="0"/>
              <a:t>За имена </a:t>
            </a:r>
            <a:r>
              <a:rPr lang="bg-BG" b="1" dirty="0"/>
              <a:t>НЕ</a:t>
            </a:r>
            <a:r>
              <a:rPr lang="bg-BG" dirty="0"/>
              <a:t> може да се използват ключови думи.</a:t>
            </a:r>
          </a:p>
          <a:p>
            <a:r>
              <a:rPr lang="bg-BG" dirty="0"/>
              <a:t>Езикът </a:t>
            </a:r>
            <a:r>
              <a:rPr lang="en-GB" dirty="0"/>
              <a:t>C#</a:t>
            </a:r>
            <a:r>
              <a:rPr lang="bg-BG" dirty="0"/>
              <a:t> е </a:t>
            </a:r>
            <a:r>
              <a:rPr lang="en-GB" b="1" dirty="0"/>
              <a:t>case sensitive</a:t>
            </a:r>
            <a:r>
              <a:rPr lang="en-GB" dirty="0"/>
              <a:t> </a:t>
            </a:r>
            <a:r>
              <a:rPr lang="bg-BG" dirty="0"/>
              <a:t>(чуствителен към малки и главни букви) – малката и съответната й главна буква се считат за различни.</a:t>
            </a:r>
          </a:p>
          <a:p>
            <a:r>
              <a:rPr lang="bg-BG" dirty="0"/>
              <a:t>Имената, които избираме за елементите на програмата трябва да са описателни – от това зависи до голяма степен колко лесен за четене ще е програмният текст.</a:t>
            </a:r>
          </a:p>
          <a:p>
            <a:r>
              <a:rPr lang="bg-BG" dirty="0"/>
              <a:t>Конвенции за именуване – </a:t>
            </a:r>
            <a:r>
              <a:rPr lang="en-GB" dirty="0" err="1"/>
              <a:t>pascalCase</a:t>
            </a:r>
            <a:r>
              <a:rPr lang="bg-BG" dirty="0"/>
              <a:t> и</a:t>
            </a:r>
            <a:r>
              <a:rPr lang="en-GB" dirty="0"/>
              <a:t> CamelCase</a:t>
            </a:r>
          </a:p>
        </p:txBody>
      </p:sp>
    </p:spTree>
    <p:extLst>
      <p:ext uri="{BB962C8B-B14F-4D97-AF65-F5344CB8AC3E}">
        <p14:creationId xmlns:p14="http://schemas.microsoft.com/office/powerpoint/2010/main" val="40090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1A38-64F7-5CB7-9DB5-00DB9CCF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99949"/>
            <a:ext cx="11905488" cy="503555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Данни</a:t>
            </a:r>
            <a:endParaRPr lang="en-GB" sz="1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01B3-DC2A-108D-10C8-055A67B3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" y="784860"/>
            <a:ext cx="11378184" cy="5707380"/>
          </a:xfrm>
        </p:spPr>
        <p:txBody>
          <a:bodyPr>
            <a:normAutofit/>
          </a:bodyPr>
          <a:lstStyle/>
          <a:p>
            <a:r>
              <a:rPr lang="bg-BG" dirty="0"/>
              <a:t>Предназначението на компютърните програми е да обработват съхранените в паметта на компютъра </a:t>
            </a:r>
            <a:r>
              <a:rPr lang="bg-BG" b="1" dirty="0"/>
              <a:t>данни</a:t>
            </a:r>
            <a:r>
              <a:rPr lang="bg-BG" dirty="0"/>
              <a:t> посредством множество от инструкции на централния процесор.</a:t>
            </a:r>
          </a:p>
          <a:p>
            <a:r>
              <a:rPr lang="bg-BG" dirty="0"/>
              <a:t>В езиците за програмиране данните се представят като:</a:t>
            </a:r>
          </a:p>
          <a:p>
            <a:pPr lvl="1"/>
            <a:r>
              <a:rPr lang="bg-BG" b="1" dirty="0"/>
              <a:t>Константи</a:t>
            </a:r>
            <a:r>
              <a:rPr lang="bg-BG" dirty="0"/>
              <a:t> – полета от паметта, чието съдържание не се променя по време на изпълнение на програмата. Те могат да са именувани или да се използват директно в кода </a:t>
            </a:r>
            <a:r>
              <a:rPr lang="bg-BG" b="1" dirty="0"/>
              <a:t>(литерали).</a:t>
            </a:r>
          </a:p>
          <a:p>
            <a:pPr lvl="1"/>
            <a:r>
              <a:rPr lang="bg-BG" b="1" dirty="0"/>
              <a:t>Променливи</a:t>
            </a:r>
            <a:r>
              <a:rPr lang="bg-BG" dirty="0"/>
              <a:t> – полета от паметта, чието съдържание се изменя. Винаги са именувани.</a:t>
            </a:r>
          </a:p>
          <a:p>
            <a:r>
              <a:rPr lang="bg-BG" dirty="0"/>
              <a:t>Данните се различават по </a:t>
            </a:r>
            <a:r>
              <a:rPr lang="bg-BG" b="1" dirty="0"/>
              <a:t>тип</a:t>
            </a:r>
            <a:r>
              <a:rPr lang="bg-BG" dirty="0"/>
              <a:t> – определя се от </a:t>
            </a:r>
            <a:r>
              <a:rPr lang="bg-BG" b="1" dirty="0"/>
              <a:t>множеството стойности</a:t>
            </a:r>
            <a:r>
              <a:rPr lang="bg-BG" dirty="0"/>
              <a:t>, които могат да приемат променливите от този тип и </a:t>
            </a:r>
            <a:r>
              <a:rPr lang="bg-BG" b="1" dirty="0"/>
              <a:t>множеството операции</a:t>
            </a:r>
            <a:r>
              <a:rPr lang="bg-BG" dirty="0"/>
              <a:t>, присъщи за типа. Типът се идентифицира с уникално име (</a:t>
            </a:r>
            <a:r>
              <a:rPr lang="en-GB" dirty="0"/>
              <a:t>int, long, bool, …</a:t>
            </a:r>
            <a:r>
              <a:rPr lang="bg-BG" dirty="0"/>
              <a:t>).</a:t>
            </a:r>
            <a:endParaRPr lang="en-GB" dirty="0"/>
          </a:p>
          <a:p>
            <a:r>
              <a:rPr lang="bg-BG" dirty="0"/>
              <a:t>Синтаксис на деклариране на променлива в </a:t>
            </a:r>
            <a:r>
              <a:rPr lang="en-GB" dirty="0"/>
              <a:t>C#:</a:t>
            </a:r>
            <a:endParaRPr lang="bg-BG" dirty="0"/>
          </a:p>
          <a:p>
            <a:pPr marL="0" indent="0" algn="ctr">
              <a:buNone/>
            </a:pPr>
            <a:r>
              <a:rPr lang="bg-BG" dirty="0"/>
              <a:t>&lt; тип &gt; &lt; име_на_променлива &gt;</a:t>
            </a:r>
            <a:r>
              <a:rPr lang="en-GB" dirty="0"/>
              <a:t>;</a:t>
            </a:r>
            <a:endParaRPr lang="bg-BG" dirty="0"/>
          </a:p>
          <a:p>
            <a:pPr marL="0" indent="0" algn="ctr">
              <a:buNone/>
            </a:pPr>
            <a:r>
              <a:rPr lang="en-GB" dirty="0"/>
              <a:t>int a; double pi; string name; bool </a:t>
            </a:r>
            <a:r>
              <a:rPr lang="en-GB" dirty="0" err="1"/>
              <a:t>isExists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727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1A38-64F7-5CB7-9DB5-00DB9CCF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99949"/>
            <a:ext cx="11905488" cy="503555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Структура на програмата</a:t>
            </a: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50" name="Picture 2" descr="Example: Creating a Console Application · Programming Basics with C# - Free  Coding Book with Video Lessons">
            <a:extLst>
              <a:ext uri="{FF2B5EF4-FFF2-40B4-BE49-F238E27FC236}">
                <a16:creationId xmlns:a16="http://schemas.microsoft.com/office/drawing/2014/main" id="{30B5CC90-775A-94FB-CBD9-7D98C99B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4" y="814326"/>
            <a:ext cx="9116291" cy="57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48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1A38-64F7-5CB7-9DB5-00DB9CCF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99949"/>
            <a:ext cx="11905488" cy="503555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Знаци и коментари</a:t>
            </a:r>
            <a:endParaRPr lang="en-GB" sz="1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01B3-DC2A-108D-10C8-055A67B3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" y="784860"/>
            <a:ext cx="9056162" cy="934212"/>
          </a:xfrm>
        </p:spPr>
        <p:txBody>
          <a:bodyPr>
            <a:normAutofit/>
          </a:bodyPr>
          <a:lstStyle/>
          <a:p>
            <a:r>
              <a:rPr lang="bg-BG" dirty="0"/>
              <a:t>В езиците за програмиране се използват много </a:t>
            </a:r>
            <a:r>
              <a:rPr lang="bg-BG" b="1" dirty="0"/>
              <a:t>операции</a:t>
            </a:r>
            <a:r>
              <a:rPr lang="bg-BG" dirty="0"/>
              <a:t>, които са означени с знаци или комбинация от знаци.</a:t>
            </a:r>
            <a:endParaRPr lang="en-GB" dirty="0"/>
          </a:p>
        </p:txBody>
      </p:sp>
      <p:pic>
        <p:nvPicPr>
          <p:cNvPr id="3074" name="Picture 2" descr="Operators and Cast. Operators Operator Shortcuts. - ppt download">
            <a:extLst>
              <a:ext uri="{FF2B5EF4-FFF2-40B4-BE49-F238E27FC236}">
                <a16:creationId xmlns:a16="http://schemas.microsoft.com/office/drawing/2014/main" id="{9F6A18F0-444A-973B-ADAE-1371C20D03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3" t="37869" r="45555" b="14185"/>
          <a:stretch/>
        </p:blipFill>
        <p:spPr bwMode="auto">
          <a:xfrm>
            <a:off x="9411856" y="1025238"/>
            <a:ext cx="1939636" cy="32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EA229F-F66E-8422-959F-B1EF9CA6013E}"/>
              </a:ext>
            </a:extLst>
          </p:cNvPr>
          <p:cNvSpPr txBox="1">
            <a:spLocks/>
          </p:cNvSpPr>
          <p:nvPr/>
        </p:nvSpPr>
        <p:spPr>
          <a:xfrm>
            <a:off x="143256" y="1719072"/>
            <a:ext cx="9056162" cy="1618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b="1" dirty="0"/>
              <a:t>Коментарът</a:t>
            </a:r>
            <a:r>
              <a:rPr lang="bg-BG" dirty="0"/>
              <a:t> е текст в програмния код, който не е част от програмата и не се компилира (изпълнява).</a:t>
            </a:r>
          </a:p>
          <a:p>
            <a:pPr lvl="1"/>
            <a:r>
              <a:rPr lang="bg-BG" dirty="0"/>
              <a:t>Коментар </a:t>
            </a:r>
            <a:r>
              <a:rPr lang="bg-BG" b="1" dirty="0"/>
              <a:t>на един ред </a:t>
            </a:r>
            <a:r>
              <a:rPr lang="bg-BG" dirty="0"/>
              <a:t>започва с две наклонени черти //</a:t>
            </a:r>
          </a:p>
          <a:p>
            <a:pPr lvl="1"/>
            <a:r>
              <a:rPr lang="bg-BG" dirty="0"/>
              <a:t>Коментар </a:t>
            </a:r>
            <a:r>
              <a:rPr lang="bg-BG" b="1" dirty="0"/>
              <a:t>на повече от един ред </a:t>
            </a:r>
            <a:r>
              <a:rPr lang="bg-BG" dirty="0"/>
              <a:t>– започва със знаците /* и завършва с */</a:t>
            </a:r>
          </a:p>
          <a:p>
            <a:pPr lvl="1"/>
            <a:endParaRPr lang="en-GB" dirty="0"/>
          </a:p>
        </p:txBody>
      </p:sp>
      <p:pic>
        <p:nvPicPr>
          <p:cNvPr id="3076" name="Picture 4" descr="Comments In C#">
            <a:extLst>
              <a:ext uri="{FF2B5EF4-FFF2-40B4-BE49-F238E27FC236}">
                <a16:creationId xmlns:a16="http://schemas.microsoft.com/office/drawing/2014/main" id="{EBC88DE2-67A5-4A1B-6265-D926E5025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83" y="3429000"/>
            <a:ext cx="5025233" cy="338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1A38-64F7-5CB7-9DB5-00DB9CCF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99949"/>
            <a:ext cx="11905488" cy="503555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Оформяне на програмата</a:t>
            </a:r>
            <a:endParaRPr lang="en-GB" sz="1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01B3-DC2A-108D-10C8-055A67B3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" y="784860"/>
            <a:ext cx="11149584" cy="5844540"/>
          </a:xfrm>
        </p:spPr>
        <p:txBody>
          <a:bodyPr>
            <a:normAutofit/>
          </a:bodyPr>
          <a:lstStyle/>
          <a:p>
            <a:r>
              <a:rPr lang="bg-BG" dirty="0"/>
              <a:t>Изписвайте всеки оператор на отделен ред – разполагайте програмата на „дължина“, а не на „ширина“.</a:t>
            </a:r>
          </a:p>
          <a:p>
            <a:r>
              <a:rPr lang="bg-BG" dirty="0"/>
              <a:t>Изписвайте всяка затваряща блок скоба </a:t>
            </a:r>
            <a:r>
              <a:rPr lang="en-GB" dirty="0"/>
              <a:t>}</a:t>
            </a:r>
            <a:r>
              <a:rPr lang="bg-BG" dirty="0"/>
              <a:t> със същото отместване, с което е изписана съответната й отваряща </a:t>
            </a:r>
            <a:r>
              <a:rPr lang="en-GB" dirty="0"/>
              <a:t>{</a:t>
            </a:r>
            <a:r>
              <a:rPr lang="bg-BG" dirty="0"/>
              <a:t>.</a:t>
            </a:r>
          </a:p>
          <a:p>
            <a:r>
              <a:rPr lang="bg-BG" dirty="0"/>
              <a:t>Оформяте програмните редове затворени в двойки скоби с едно и също отместване от началото на реда.</a:t>
            </a:r>
          </a:p>
          <a:p>
            <a:r>
              <a:rPr lang="bg-BG"/>
              <a:t>Иаползвайте коментари за да бъде програмния код разбираем както за вас след известно време, така и за другите програмисти.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37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491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ADLaM Display</vt:lpstr>
      <vt:lpstr>Arial</vt:lpstr>
      <vt:lpstr>Avenir Next LT Pro</vt:lpstr>
      <vt:lpstr>Avenir Next LT Pro Light</vt:lpstr>
      <vt:lpstr>Wingdings</vt:lpstr>
      <vt:lpstr>VeniceBeachVTI</vt:lpstr>
      <vt:lpstr>Елементи на програмата</vt:lpstr>
      <vt:lpstr>съдържание</vt:lpstr>
      <vt:lpstr>Ключови думи</vt:lpstr>
      <vt:lpstr>Имена (идентификатори)</vt:lpstr>
      <vt:lpstr>Данни</vt:lpstr>
      <vt:lpstr>Структура на програмата</vt:lpstr>
      <vt:lpstr>Знаци и коментари</vt:lpstr>
      <vt:lpstr>Оформяне на програмата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1</cp:revision>
  <dcterms:created xsi:type="dcterms:W3CDTF">2024-09-17T18:57:51Z</dcterms:created>
  <dcterms:modified xsi:type="dcterms:W3CDTF">2024-09-17T20:42:33Z</dcterms:modified>
</cp:coreProperties>
</file>