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158D9-5FE3-4620-A14E-461104A85D32}" v="2921" dt="2023-12-13T08:04:20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171158D9-5FE3-4620-A14E-461104A85D32}"/>
    <pc:docChg chg="undo custSel addSld delSld modSld">
      <pc:chgData name="Ahmed Ahmed" userId="9d421c32c632e8c8" providerId="LiveId" clId="{171158D9-5FE3-4620-A14E-461104A85D32}" dt="2023-12-13T08:04:20.823" v="3216" actId="207"/>
      <pc:docMkLst>
        <pc:docMk/>
      </pc:docMkLst>
      <pc:sldChg chg="addSp delSp modSp add mod delAnim modAnim">
        <pc:chgData name="Ahmed Ahmed" userId="9d421c32c632e8c8" providerId="LiveId" clId="{171158D9-5FE3-4620-A14E-461104A85D32}" dt="2023-12-13T07:53:22.549" v="2597" actId="20577"/>
        <pc:sldMkLst>
          <pc:docMk/>
          <pc:sldMk cId="884197926" sldId="256"/>
        </pc:sldMkLst>
        <pc:spChg chg="add mod">
          <ac:chgData name="Ahmed Ahmed" userId="9d421c32c632e8c8" providerId="LiveId" clId="{171158D9-5FE3-4620-A14E-461104A85D32}" dt="2023-12-13T06:57:50.005" v="68" actId="20577"/>
          <ac:spMkLst>
            <pc:docMk/>
            <pc:sldMk cId="884197926" sldId="256"/>
            <ac:spMk id="2" creationId="{1AEC5617-79A2-5D25-F352-5C2592181F31}"/>
          </ac:spMkLst>
        </pc:spChg>
        <pc:spChg chg="add mod">
          <ac:chgData name="Ahmed Ahmed" userId="9d421c32c632e8c8" providerId="LiveId" clId="{171158D9-5FE3-4620-A14E-461104A85D32}" dt="2023-12-13T07:10:19.701" v="673" actId="20577"/>
          <ac:spMkLst>
            <pc:docMk/>
            <pc:sldMk cId="884197926" sldId="256"/>
            <ac:spMk id="3" creationId="{EC665C94-6C06-5138-E7D2-3BF8350838F3}"/>
          </ac:spMkLst>
        </pc:spChg>
        <pc:spChg chg="add mod">
          <ac:chgData name="Ahmed Ahmed" userId="9d421c32c632e8c8" providerId="LiveId" clId="{171158D9-5FE3-4620-A14E-461104A85D32}" dt="2023-12-13T07:30:56.848" v="1638" actId="14100"/>
          <ac:spMkLst>
            <pc:docMk/>
            <pc:sldMk cId="884197926" sldId="256"/>
            <ac:spMk id="4" creationId="{992379EB-3553-163A-C768-10DC5B51305A}"/>
          </ac:spMkLst>
        </pc:spChg>
        <pc:spChg chg="add mod">
          <ac:chgData name="Ahmed Ahmed" userId="9d421c32c632e8c8" providerId="LiveId" clId="{171158D9-5FE3-4620-A14E-461104A85D32}" dt="2023-12-13T07:41:41.518" v="2126"/>
          <ac:spMkLst>
            <pc:docMk/>
            <pc:sldMk cId="884197926" sldId="256"/>
            <ac:spMk id="5" creationId="{7644A36C-842D-861F-A536-6AB86FB71436}"/>
          </ac:spMkLst>
        </pc:spChg>
        <pc:spChg chg="add del mod">
          <ac:chgData name="Ahmed Ahmed" userId="9d421c32c632e8c8" providerId="LiveId" clId="{171158D9-5FE3-4620-A14E-461104A85D32}" dt="2023-12-13T07:40:02.176" v="2078" actId="478"/>
          <ac:spMkLst>
            <pc:docMk/>
            <pc:sldMk cId="884197926" sldId="256"/>
            <ac:spMk id="6" creationId="{A4E48AEB-C411-427A-629B-2AE9FA855597}"/>
          </ac:spMkLst>
        </pc:spChg>
        <pc:spChg chg="add del mod">
          <ac:chgData name="Ahmed Ahmed" userId="9d421c32c632e8c8" providerId="LiveId" clId="{171158D9-5FE3-4620-A14E-461104A85D32}" dt="2023-12-13T07:40:00.097" v="2077" actId="478"/>
          <ac:spMkLst>
            <pc:docMk/>
            <pc:sldMk cId="884197926" sldId="256"/>
            <ac:spMk id="7" creationId="{58121E06-658E-4B38-99FB-54BE04162070}"/>
          </ac:spMkLst>
        </pc:spChg>
        <pc:spChg chg="del">
          <ac:chgData name="Ahmed Ahmed" userId="9d421c32c632e8c8" providerId="LiveId" clId="{171158D9-5FE3-4620-A14E-461104A85D32}" dt="2023-12-13T06:57:31.160" v="42" actId="478"/>
          <ac:spMkLst>
            <pc:docMk/>
            <pc:sldMk cId="884197926" sldId="256"/>
            <ac:spMk id="8" creationId="{022F3133-EE4F-1619-5937-245D08010309}"/>
          </ac:spMkLst>
        </pc:spChg>
        <pc:spChg chg="add mod">
          <ac:chgData name="Ahmed Ahmed" userId="9d421c32c632e8c8" providerId="LiveId" clId="{171158D9-5FE3-4620-A14E-461104A85D32}" dt="2023-12-13T07:53:22.549" v="2597" actId="20577"/>
          <ac:spMkLst>
            <pc:docMk/>
            <pc:sldMk cId="884197926" sldId="256"/>
            <ac:spMk id="9" creationId="{D605CEB9-2745-D386-228B-75C0D1B7BBA5}"/>
          </ac:spMkLst>
        </pc:spChg>
        <pc:spChg chg="mod">
          <ac:chgData name="Ahmed Ahmed" userId="9d421c32c632e8c8" providerId="LiveId" clId="{171158D9-5FE3-4620-A14E-461104A85D32}" dt="2023-12-13T06:55:53.947" v="41" actId="14100"/>
          <ac:spMkLst>
            <pc:docMk/>
            <pc:sldMk cId="884197926" sldId="256"/>
            <ac:spMk id="12" creationId="{C85675A1-7B53-962B-5CD4-81C8C78A11AE}"/>
          </ac:spMkLst>
        </pc:spChg>
        <pc:picChg chg="del">
          <ac:chgData name="Ahmed Ahmed" userId="9d421c32c632e8c8" providerId="LiveId" clId="{171158D9-5FE3-4620-A14E-461104A85D32}" dt="2023-12-13T06:57:33.474" v="43" actId="478"/>
          <ac:picMkLst>
            <pc:docMk/>
            <pc:sldMk cId="884197926" sldId="256"/>
            <ac:picMk id="10" creationId="{B004CD7E-0314-E7A2-8C7B-68132313BEDF}"/>
          </ac:picMkLst>
        </pc:picChg>
      </pc:sldChg>
      <pc:sldChg chg="del">
        <pc:chgData name="Ahmed Ahmed" userId="9d421c32c632e8c8" providerId="LiveId" clId="{171158D9-5FE3-4620-A14E-461104A85D32}" dt="2023-12-13T06:55:02.495" v="0" actId="47"/>
        <pc:sldMkLst>
          <pc:docMk/>
          <pc:sldMk cId="2218762134" sldId="256"/>
        </pc:sldMkLst>
      </pc:sldChg>
      <pc:sldChg chg="delSp modSp add mod delAnim modAnim">
        <pc:chgData name="Ahmed Ahmed" userId="9d421c32c632e8c8" providerId="LiveId" clId="{171158D9-5FE3-4620-A14E-461104A85D32}" dt="2023-12-13T07:24:40.075" v="1325"/>
        <pc:sldMkLst>
          <pc:docMk/>
          <pc:sldMk cId="15280508" sldId="259"/>
        </pc:sldMkLst>
        <pc:spChg chg="mod">
          <ac:chgData name="Ahmed Ahmed" userId="9d421c32c632e8c8" providerId="LiveId" clId="{171158D9-5FE3-4620-A14E-461104A85D32}" dt="2023-12-13T07:09:23.957" v="626" actId="20577"/>
          <ac:spMkLst>
            <pc:docMk/>
            <pc:sldMk cId="15280508" sldId="259"/>
            <ac:spMk id="2" creationId="{03C6C372-77E6-6A27-1130-56A22B2BC72E}"/>
          </ac:spMkLst>
        </pc:spChg>
        <pc:spChg chg="mod">
          <ac:chgData name="Ahmed Ahmed" userId="9d421c32c632e8c8" providerId="LiveId" clId="{171158D9-5FE3-4620-A14E-461104A85D32}" dt="2023-12-13T06:59:23.022" v="107" actId="20577"/>
          <ac:spMkLst>
            <pc:docMk/>
            <pc:sldMk cId="15280508" sldId="259"/>
            <ac:spMk id="4" creationId="{D8C042C9-D12F-A349-AB33-E6A49C5CAAD8}"/>
          </ac:spMkLst>
        </pc:spChg>
        <pc:spChg chg="del">
          <ac:chgData name="Ahmed Ahmed" userId="9d421c32c632e8c8" providerId="LiveId" clId="{171158D9-5FE3-4620-A14E-461104A85D32}" dt="2023-12-13T07:03:18.430" v="346" actId="478"/>
          <ac:spMkLst>
            <pc:docMk/>
            <pc:sldMk cId="15280508" sldId="259"/>
            <ac:spMk id="10" creationId="{35111B3F-ED6E-CBF6-3021-2590A44A3E9F}"/>
          </ac:spMkLst>
        </pc:spChg>
        <pc:spChg chg="del">
          <ac:chgData name="Ahmed Ahmed" userId="9d421c32c632e8c8" providerId="LiveId" clId="{171158D9-5FE3-4620-A14E-461104A85D32}" dt="2023-12-13T07:03:23.261" v="350" actId="478"/>
          <ac:spMkLst>
            <pc:docMk/>
            <pc:sldMk cId="15280508" sldId="259"/>
            <ac:spMk id="12" creationId="{939001E6-3992-23B0-C4F2-CF05853E487E}"/>
          </ac:spMkLst>
        </pc:spChg>
        <pc:spChg chg="del">
          <ac:chgData name="Ahmed Ahmed" userId="9d421c32c632e8c8" providerId="LiveId" clId="{171158D9-5FE3-4620-A14E-461104A85D32}" dt="2023-12-13T07:03:30.058" v="352" actId="478"/>
          <ac:spMkLst>
            <pc:docMk/>
            <pc:sldMk cId="15280508" sldId="259"/>
            <ac:spMk id="13" creationId="{08E53801-988F-B0F9-55B6-3866D29F2519}"/>
          </ac:spMkLst>
        </pc:spChg>
        <pc:spChg chg="del">
          <ac:chgData name="Ahmed Ahmed" userId="9d421c32c632e8c8" providerId="LiveId" clId="{171158D9-5FE3-4620-A14E-461104A85D32}" dt="2023-12-13T07:03:24.437" v="351" actId="478"/>
          <ac:spMkLst>
            <pc:docMk/>
            <pc:sldMk cId="15280508" sldId="259"/>
            <ac:spMk id="14" creationId="{FC1AE05C-203E-8BB9-0DA2-A453EC3D6351}"/>
          </ac:spMkLst>
        </pc:spChg>
        <pc:spChg chg="del mod">
          <ac:chgData name="Ahmed Ahmed" userId="9d421c32c632e8c8" providerId="LiveId" clId="{171158D9-5FE3-4620-A14E-461104A85D32}" dt="2023-12-13T07:03:21.790" v="349" actId="478"/>
          <ac:spMkLst>
            <pc:docMk/>
            <pc:sldMk cId="15280508" sldId="259"/>
            <ac:spMk id="15" creationId="{3942D310-8C41-811E-0CCD-8362046C4F4F}"/>
          </ac:spMkLst>
        </pc:spChg>
        <pc:spChg chg="mod">
          <ac:chgData name="Ahmed Ahmed" userId="9d421c32c632e8c8" providerId="LiveId" clId="{171158D9-5FE3-4620-A14E-461104A85D32}" dt="2023-12-13T06:59:26.713" v="108" actId="20577"/>
          <ac:spMkLst>
            <pc:docMk/>
            <pc:sldMk cId="15280508" sldId="259"/>
            <ac:spMk id="16" creationId="{3E348C78-D6D9-A728-1765-3F7A272B9A4E}"/>
          </ac:spMkLst>
        </pc:spChg>
        <pc:spChg chg="del">
          <ac:chgData name="Ahmed Ahmed" userId="9d421c32c632e8c8" providerId="LiveId" clId="{171158D9-5FE3-4620-A14E-461104A85D32}" dt="2023-12-13T07:03:31.792" v="353" actId="478"/>
          <ac:spMkLst>
            <pc:docMk/>
            <pc:sldMk cId="15280508" sldId="259"/>
            <ac:spMk id="17" creationId="{56A9E233-1B73-6220-2444-B2C06E52DF7C}"/>
          </ac:spMkLst>
        </pc:spChg>
        <pc:picChg chg="del">
          <ac:chgData name="Ahmed Ahmed" userId="9d421c32c632e8c8" providerId="LiveId" clId="{171158D9-5FE3-4620-A14E-461104A85D32}" dt="2023-12-13T07:03:15.125" v="345" actId="478"/>
          <ac:picMkLst>
            <pc:docMk/>
            <pc:sldMk cId="15280508" sldId="259"/>
            <ac:picMk id="9" creationId="{23C8F54A-9ACF-A79E-3824-94748BF3D8CB}"/>
          </ac:picMkLst>
        </pc:picChg>
      </pc:sldChg>
      <pc:sldChg chg="modSp add mod modAnim">
        <pc:chgData name="Ahmed Ahmed" userId="9d421c32c632e8c8" providerId="LiveId" clId="{171158D9-5FE3-4620-A14E-461104A85D32}" dt="2023-12-13T07:24:04.385" v="1320"/>
        <pc:sldMkLst>
          <pc:docMk/>
          <pc:sldMk cId="2397320612" sldId="260"/>
        </pc:sldMkLst>
        <pc:spChg chg="mod">
          <ac:chgData name="Ahmed Ahmed" userId="9d421c32c632e8c8" providerId="LiveId" clId="{171158D9-5FE3-4620-A14E-461104A85D32}" dt="2023-12-13T07:24:00.675" v="1319" actId="20577"/>
          <ac:spMkLst>
            <pc:docMk/>
            <pc:sldMk cId="2397320612" sldId="260"/>
            <ac:spMk id="2" creationId="{03C6C372-77E6-6A27-1130-56A22B2BC72E}"/>
          </ac:spMkLst>
        </pc:spChg>
        <pc:spChg chg="mod">
          <ac:chgData name="Ahmed Ahmed" userId="9d421c32c632e8c8" providerId="LiveId" clId="{171158D9-5FE3-4620-A14E-461104A85D32}" dt="2023-12-13T07:10:34.530" v="692" actId="20577"/>
          <ac:spMkLst>
            <pc:docMk/>
            <pc:sldMk cId="2397320612" sldId="260"/>
            <ac:spMk id="4" creationId="{D8C042C9-D12F-A349-AB33-E6A49C5CAAD8}"/>
          </ac:spMkLst>
        </pc:spChg>
        <pc:spChg chg="mod">
          <ac:chgData name="Ahmed Ahmed" userId="9d421c32c632e8c8" providerId="LiveId" clId="{171158D9-5FE3-4620-A14E-461104A85D32}" dt="2023-12-13T07:10:48.845" v="708" actId="1076"/>
          <ac:spMkLst>
            <pc:docMk/>
            <pc:sldMk cId="2397320612" sldId="260"/>
            <ac:spMk id="16" creationId="{3E348C78-D6D9-A728-1765-3F7A272B9A4E}"/>
          </ac:spMkLst>
        </pc:spChg>
      </pc:sldChg>
      <pc:sldChg chg="modSp add modAnim">
        <pc:chgData name="Ahmed Ahmed" userId="9d421c32c632e8c8" providerId="LiveId" clId="{171158D9-5FE3-4620-A14E-461104A85D32}" dt="2023-12-13T07:30:15.812" v="1595" actId="20577"/>
        <pc:sldMkLst>
          <pc:docMk/>
          <pc:sldMk cId="3489145724" sldId="261"/>
        </pc:sldMkLst>
        <pc:spChg chg="mod">
          <ac:chgData name="Ahmed Ahmed" userId="9d421c32c632e8c8" providerId="LiveId" clId="{171158D9-5FE3-4620-A14E-461104A85D32}" dt="2023-12-13T07:30:15.812" v="1595" actId="20577"/>
          <ac:spMkLst>
            <pc:docMk/>
            <pc:sldMk cId="3489145724" sldId="261"/>
            <ac:spMk id="2" creationId="{03C6C372-77E6-6A27-1130-56A22B2BC72E}"/>
          </ac:spMkLst>
        </pc:spChg>
      </pc:sldChg>
      <pc:sldChg chg="modSp add mod modAnim">
        <pc:chgData name="Ahmed Ahmed" userId="9d421c32c632e8c8" providerId="LiveId" clId="{171158D9-5FE3-4620-A14E-461104A85D32}" dt="2023-12-13T07:37:51.664" v="2069" actId="20577"/>
        <pc:sldMkLst>
          <pc:docMk/>
          <pc:sldMk cId="1293928295" sldId="262"/>
        </pc:sldMkLst>
        <pc:spChg chg="mod">
          <ac:chgData name="Ahmed Ahmed" userId="9d421c32c632e8c8" providerId="LiveId" clId="{171158D9-5FE3-4620-A14E-461104A85D32}" dt="2023-12-13T07:37:51.664" v="2069" actId="20577"/>
          <ac:spMkLst>
            <pc:docMk/>
            <pc:sldMk cId="1293928295" sldId="262"/>
            <ac:spMk id="2" creationId="{03C6C372-77E6-6A27-1130-56A22B2BC72E}"/>
          </ac:spMkLst>
        </pc:spChg>
        <pc:spChg chg="mod">
          <ac:chgData name="Ahmed Ahmed" userId="9d421c32c632e8c8" providerId="LiveId" clId="{171158D9-5FE3-4620-A14E-461104A85D32}" dt="2023-12-13T07:32:02.442" v="1682" actId="20577"/>
          <ac:spMkLst>
            <pc:docMk/>
            <pc:sldMk cId="1293928295" sldId="262"/>
            <ac:spMk id="4" creationId="{D8C042C9-D12F-A349-AB33-E6A49C5CAAD8}"/>
          </ac:spMkLst>
        </pc:spChg>
        <pc:spChg chg="mod">
          <ac:chgData name="Ahmed Ahmed" userId="9d421c32c632e8c8" providerId="LiveId" clId="{171158D9-5FE3-4620-A14E-461104A85D32}" dt="2023-12-13T07:32:33.153" v="1726" actId="20577"/>
          <ac:spMkLst>
            <pc:docMk/>
            <pc:sldMk cId="1293928295" sldId="262"/>
            <ac:spMk id="16" creationId="{3E348C78-D6D9-A728-1765-3F7A272B9A4E}"/>
          </ac:spMkLst>
        </pc:spChg>
      </pc:sldChg>
      <pc:sldChg chg="addSp modSp add mod modAnim">
        <pc:chgData name="Ahmed Ahmed" userId="9d421c32c632e8c8" providerId="LiveId" clId="{171158D9-5FE3-4620-A14E-461104A85D32}" dt="2023-12-13T07:52:27.660" v="2573"/>
        <pc:sldMkLst>
          <pc:docMk/>
          <pc:sldMk cId="4124143675" sldId="263"/>
        </pc:sldMkLst>
        <pc:spChg chg="mod">
          <ac:chgData name="Ahmed Ahmed" userId="9d421c32c632e8c8" providerId="LiveId" clId="{171158D9-5FE3-4620-A14E-461104A85D32}" dt="2023-12-13T07:52:05.558" v="2572" actId="255"/>
          <ac:spMkLst>
            <pc:docMk/>
            <pc:sldMk cId="4124143675" sldId="263"/>
            <ac:spMk id="2" creationId="{03C6C372-77E6-6A27-1130-56A22B2BC72E}"/>
          </ac:spMkLst>
        </pc:spChg>
        <pc:spChg chg="mod">
          <ac:chgData name="Ahmed Ahmed" userId="9d421c32c632e8c8" providerId="LiveId" clId="{171158D9-5FE3-4620-A14E-461104A85D32}" dt="2023-12-13T07:42:17.637" v="2181" actId="20577"/>
          <ac:spMkLst>
            <pc:docMk/>
            <pc:sldMk cId="4124143675" sldId="263"/>
            <ac:spMk id="4" creationId="{D8C042C9-D12F-A349-AB33-E6A49C5CAAD8}"/>
          </ac:spMkLst>
        </pc:spChg>
        <pc:spChg chg="mod">
          <ac:chgData name="Ahmed Ahmed" userId="9d421c32c632e8c8" providerId="LiveId" clId="{171158D9-5FE3-4620-A14E-461104A85D32}" dt="2023-12-13T07:42:06.659" v="2155" actId="1076"/>
          <ac:spMkLst>
            <pc:docMk/>
            <pc:sldMk cId="4124143675" sldId="263"/>
            <ac:spMk id="16" creationId="{3E348C78-D6D9-A728-1765-3F7A272B9A4E}"/>
          </ac:spMkLst>
        </pc:spChg>
        <pc:picChg chg="add mod">
          <ac:chgData name="Ahmed Ahmed" userId="9d421c32c632e8c8" providerId="LiveId" clId="{171158D9-5FE3-4620-A14E-461104A85D32}" dt="2023-12-13T07:51:46.891" v="2568" actId="1076"/>
          <ac:picMkLst>
            <pc:docMk/>
            <pc:sldMk cId="4124143675" sldId="263"/>
            <ac:picMk id="7" creationId="{4E5A0036-A3F3-2706-9854-F6C8168C53E3}"/>
          </ac:picMkLst>
        </pc:picChg>
        <pc:picChg chg="add mod">
          <ac:chgData name="Ahmed Ahmed" userId="9d421c32c632e8c8" providerId="LiveId" clId="{171158D9-5FE3-4620-A14E-461104A85D32}" dt="2023-12-13T07:51:51.427" v="2569" actId="1076"/>
          <ac:picMkLst>
            <pc:docMk/>
            <pc:sldMk cId="4124143675" sldId="263"/>
            <ac:picMk id="9" creationId="{25F8A07A-5959-BF84-371F-B0C012528CDE}"/>
          </ac:picMkLst>
        </pc:picChg>
      </pc:sldChg>
      <pc:sldChg chg="delSp modSp add mod delAnim modAnim">
        <pc:chgData name="Ahmed Ahmed" userId="9d421c32c632e8c8" providerId="LiveId" clId="{171158D9-5FE3-4620-A14E-461104A85D32}" dt="2023-12-13T08:04:20.823" v="3216" actId="207"/>
        <pc:sldMkLst>
          <pc:docMk/>
          <pc:sldMk cId="1290768393" sldId="264"/>
        </pc:sldMkLst>
        <pc:spChg chg="mod">
          <ac:chgData name="Ahmed Ahmed" userId="9d421c32c632e8c8" providerId="LiveId" clId="{171158D9-5FE3-4620-A14E-461104A85D32}" dt="2023-12-13T08:04:20.823" v="3216" actId="207"/>
          <ac:spMkLst>
            <pc:docMk/>
            <pc:sldMk cId="1290768393" sldId="264"/>
            <ac:spMk id="2" creationId="{03C6C372-77E6-6A27-1130-56A22B2BC72E}"/>
          </ac:spMkLst>
        </pc:spChg>
        <pc:spChg chg="mod">
          <ac:chgData name="Ahmed Ahmed" userId="9d421c32c632e8c8" providerId="LiveId" clId="{171158D9-5FE3-4620-A14E-461104A85D32}" dt="2023-12-13T07:53:38.673" v="2616" actId="20577"/>
          <ac:spMkLst>
            <pc:docMk/>
            <pc:sldMk cId="1290768393" sldId="264"/>
            <ac:spMk id="4" creationId="{D8C042C9-D12F-A349-AB33-E6A49C5CAAD8}"/>
          </ac:spMkLst>
        </pc:spChg>
        <pc:spChg chg="mod">
          <ac:chgData name="Ahmed Ahmed" userId="9d421c32c632e8c8" providerId="LiveId" clId="{171158D9-5FE3-4620-A14E-461104A85D32}" dt="2023-12-13T07:53:51.539" v="2638" actId="1076"/>
          <ac:spMkLst>
            <pc:docMk/>
            <pc:sldMk cId="1290768393" sldId="264"/>
            <ac:spMk id="16" creationId="{3E348C78-D6D9-A728-1765-3F7A272B9A4E}"/>
          </ac:spMkLst>
        </pc:spChg>
        <pc:picChg chg="del">
          <ac:chgData name="Ahmed Ahmed" userId="9d421c32c632e8c8" providerId="LiveId" clId="{171158D9-5FE3-4620-A14E-461104A85D32}" dt="2023-12-13T07:53:54.986" v="2639" actId="478"/>
          <ac:picMkLst>
            <pc:docMk/>
            <pc:sldMk cId="1290768393" sldId="264"/>
            <ac:picMk id="7" creationId="{4E5A0036-A3F3-2706-9854-F6C8168C53E3}"/>
          </ac:picMkLst>
        </pc:picChg>
        <pc:picChg chg="del">
          <ac:chgData name="Ahmed Ahmed" userId="9d421c32c632e8c8" providerId="LiveId" clId="{171158D9-5FE3-4620-A14E-461104A85D32}" dt="2023-12-13T07:53:57.009" v="2640" actId="478"/>
          <ac:picMkLst>
            <pc:docMk/>
            <pc:sldMk cId="1290768393" sldId="264"/>
            <ac:picMk id="9" creationId="{25F8A07A-5959-BF84-371F-B0C012528C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763E82-6545-1807-258E-DC0A11236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F71A0D13-47A3-1039-958D-56DBBD19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9BA8A68-1F83-1AB9-39E5-44CA05E3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1EE66A8-D020-3DC5-3407-16DD7E9A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2241370-D5A6-55B1-1447-31200FBE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21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189679B-8A57-29F1-8017-F08D0A3C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795FFC4-0EDE-682B-F33C-A508A3F7F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CF2FF71-FF1C-1DCD-32F6-3FBFE9A6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1698C02-2844-5A15-9D75-9745239D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D7F7DE5-CF6C-0E0C-F9F3-B7D740179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56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768C7E7C-5D46-09DC-40BD-BB3D083C0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4AFB953A-0A92-40CA-C88C-D86CB6D95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3F00261-A75C-673C-90EF-79F77301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49AB700-6EDE-62B4-C409-14DD5ED4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ABB1209-9123-39B3-87D2-DBBB03C0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7CD4EE-51A4-B71B-E443-7785E03A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512C570-3D23-42C6-4B5E-0B0E9B98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24AF385-4D58-B1F7-7092-18BD8721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93E01C3-71C1-9A04-B23C-4F428B02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16D9C9D-7E42-1EC1-AD52-FB4DB287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8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38930C9-F2DF-E7A2-92D5-D47155198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A04511C-99E3-3585-C958-D0B55C95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2D9DEB1-14BD-DB02-4087-4542F83E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E920FC3-753B-F383-465F-2A7FD96F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E2A5ED8-002A-052F-4AAD-0C6192E6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40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228B55C-DA30-3745-B6A9-E9ACABE3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7BAE9CB-8686-FA09-64E0-05DA0A54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3EAEA9D-ECFA-E7B4-1038-51AD6A1E9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E4FA8D3-3B1A-B2C2-1628-933D7D18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209C29A-F479-AD5F-FB29-BCB2D3C7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E3F5093-81CD-A668-EC9A-3271EC71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0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21508AA-CACB-1732-1FF2-D9C32A21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84303C3-8D80-9CCB-D080-BF29A4FAC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9B918DF6-7B4C-4466-20C9-E35D36B0B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3A77A3B-AA14-39D1-56D8-AC0844F39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FB3249C6-A5EE-4606-D149-375E3A539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5292533D-2D32-9624-A980-EADC08EC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C57C8444-CC4F-C2FD-BCC8-1AF8EFD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30BEFF16-B382-32C8-E64E-382BD0C9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5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87941F-4712-9EF9-3470-90B39C65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ED1A2C0F-7BD7-F502-FD8A-87B5130E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EB87ED95-F84A-0DA7-429A-90F98A05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4F79ED03-3FA1-0E15-3332-86D218B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6EE385A7-38E7-8FDA-7FE5-2A1C6B3E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B8A56C51-146B-E880-4F18-DC2E5FD9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576D00AE-D369-BBDA-EBBF-2FAAA77C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15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CCBCD7-6B5F-14AD-AC22-0C79C224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BD36B90-AFA0-4701-6898-F60ED2361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ABDA4D3-6196-FD9B-DFD5-BE67E4D11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D30F9E9-8820-061A-2E13-EED2797A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A178903-FFAC-D729-14DE-9DD9B528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EAE6CB5-5F4D-02DD-6158-20E47314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92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377696D-4A5E-11F7-F46C-A65491E7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C6A5AD37-F770-1E89-08F2-7FBD96DBA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B6837CD-4175-5317-A159-9864539A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FE0DF1FA-A0D9-FFED-5D6F-A0638DFA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B7BDD56-B589-C735-D353-FDCC2B74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99E2082-227F-6524-7154-009281E1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89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E14F8395-D1D3-7682-7B5C-6E195643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4FFEE87-6600-FFEC-5323-B3714CC2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9F1F806-1B46-1AD0-F358-3A1CEC25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A870-434B-4A9D-BF60-0A134F22C14B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450FBD0-195D-0BE9-91D3-428C43D2B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32EE7C4-72DD-EE93-8EC0-DB4C1796D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48D8-6FCD-4F8B-9891-3FF035F22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5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BA5F3FE2-C35C-32A9-D71D-E1D817CB4A0D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85675A1-7B53-962B-5CD4-81C8C78A11AE}"/>
              </a:ext>
            </a:extLst>
          </p:cNvPr>
          <p:cNvSpPr txBox="1"/>
          <p:nvPr/>
        </p:nvSpPr>
        <p:spPr>
          <a:xfrm>
            <a:off x="8791" y="90070"/>
            <a:ext cx="12174417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КАПСУЛИРАНЕ.СТАТИЧНИ АТРИБУТИ И МЕТОДИ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AEC5617-79A2-5D25-F352-5C2592181F31}"/>
              </a:ext>
            </a:extLst>
          </p:cNvPr>
          <p:cNvSpPr txBox="1"/>
          <p:nvPr/>
        </p:nvSpPr>
        <p:spPr>
          <a:xfrm>
            <a:off x="334107" y="13847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Защо капсулиране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C665C94-6C06-5138-E7D2-3BF8350838F3}"/>
              </a:ext>
            </a:extLst>
          </p:cNvPr>
          <p:cNvSpPr txBox="1"/>
          <p:nvPr/>
        </p:nvSpPr>
        <p:spPr>
          <a:xfrm>
            <a:off x="334107" y="190793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2. Модификатори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92379EB-3553-163A-C768-10DC5B51305A}"/>
              </a:ext>
            </a:extLst>
          </p:cNvPr>
          <p:cNvSpPr txBox="1"/>
          <p:nvPr/>
        </p:nvSpPr>
        <p:spPr>
          <a:xfrm>
            <a:off x="334108" y="2431151"/>
            <a:ext cx="1142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3. Достъп до класовете и членовете на клас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7644A36C-842D-861F-A536-6AB86FB71436}"/>
              </a:ext>
            </a:extLst>
          </p:cNvPr>
          <p:cNvSpPr txBox="1"/>
          <p:nvPr/>
        </p:nvSpPr>
        <p:spPr>
          <a:xfrm>
            <a:off x="334107" y="294542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4.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Статични членове на клас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D605CEB9-2745-D386-228B-75C0D1B7BBA5}"/>
              </a:ext>
            </a:extLst>
          </p:cNvPr>
          <p:cNvSpPr txBox="1"/>
          <p:nvPr/>
        </p:nvSpPr>
        <p:spPr>
          <a:xfrm>
            <a:off x="334106" y="345969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Още за константите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Защо капсулиране?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6" y="844061"/>
            <a:ext cx="1090246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Капсулирането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е една от основните концепции в ООП.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Форма на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абстрахиране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от ненужните подробности.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Обединяване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на данните оформени като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атрибути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и функциите за тяхната обработка, оформени като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методи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, в клас.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Скриване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на някои атрибути и методи от външен достъп.</a:t>
            </a: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Капсулирането предпазва потребителя от това да се дават неподходящи стойности на атрибутите, както и да се извършват с данните неприсъщи обработки.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Позволява лесно да се поддържа и развива кодът.</a:t>
            </a: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879525" y="126673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 Защо капсулиране?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Модификатори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19551" y="1028699"/>
            <a:ext cx="10902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public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–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разрешава достъп до членовете на един клас и до самия клас от членовете и функциите на други класове.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private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–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забранява достъпа до членовете на клас и до самия клас от други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външни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за класа функции.</a:t>
            </a:r>
            <a:endParaRPr lang="en-GB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protected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–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до членовете определени като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достъп имат само функциите/методите на същия клас и на неговите наследници.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internal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–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до членовете достъп имат само функциите/методите на същия клас, но не и на класовете които го наследяват.</a:t>
            </a: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562932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Модификатори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Модификатори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19551" y="1028699"/>
            <a:ext cx="109024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protected internal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–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до членовете определени с този модификатор достъп има и чрез наследяване и чрез създаване на инстанции на класа за методите в същото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асембли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private protected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–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до членовете определени с този модификатор достъп има само класове, които го наследяват и са в същото асембли.</a:t>
            </a: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562932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Модификатори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99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Достъп до класовете и членовете на клас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19551" y="1028699"/>
            <a:ext cx="109024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Класовете могат да бъдат определяни само като </a:t>
            </a:r>
            <a:r>
              <a:rPr lang="en-GB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public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или </a:t>
            </a:r>
            <a:r>
              <a:rPr lang="en-GB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internal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pPr algn="just"/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Когато в дефиницията на клас не е зададен модификатор, по премълчаване той е </a:t>
            </a:r>
            <a:r>
              <a:rPr lang="en-GB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internal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Членовете на един клас могат да приемат всички изброени модификатори.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Достъпа до член на даден клас не е по свободен от този на класа в който се съдържа.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2335853" y="2567049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3. Достъп до класовете и членовете на клас.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92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СТАТИЧНИ ЧЛЕНОВЕ НА КЛАС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19551" y="1028699"/>
            <a:ext cx="6617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Атрибути на обектите -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притежават се от всеки индивидуален обект(инстанция) на класа.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Атрибути на класа (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static</a:t>
            </a:r>
            <a:r>
              <a:rPr lang="bg-BG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) –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те са споделени‘, в смисъл че всяка инстанция има достъп до тях. През цялото време на съществуване на класа съществува само едно копие на такъв атрибут.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bg-BG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име на класа</a:t>
            </a:r>
            <a:r>
              <a:rPr lang="en-GB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&gt;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.</a:t>
            </a:r>
            <a:r>
              <a:rPr lang="bg-BG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&lt;статичен атрибут&gt;</a:t>
            </a:r>
            <a:endParaRPr lang="en-GB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322756" y="1617270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Статични членове на клас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E5A0036-A3F3-2706-9854-F6C8168C5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873" y="973130"/>
            <a:ext cx="4239385" cy="2887484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25F8A07A-5959-BF84-371F-B0C012528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23" y="4249499"/>
            <a:ext cx="4239386" cy="20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4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ОЩЕ ЗА КОНСТАНТИТЕ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19550" y="1028699"/>
            <a:ext cx="1098745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&lt;модификатор&gt;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const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&lt;тип&gt; &lt;име на константата&gt; = &lt;стойност&gt;;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Пример: </a:t>
            </a:r>
            <a:r>
              <a:rPr lang="en-GB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public const double Pi = 3.14159265;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Константите могат да бъдат само: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От примитивен тип (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sbyte, byte, short, ushort, int, uint …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От вградените в компилатора типове (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От изброим тип 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Enum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enum &lt;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име на типа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{ &lt;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списък от стойности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&gt; }</a:t>
            </a:r>
          </a:p>
          <a:p>
            <a:pPr lvl="2"/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2"/>
            <a:r>
              <a:rPr lang="en-GB" sz="2000" dirty="0">
                <a:solidFill>
                  <a:srgbClr val="FFC000"/>
                </a:solidFill>
                <a:latin typeface="Consolas" panose="020B0609020204030204" pitchFamily="49" charset="0"/>
              </a:rPr>
              <a:t>enum Grades { Failed, Acceptable, Average, Good, Excellent } 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942844" y="139337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5. Още за константите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76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499</Words>
  <Application>Microsoft Office PowerPoint</Application>
  <PresentationFormat>Широк екран</PresentationFormat>
  <Paragraphs>67</Paragraphs>
  <Slides>7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2</cp:revision>
  <dcterms:created xsi:type="dcterms:W3CDTF">2023-12-13T06:54:16Z</dcterms:created>
  <dcterms:modified xsi:type="dcterms:W3CDTF">2023-12-13T08:17:47Z</dcterms:modified>
</cp:coreProperties>
</file>