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0" r:id="rId7"/>
    <p:sldId id="262" r:id="rId8"/>
    <p:sldId id="265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532F8-E306-41C1-BD4B-19E2B8375D57}" v="428" dt="2023-12-17T18:31:4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9B0532F8-E306-41C1-BD4B-19E2B8375D57}"/>
    <pc:docChg chg="undo custSel addSld modSld">
      <pc:chgData name="Ahmed Ahmed" userId="9d421c32c632e8c8" providerId="LiveId" clId="{9B0532F8-E306-41C1-BD4B-19E2B8375D57}" dt="2023-12-17T18:32:01.334" v="1487" actId="478"/>
      <pc:docMkLst>
        <pc:docMk/>
      </pc:docMkLst>
      <pc:sldChg chg="addSp modSp mod modAnim">
        <pc:chgData name="Ahmed Ahmed" userId="9d421c32c632e8c8" providerId="LiveId" clId="{9B0532F8-E306-41C1-BD4B-19E2B8375D57}" dt="2023-12-17T18:23:13.683" v="1283"/>
        <pc:sldMkLst>
          <pc:docMk/>
          <pc:sldMk cId="884197926" sldId="256"/>
        </pc:sldMkLst>
        <pc:spChg chg="mod">
          <ac:chgData name="Ahmed Ahmed" userId="9d421c32c632e8c8" providerId="LiveId" clId="{9B0532F8-E306-41C1-BD4B-19E2B8375D57}" dt="2023-12-17T17:45:39.186" v="387" actId="20577"/>
          <ac:spMkLst>
            <pc:docMk/>
            <pc:sldMk cId="884197926" sldId="256"/>
            <ac:spMk id="4" creationId="{992379EB-3553-163A-C768-10DC5B51305A}"/>
          </ac:spMkLst>
        </pc:spChg>
        <pc:spChg chg="mod">
          <ac:chgData name="Ahmed Ahmed" userId="9d421c32c632e8c8" providerId="LiveId" clId="{9B0532F8-E306-41C1-BD4B-19E2B8375D57}" dt="2023-12-17T18:22:03.962" v="1276" actId="20577"/>
          <ac:spMkLst>
            <pc:docMk/>
            <pc:sldMk cId="884197926" sldId="256"/>
            <ac:spMk id="5" creationId="{7644A36C-842D-861F-A536-6AB86FB71436}"/>
          </ac:spMkLst>
        </pc:spChg>
        <pc:spChg chg="add mod">
          <ac:chgData name="Ahmed Ahmed" userId="9d421c32c632e8c8" providerId="LiveId" clId="{9B0532F8-E306-41C1-BD4B-19E2B8375D57}" dt="2023-12-17T18:21:39.593" v="1273" actId="20577"/>
          <ac:spMkLst>
            <pc:docMk/>
            <pc:sldMk cId="884197926" sldId="256"/>
            <ac:spMk id="6" creationId="{09DE2913-5900-1EF3-57D5-A5AA423A867E}"/>
          </ac:spMkLst>
        </pc:spChg>
        <pc:spChg chg="mod">
          <ac:chgData name="Ahmed Ahmed" userId="9d421c32c632e8c8" providerId="LiveId" clId="{9B0532F8-E306-41C1-BD4B-19E2B8375D57}" dt="2023-12-17T18:22:10.408" v="1279" actId="20577"/>
          <ac:spMkLst>
            <pc:docMk/>
            <pc:sldMk cId="884197926" sldId="256"/>
            <ac:spMk id="9" creationId="{D605CEB9-2745-D386-228B-75C0D1B7BBA5}"/>
          </ac:spMkLst>
        </pc:spChg>
      </pc:sldChg>
      <pc:sldChg chg="modSp mod modAnim">
        <pc:chgData name="Ahmed Ahmed" userId="9d421c32c632e8c8" providerId="LiveId" clId="{9B0532F8-E306-41C1-BD4B-19E2B8375D57}" dt="2023-12-17T18:25:41.293" v="1287" actId="20577"/>
        <pc:sldMkLst>
          <pc:docMk/>
          <pc:sldMk cId="392348736" sldId="261"/>
        </pc:sldMkLst>
        <pc:spChg chg="mod">
          <ac:chgData name="Ahmed Ahmed" userId="9d421c32c632e8c8" providerId="LiveId" clId="{9B0532F8-E306-41C1-BD4B-19E2B8375D57}" dt="2023-12-17T18:25:41.293" v="1287" actId="20577"/>
          <ac:spMkLst>
            <pc:docMk/>
            <pc:sldMk cId="392348736" sldId="261"/>
            <ac:spMk id="2" creationId="{9470DFF2-A080-3FEF-C761-F7C6E17D94A8}"/>
          </ac:spMkLst>
        </pc:spChg>
      </pc:sldChg>
      <pc:sldChg chg="addSp delSp modSp add mod delAnim modAnim">
        <pc:chgData name="Ahmed Ahmed" userId="9d421c32c632e8c8" providerId="LiveId" clId="{9B0532F8-E306-41C1-BD4B-19E2B8375D57}" dt="2023-12-17T18:26:59.753" v="1288"/>
        <pc:sldMkLst>
          <pc:docMk/>
          <pc:sldMk cId="1738215357" sldId="262"/>
        </pc:sldMkLst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2" creationId="{AF91D5A7-AAA2-ECE0-08D1-A3BF57C7F43C}"/>
          </ac:spMkLst>
        </pc:spChg>
        <pc:spChg chg="mod">
          <ac:chgData name="Ahmed Ahmed" userId="9d421c32c632e8c8" providerId="LiveId" clId="{9B0532F8-E306-41C1-BD4B-19E2B8375D57}" dt="2023-12-17T17:27:20.124" v="64" actId="6549"/>
          <ac:spMkLst>
            <pc:docMk/>
            <pc:sldMk cId="1738215357" sldId="262"/>
            <ac:spMk id="4" creationId="{D8C042C9-D12F-A349-AB33-E6A49C5CAAD8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7" creationId="{CB8487FA-6BF2-69A6-A8A8-C843BC0CB57F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8" creationId="{51022127-7249-EF4F-B7FF-8853C5C9574B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9" creationId="{C8D9249E-6BC9-5FFF-BEDE-3BD5780CBE0E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0" creationId="{F9D7C497-2C7F-ED56-97E0-1B6CFDC750F8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1" creationId="{EA7DDDE9-8403-A99F-09D0-C5EC8614F646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2" creationId="{36F57930-BCB3-6F64-D6BC-33C4D87B5228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3" creationId="{10B07FEB-7E93-57EF-E649-C5788BFFB9B1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4" creationId="{774ADB73-6753-D518-4665-B043D2F241B1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5" creationId="{2561F481-8C7E-D7BD-4587-7F2810A7171A}"/>
          </ac:spMkLst>
        </pc:spChg>
        <pc:spChg chg="mod">
          <ac:chgData name="Ahmed Ahmed" userId="9d421c32c632e8c8" providerId="LiveId" clId="{9B0532F8-E306-41C1-BD4B-19E2B8375D57}" dt="2023-12-17T17:27:49.884" v="90" actId="1076"/>
          <ac:spMkLst>
            <pc:docMk/>
            <pc:sldMk cId="1738215357" sldId="262"/>
            <ac:spMk id="16" creationId="{3E348C78-D6D9-A728-1765-3F7A272B9A4E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7" creationId="{20D3B2CB-1AF5-57A2-6230-45026DC8E74F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8" creationId="{D8E6E984-BD80-E744-0A45-465B71C1E49F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19" creationId="{F99A62CE-3AB8-F1AF-7F65-C4213B47F9BD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20" creationId="{D9318853-05EA-E826-7E81-37EDFC919ED2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21" creationId="{BCCB33FB-1057-09F3-4CFA-0E6E06084548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22" creationId="{B48113B0-4D8B-C221-8121-ACBF28CF371B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23" creationId="{280805EF-8C12-13AB-78CE-5CAD42D539A8}"/>
          </ac:spMkLst>
        </pc:spChg>
        <pc:spChg chg="del">
          <ac:chgData name="Ahmed Ahmed" userId="9d421c32c632e8c8" providerId="LiveId" clId="{9B0532F8-E306-41C1-BD4B-19E2B8375D57}" dt="2023-12-17T17:27:27.554" v="65" actId="478"/>
          <ac:spMkLst>
            <pc:docMk/>
            <pc:sldMk cId="1738215357" sldId="262"/>
            <ac:spMk id="24" creationId="{C7182C0C-FC7A-7743-8543-342D69B8C72A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25" creationId="{3CF1D56F-736D-80C0-2208-45F9A1066DF7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26" creationId="{115830A4-93E1-023D-DBBF-62BD0E5F8EB3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27" creationId="{76E476BC-815E-9053-B8BA-8D3CA74E4C7C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28" creationId="{4DB74692-6C0F-4399-DCC6-2247708F2319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29" creationId="{6B2F9FAE-4A26-298A-23DF-A2D2CA81ADEC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0" creationId="{8B2ED33C-B79F-87FA-F343-40B2694837B4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1" creationId="{79F0647B-E544-44A7-797E-B47F4A859462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2" creationId="{1758DA6F-2513-64D7-F95E-A3BF32B6EF4D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3" creationId="{DCF6E4B4-6B98-B670-46BC-079FB1999F43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4" creationId="{2E17FB35-78DC-4F72-F4B9-121301E9747F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5" creationId="{4909F619-BFE4-B53B-21B7-691B0544370A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6" creationId="{AB2298DD-9A35-9191-011C-8FEF311F76D6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7" creationId="{086B1DD5-739B-256D-AD92-EAD71464AE98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8" creationId="{3B59B93E-C616-E182-4127-C31635D93633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39" creationId="{9B92A205-CAA0-DCBB-47E1-8CDB88B96431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40" creationId="{1B1B6093-406E-28BB-D46A-6B809573DB0B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41" creationId="{00C40AFD-D58B-6812-2FD0-715E7C5BB669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42" creationId="{519C75C3-718C-19D0-FF42-E88AB6F80B72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43" creationId="{817974E1-63DF-D834-3CA2-A2AA4B299F28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44" creationId="{588DAF0F-5D4A-CAB1-AA43-61D71E116902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45" creationId="{EE606DC2-9DD8-E62B-6A42-D005B15A2167}"/>
          </ac:spMkLst>
        </pc:spChg>
        <pc:spChg chg="mod">
          <ac:chgData name="Ahmed Ahmed" userId="9d421c32c632e8c8" providerId="LiveId" clId="{9B0532F8-E306-41C1-BD4B-19E2B8375D57}" dt="2023-12-17T17:27:29.204" v="66"/>
          <ac:spMkLst>
            <pc:docMk/>
            <pc:sldMk cId="1738215357" sldId="262"/>
            <ac:spMk id="46" creationId="{63931955-7B93-9814-0117-2B2163BDE6EC}"/>
          </ac:spMkLst>
        </pc:spChg>
        <pc:spChg chg="add mod">
          <ac:chgData name="Ahmed Ahmed" userId="9d421c32c632e8c8" providerId="LiveId" clId="{9B0532F8-E306-41C1-BD4B-19E2B8375D57}" dt="2023-12-17T17:30:40.925" v="100" actId="1076"/>
          <ac:spMkLst>
            <pc:docMk/>
            <pc:sldMk cId="1738215357" sldId="262"/>
            <ac:spMk id="47" creationId="{1F5433E4-E626-5A8B-59EB-AC5F40DAE168}"/>
          </ac:spMkLst>
        </pc:spChg>
        <pc:spChg chg="add mod">
          <ac:chgData name="Ahmed Ahmed" userId="9d421c32c632e8c8" providerId="LiveId" clId="{9B0532F8-E306-41C1-BD4B-19E2B8375D57}" dt="2023-12-17T17:30:40.925" v="100" actId="1076"/>
          <ac:spMkLst>
            <pc:docMk/>
            <pc:sldMk cId="1738215357" sldId="262"/>
            <ac:spMk id="48" creationId="{AD81006F-CA55-9E4A-0295-5619CA202210}"/>
          </ac:spMkLst>
        </pc:spChg>
        <pc:spChg chg="add mod">
          <ac:chgData name="Ahmed Ahmed" userId="9d421c32c632e8c8" providerId="LiveId" clId="{9B0532F8-E306-41C1-BD4B-19E2B8375D57}" dt="2023-12-17T17:30:40.925" v="100" actId="1076"/>
          <ac:spMkLst>
            <pc:docMk/>
            <pc:sldMk cId="1738215357" sldId="262"/>
            <ac:spMk id="49" creationId="{8A8EA7EF-1A8C-EE7F-C660-8C0C291B166B}"/>
          </ac:spMkLst>
        </pc:spChg>
        <pc:spChg chg="add mod">
          <ac:chgData name="Ahmed Ahmed" userId="9d421c32c632e8c8" providerId="LiveId" clId="{9B0532F8-E306-41C1-BD4B-19E2B8375D57}" dt="2023-12-17T17:30:40.925" v="100" actId="1076"/>
          <ac:spMkLst>
            <pc:docMk/>
            <pc:sldMk cId="1738215357" sldId="262"/>
            <ac:spMk id="50" creationId="{D4826600-38B3-1B3B-B685-21C102B1EA55}"/>
          </ac:spMkLst>
        </pc:spChg>
        <pc:spChg chg="add del mod">
          <ac:chgData name="Ahmed Ahmed" userId="9d421c32c632e8c8" providerId="LiveId" clId="{9B0532F8-E306-41C1-BD4B-19E2B8375D57}" dt="2023-12-17T17:30:33.054" v="99" actId="21"/>
          <ac:spMkLst>
            <pc:docMk/>
            <pc:sldMk cId="1738215357" sldId="262"/>
            <ac:spMk id="51" creationId="{EAFFD07B-2B8A-1B53-8DD0-BC803F148A87}"/>
          </ac:spMkLst>
        </pc:spChg>
        <pc:spChg chg="add mod">
          <ac:chgData name="Ahmed Ahmed" userId="9d421c32c632e8c8" providerId="LiveId" clId="{9B0532F8-E306-41C1-BD4B-19E2B8375D57}" dt="2023-12-17T17:31:22.294" v="147" actId="207"/>
          <ac:spMkLst>
            <pc:docMk/>
            <pc:sldMk cId="1738215357" sldId="262"/>
            <ac:spMk id="52" creationId="{D8FC1A92-F6AA-4D45-4803-62B46A0BB1C5}"/>
          </ac:spMkLst>
        </pc:spChg>
        <pc:grpChg chg="add mod">
          <ac:chgData name="Ahmed Ahmed" userId="9d421c32c632e8c8" providerId="LiveId" clId="{9B0532F8-E306-41C1-BD4B-19E2B8375D57}" dt="2023-12-17T17:30:40.925" v="100" actId="1076"/>
          <ac:grpSpMkLst>
            <pc:docMk/>
            <pc:sldMk cId="1738215357" sldId="262"/>
            <ac:grpSpMk id="5" creationId="{06A478A6-DC6B-3D76-3BA8-14B67A0F0CC6}"/>
          </ac:grpSpMkLst>
        </pc:grpChg>
        <pc:cxnChg chg="mod">
          <ac:chgData name="Ahmed Ahmed" userId="9d421c32c632e8c8" providerId="LiveId" clId="{9B0532F8-E306-41C1-BD4B-19E2B8375D57}" dt="2023-12-17T17:30:19.054" v="96" actId="1076"/>
          <ac:cxnSpMkLst>
            <pc:docMk/>
            <pc:sldMk cId="1738215357" sldId="262"/>
            <ac:cxnSpMk id="6" creationId="{3434733A-9C28-1217-62E3-CB9178A07F2B}"/>
          </ac:cxnSpMkLst>
        </pc:cxnChg>
      </pc:sldChg>
      <pc:sldChg chg="addSp delSp modSp add mod modAnim">
        <pc:chgData name="Ahmed Ahmed" userId="9d421c32c632e8c8" providerId="LiveId" clId="{9B0532F8-E306-41C1-BD4B-19E2B8375D57}" dt="2023-12-17T17:41:43.589" v="290"/>
        <pc:sldMkLst>
          <pc:docMk/>
          <pc:sldMk cId="277155442" sldId="263"/>
        </pc:sldMkLst>
        <pc:spChg chg="mod">
          <ac:chgData name="Ahmed Ahmed" userId="9d421c32c632e8c8" providerId="LiveId" clId="{9B0532F8-E306-41C1-BD4B-19E2B8375D57}" dt="2023-12-17T17:38:38.344" v="264" actId="207"/>
          <ac:spMkLst>
            <pc:docMk/>
            <pc:sldMk cId="277155442" sldId="263"/>
            <ac:spMk id="2" creationId="{9470DFF2-A080-3FEF-C761-F7C6E17D94A8}"/>
          </ac:spMkLst>
        </pc:spChg>
        <pc:spChg chg="del">
          <ac:chgData name="Ahmed Ahmed" userId="9d421c32c632e8c8" providerId="LiveId" clId="{9B0532F8-E306-41C1-BD4B-19E2B8375D57}" dt="2023-12-17T17:37:17.534" v="246" actId="478"/>
          <ac:spMkLst>
            <pc:docMk/>
            <pc:sldMk cId="277155442" sldId="263"/>
            <ac:spMk id="7" creationId="{E8CAEB58-CECB-932E-97CC-80C5F38DDE72}"/>
          </ac:spMkLst>
        </pc:spChg>
        <pc:spChg chg="del">
          <ac:chgData name="Ahmed Ahmed" userId="9d421c32c632e8c8" providerId="LiveId" clId="{9B0532F8-E306-41C1-BD4B-19E2B8375D57}" dt="2023-12-17T17:37:18.846" v="247" actId="478"/>
          <ac:spMkLst>
            <pc:docMk/>
            <pc:sldMk cId="277155442" sldId="263"/>
            <ac:spMk id="8" creationId="{BBD211B5-D463-01CD-E6A5-43C9921D4F4E}"/>
          </ac:spMkLst>
        </pc:spChg>
        <pc:spChg chg="add del mod">
          <ac:chgData name="Ahmed Ahmed" userId="9d421c32c632e8c8" providerId="LiveId" clId="{9B0532F8-E306-41C1-BD4B-19E2B8375D57}" dt="2023-12-17T17:38:17.404" v="262" actId="1076"/>
          <ac:spMkLst>
            <pc:docMk/>
            <pc:sldMk cId="277155442" sldId="263"/>
            <ac:spMk id="9" creationId="{D7C95AD1-C6DA-09B3-686F-D50F06DF47EF}"/>
          </ac:spMkLst>
        </pc:spChg>
        <pc:picChg chg="del">
          <ac:chgData name="Ahmed Ahmed" userId="9d421c32c632e8c8" providerId="LiveId" clId="{9B0532F8-E306-41C1-BD4B-19E2B8375D57}" dt="2023-12-17T17:37:15.184" v="245" actId="478"/>
          <ac:picMkLst>
            <pc:docMk/>
            <pc:sldMk cId="277155442" sldId="263"/>
            <ac:picMk id="5" creationId="{EDDF0DD4-D0A9-51DA-7422-6BD8186AD326}"/>
          </ac:picMkLst>
        </pc:picChg>
      </pc:sldChg>
      <pc:sldChg chg="addSp delSp modSp add mod delAnim modAnim">
        <pc:chgData name="Ahmed Ahmed" userId="9d421c32c632e8c8" providerId="LiveId" clId="{9B0532F8-E306-41C1-BD4B-19E2B8375D57}" dt="2023-12-17T17:43:18.074" v="376" actId="207"/>
        <pc:sldMkLst>
          <pc:docMk/>
          <pc:sldMk cId="3200761774" sldId="264"/>
        </pc:sldMkLst>
        <pc:spChg chg="mod">
          <ac:chgData name="Ahmed Ahmed" userId="9d421c32c632e8c8" providerId="LiveId" clId="{9B0532F8-E306-41C1-BD4B-19E2B8375D57}" dt="2023-12-17T17:43:18.074" v="376" actId="207"/>
          <ac:spMkLst>
            <pc:docMk/>
            <pc:sldMk cId="3200761774" sldId="264"/>
            <ac:spMk id="2" creationId="{9470DFF2-A080-3FEF-C761-F7C6E17D94A8}"/>
          </ac:spMkLst>
        </pc:spChg>
        <pc:spChg chg="mod">
          <ac:chgData name="Ahmed Ahmed" userId="9d421c32c632e8c8" providerId="LiveId" clId="{9B0532F8-E306-41C1-BD4B-19E2B8375D57}" dt="2023-12-17T17:42:06.579" v="306" actId="20577"/>
          <ac:spMkLst>
            <pc:docMk/>
            <pc:sldMk cId="3200761774" sldId="264"/>
            <ac:spMk id="4" creationId="{D8C042C9-D12F-A349-AB33-E6A49C5CAAD8}"/>
          </ac:spMkLst>
        </pc:spChg>
        <pc:spChg chg="add del mod">
          <ac:chgData name="Ahmed Ahmed" userId="9d421c32c632e8c8" providerId="LiveId" clId="{9B0532F8-E306-41C1-BD4B-19E2B8375D57}" dt="2023-12-17T17:40:07.564" v="270"/>
          <ac:spMkLst>
            <pc:docMk/>
            <pc:sldMk cId="3200761774" sldId="264"/>
            <ac:spMk id="5" creationId="{1D0F0737-EBB8-E0EF-BB39-70E443C793CD}"/>
          </ac:spMkLst>
        </pc:spChg>
        <pc:spChg chg="add del mod">
          <ac:chgData name="Ahmed Ahmed" userId="9d421c32c632e8c8" providerId="LiveId" clId="{9B0532F8-E306-41C1-BD4B-19E2B8375D57}" dt="2023-12-17T17:40:07.564" v="270"/>
          <ac:spMkLst>
            <pc:docMk/>
            <pc:sldMk cId="3200761774" sldId="264"/>
            <ac:spMk id="7" creationId="{58608B1D-0852-5AAA-9AE2-F3E6D1315ED1}"/>
          </ac:spMkLst>
        </pc:spChg>
        <pc:spChg chg="add del mod">
          <ac:chgData name="Ahmed Ahmed" userId="9d421c32c632e8c8" providerId="LiveId" clId="{9B0532F8-E306-41C1-BD4B-19E2B8375D57}" dt="2023-12-17T17:40:07.564" v="270"/>
          <ac:spMkLst>
            <pc:docMk/>
            <pc:sldMk cId="3200761774" sldId="264"/>
            <ac:spMk id="8" creationId="{40562A77-2B32-06E9-98B1-AB52782B2A8A}"/>
          </ac:spMkLst>
        </pc:spChg>
        <pc:spChg chg="del">
          <ac:chgData name="Ahmed Ahmed" userId="9d421c32c632e8c8" providerId="LiveId" clId="{9B0532F8-E306-41C1-BD4B-19E2B8375D57}" dt="2023-12-17T17:39:57.009" v="266" actId="478"/>
          <ac:spMkLst>
            <pc:docMk/>
            <pc:sldMk cId="3200761774" sldId="264"/>
            <ac:spMk id="9" creationId="{D7C95AD1-C6DA-09B3-686F-D50F06DF47EF}"/>
          </ac:spMkLst>
        </pc:spChg>
        <pc:spChg chg="add del mod">
          <ac:chgData name="Ahmed Ahmed" userId="9d421c32c632e8c8" providerId="LiveId" clId="{9B0532F8-E306-41C1-BD4B-19E2B8375D57}" dt="2023-12-17T17:40:32.985" v="282" actId="207"/>
          <ac:spMkLst>
            <pc:docMk/>
            <pc:sldMk cId="3200761774" sldId="264"/>
            <ac:spMk id="10" creationId="{241521A6-65CA-ABE0-B055-18B99EA825C8}"/>
          </ac:spMkLst>
        </pc:spChg>
        <pc:spChg chg="add del mod">
          <ac:chgData name="Ahmed Ahmed" userId="9d421c32c632e8c8" providerId="LiveId" clId="{9B0532F8-E306-41C1-BD4B-19E2B8375D57}" dt="2023-12-17T17:40:35.804" v="283" actId="207"/>
          <ac:spMkLst>
            <pc:docMk/>
            <pc:sldMk cId="3200761774" sldId="264"/>
            <ac:spMk id="11" creationId="{9FFB4065-9B02-503E-8E67-39302BE85C31}"/>
          </ac:spMkLst>
        </pc:spChg>
        <pc:spChg chg="add del mod">
          <ac:chgData name="Ahmed Ahmed" userId="9d421c32c632e8c8" providerId="LiveId" clId="{9B0532F8-E306-41C1-BD4B-19E2B8375D57}" dt="2023-12-17T17:40:27.214" v="281" actId="207"/>
          <ac:spMkLst>
            <pc:docMk/>
            <pc:sldMk cId="3200761774" sldId="264"/>
            <ac:spMk id="12" creationId="{22D4E48B-D67B-307F-31E0-D2BDD86B2988}"/>
          </ac:spMkLst>
        </pc:spChg>
      </pc:sldChg>
      <pc:sldChg chg="addSp delSp modSp add mod modAnim">
        <pc:chgData name="Ahmed Ahmed" userId="9d421c32c632e8c8" providerId="LiveId" clId="{9B0532F8-E306-41C1-BD4B-19E2B8375D57}" dt="2023-12-17T17:51:28.445" v="623" actId="1076"/>
        <pc:sldMkLst>
          <pc:docMk/>
          <pc:sldMk cId="521704774" sldId="265"/>
        </pc:sldMkLst>
        <pc:spChg chg="add mod">
          <ac:chgData name="Ahmed Ahmed" userId="9d421c32c632e8c8" providerId="LiveId" clId="{9B0532F8-E306-41C1-BD4B-19E2B8375D57}" dt="2023-12-17T17:48:38.614" v="533" actId="207"/>
          <ac:spMkLst>
            <pc:docMk/>
            <pc:sldMk cId="521704774" sldId="265"/>
            <ac:spMk id="2" creationId="{949F44C8-056D-D781-1C4D-80932C01DC63}"/>
          </ac:spMkLst>
        </pc:spChg>
        <pc:spChg chg="mod">
          <ac:chgData name="Ahmed Ahmed" userId="9d421c32c632e8c8" providerId="LiveId" clId="{9B0532F8-E306-41C1-BD4B-19E2B8375D57}" dt="2023-12-17T17:46:26.394" v="490" actId="1076"/>
          <ac:spMkLst>
            <pc:docMk/>
            <pc:sldMk cId="521704774" sldId="265"/>
            <ac:spMk id="3" creationId="{C4C4CCE4-6FAF-6FB7-D4A3-B99110DD8FF4}"/>
          </ac:spMkLst>
        </pc:spChg>
        <pc:spChg chg="mod">
          <ac:chgData name="Ahmed Ahmed" userId="9d421c32c632e8c8" providerId="LiveId" clId="{9B0532F8-E306-41C1-BD4B-19E2B8375D57}" dt="2023-12-17T17:46:06.074" v="451" actId="20577"/>
          <ac:spMkLst>
            <pc:docMk/>
            <pc:sldMk cId="521704774" sldId="265"/>
            <ac:spMk id="4" creationId="{D8C042C9-D12F-A349-AB33-E6A49C5CAAD8}"/>
          </ac:spMkLst>
        </pc:spChg>
        <pc:spChg chg="mod">
          <ac:chgData name="Ahmed Ahmed" userId="9d421c32c632e8c8" providerId="LiveId" clId="{9B0532F8-E306-41C1-BD4B-19E2B8375D57}" dt="2023-12-17T17:51:28.445" v="623" actId="1076"/>
          <ac:spMkLst>
            <pc:docMk/>
            <pc:sldMk cId="521704774" sldId="265"/>
            <ac:spMk id="16" creationId="{3E348C78-D6D9-A728-1765-3F7A272B9A4E}"/>
          </ac:spMkLst>
        </pc:spChg>
        <pc:spChg chg="del">
          <ac:chgData name="Ahmed Ahmed" userId="9d421c32c632e8c8" providerId="LiveId" clId="{9B0532F8-E306-41C1-BD4B-19E2B8375D57}" dt="2023-12-17T17:46:43.304" v="493" actId="478"/>
          <ac:spMkLst>
            <pc:docMk/>
            <pc:sldMk cId="521704774" sldId="265"/>
            <ac:spMk id="47" creationId="{1F5433E4-E626-5A8B-59EB-AC5F40DAE168}"/>
          </ac:spMkLst>
        </pc:spChg>
        <pc:spChg chg="del">
          <ac:chgData name="Ahmed Ahmed" userId="9d421c32c632e8c8" providerId="LiveId" clId="{9B0532F8-E306-41C1-BD4B-19E2B8375D57}" dt="2023-12-17T17:46:43.304" v="493" actId="478"/>
          <ac:spMkLst>
            <pc:docMk/>
            <pc:sldMk cId="521704774" sldId="265"/>
            <ac:spMk id="48" creationId="{AD81006F-CA55-9E4A-0295-5619CA202210}"/>
          </ac:spMkLst>
        </pc:spChg>
        <pc:spChg chg="del">
          <ac:chgData name="Ahmed Ahmed" userId="9d421c32c632e8c8" providerId="LiveId" clId="{9B0532F8-E306-41C1-BD4B-19E2B8375D57}" dt="2023-12-17T17:46:43.304" v="493" actId="478"/>
          <ac:spMkLst>
            <pc:docMk/>
            <pc:sldMk cId="521704774" sldId="265"/>
            <ac:spMk id="49" creationId="{8A8EA7EF-1A8C-EE7F-C660-8C0C291B166B}"/>
          </ac:spMkLst>
        </pc:spChg>
        <pc:spChg chg="del">
          <ac:chgData name="Ahmed Ahmed" userId="9d421c32c632e8c8" providerId="LiveId" clId="{9B0532F8-E306-41C1-BD4B-19E2B8375D57}" dt="2023-12-17T17:46:45.355" v="494" actId="478"/>
          <ac:spMkLst>
            <pc:docMk/>
            <pc:sldMk cId="521704774" sldId="265"/>
            <ac:spMk id="50" creationId="{D4826600-38B3-1B3B-B685-21C102B1EA55}"/>
          </ac:spMkLst>
        </pc:spChg>
        <pc:spChg chg="mod">
          <ac:chgData name="Ahmed Ahmed" userId="9d421c32c632e8c8" providerId="LiveId" clId="{9B0532F8-E306-41C1-BD4B-19E2B8375D57}" dt="2023-12-17T17:47:36.244" v="525" actId="207"/>
          <ac:spMkLst>
            <pc:docMk/>
            <pc:sldMk cId="521704774" sldId="265"/>
            <ac:spMk id="52" creationId="{D8FC1A92-F6AA-4D45-4803-62B46A0BB1C5}"/>
          </ac:spMkLst>
        </pc:spChg>
        <pc:grpChg chg="del">
          <ac:chgData name="Ahmed Ahmed" userId="9d421c32c632e8c8" providerId="LiveId" clId="{9B0532F8-E306-41C1-BD4B-19E2B8375D57}" dt="2023-12-17T17:46:40.374" v="492" actId="478"/>
          <ac:grpSpMkLst>
            <pc:docMk/>
            <pc:sldMk cId="521704774" sldId="265"/>
            <ac:grpSpMk id="5" creationId="{06A478A6-DC6B-3D76-3BA8-14B67A0F0CC6}"/>
          </ac:grpSpMkLst>
        </pc:grpChg>
      </pc:sldChg>
      <pc:sldChg chg="addSp delSp modSp add mod">
        <pc:chgData name="Ahmed Ahmed" userId="9d421c32c632e8c8" providerId="LiveId" clId="{9B0532F8-E306-41C1-BD4B-19E2B8375D57}" dt="2023-12-17T18:32:01.334" v="1487" actId="478"/>
        <pc:sldMkLst>
          <pc:docMk/>
          <pc:sldMk cId="174252568" sldId="266"/>
        </pc:sldMkLst>
        <pc:spChg chg="del mod">
          <ac:chgData name="Ahmed Ahmed" userId="9d421c32c632e8c8" providerId="LiveId" clId="{9B0532F8-E306-41C1-BD4B-19E2B8375D57}" dt="2023-12-17T18:31:16.414" v="1483" actId="478"/>
          <ac:spMkLst>
            <pc:docMk/>
            <pc:sldMk cId="174252568" sldId="266"/>
            <ac:spMk id="2" creationId="{949F44C8-056D-D781-1C4D-80932C01DC63}"/>
          </ac:spMkLst>
        </pc:spChg>
        <pc:spChg chg="mod">
          <ac:chgData name="Ahmed Ahmed" userId="9d421c32c632e8c8" providerId="LiveId" clId="{9B0532F8-E306-41C1-BD4B-19E2B8375D57}" dt="2023-12-17T18:20:02.654" v="1149" actId="207"/>
          <ac:spMkLst>
            <pc:docMk/>
            <pc:sldMk cId="174252568" sldId="266"/>
            <ac:spMk id="4" creationId="{D8C042C9-D12F-A349-AB33-E6A49C5CAAD8}"/>
          </ac:spMkLst>
        </pc:spChg>
        <pc:spChg chg="add del">
          <ac:chgData name="Ahmed Ahmed" userId="9d421c32c632e8c8" providerId="LiveId" clId="{9B0532F8-E306-41C1-BD4B-19E2B8375D57}" dt="2023-12-17T18:04:15.823" v="877"/>
          <ac:spMkLst>
            <pc:docMk/>
            <pc:sldMk cId="174252568" sldId="266"/>
            <ac:spMk id="5" creationId="{3D4F6FC6-B816-624A-73A5-74FBE23D46A2}"/>
          </ac:spMkLst>
        </pc:spChg>
        <pc:spChg chg="add del mod">
          <ac:chgData name="Ahmed Ahmed" userId="9d421c32c632e8c8" providerId="LiveId" clId="{9B0532F8-E306-41C1-BD4B-19E2B8375D57}" dt="2023-12-17T18:32:01.334" v="1487" actId="478"/>
          <ac:spMkLst>
            <pc:docMk/>
            <pc:sldMk cId="174252568" sldId="266"/>
            <ac:spMk id="5" creationId="{F03CCC1E-2B9C-0A29-D242-659EC5601C3A}"/>
          </ac:spMkLst>
        </pc:spChg>
        <pc:spChg chg="add del mod">
          <ac:chgData name="Ahmed Ahmed" userId="9d421c32c632e8c8" providerId="LiveId" clId="{9B0532F8-E306-41C1-BD4B-19E2B8375D57}" dt="2023-12-17T18:04:13.683" v="876"/>
          <ac:spMkLst>
            <pc:docMk/>
            <pc:sldMk cId="174252568" sldId="266"/>
            <ac:spMk id="7" creationId="{C844DEC1-3316-4D46-CCF4-5DA30219AFA3}"/>
          </ac:spMkLst>
        </pc:spChg>
        <pc:spChg chg="add del mod">
          <ac:chgData name="Ahmed Ahmed" userId="9d421c32c632e8c8" providerId="LiveId" clId="{9B0532F8-E306-41C1-BD4B-19E2B8375D57}" dt="2023-12-17T18:04:33.534" v="880" actId="478"/>
          <ac:spMkLst>
            <pc:docMk/>
            <pc:sldMk cId="174252568" sldId="266"/>
            <ac:spMk id="8" creationId="{314660EB-7B7F-1C44-8E60-001C174F78EC}"/>
          </ac:spMkLst>
        </pc:spChg>
        <pc:spChg chg="add del mod">
          <ac:chgData name="Ahmed Ahmed" userId="9d421c32c632e8c8" providerId="LiveId" clId="{9B0532F8-E306-41C1-BD4B-19E2B8375D57}" dt="2023-12-17T18:07:02.323" v="943" actId="478"/>
          <ac:spMkLst>
            <pc:docMk/>
            <pc:sldMk cId="174252568" sldId="266"/>
            <ac:spMk id="9" creationId="{F6335C6B-0B75-3EFA-3C8A-E008C34513C8}"/>
          </ac:spMkLst>
        </pc:spChg>
        <pc:spChg chg="mod">
          <ac:chgData name="Ahmed Ahmed" userId="9d421c32c632e8c8" providerId="LiveId" clId="{9B0532F8-E306-41C1-BD4B-19E2B8375D57}" dt="2023-12-17T17:51:47.865" v="649" actId="1076"/>
          <ac:spMkLst>
            <pc:docMk/>
            <pc:sldMk cId="174252568" sldId="266"/>
            <ac:spMk id="16" creationId="{3E348C78-D6D9-A728-1765-3F7A272B9A4E}"/>
          </ac:spMkLst>
        </pc:spChg>
        <pc:spChg chg="mod">
          <ac:chgData name="Ahmed Ahmed" userId="9d421c32c632e8c8" providerId="LiveId" clId="{9B0532F8-E306-41C1-BD4B-19E2B8375D57}" dt="2023-12-17T18:31:12.464" v="1482" actId="207"/>
          <ac:spMkLst>
            <pc:docMk/>
            <pc:sldMk cId="174252568" sldId="266"/>
            <ac:spMk id="52" creationId="{D8FC1A92-F6AA-4D45-4803-62B46A0BB1C5}"/>
          </ac:spMkLst>
        </pc:spChg>
      </pc:sldChg>
      <pc:sldChg chg="addSp delSp modSp add mod">
        <pc:chgData name="Ahmed Ahmed" userId="9d421c32c632e8c8" providerId="LiveId" clId="{9B0532F8-E306-41C1-BD4B-19E2B8375D57}" dt="2023-12-17T18:20:18.984" v="1153" actId="20577"/>
        <pc:sldMkLst>
          <pc:docMk/>
          <pc:sldMk cId="3676164888" sldId="267"/>
        </pc:sldMkLst>
        <pc:spChg chg="del">
          <ac:chgData name="Ahmed Ahmed" userId="9d421c32c632e8c8" providerId="LiveId" clId="{9B0532F8-E306-41C1-BD4B-19E2B8375D57}" dt="2023-12-17T18:11:22.214" v="1010" actId="478"/>
          <ac:spMkLst>
            <pc:docMk/>
            <pc:sldMk cId="3676164888" sldId="267"/>
            <ac:spMk id="2" creationId="{949F44C8-056D-D781-1C4D-80932C01DC63}"/>
          </ac:spMkLst>
        </pc:spChg>
        <pc:spChg chg="mod">
          <ac:chgData name="Ahmed Ahmed" userId="9d421c32c632e8c8" providerId="LiveId" clId="{9B0532F8-E306-41C1-BD4B-19E2B8375D57}" dt="2023-12-17T18:12:40.053" v="1043" actId="20577"/>
          <ac:spMkLst>
            <pc:docMk/>
            <pc:sldMk cId="3676164888" sldId="267"/>
            <ac:spMk id="4" creationId="{D8C042C9-D12F-A349-AB33-E6A49C5CAAD8}"/>
          </ac:spMkLst>
        </pc:spChg>
        <pc:spChg chg="mod">
          <ac:chgData name="Ahmed Ahmed" userId="9d421c32c632e8c8" providerId="LiveId" clId="{9B0532F8-E306-41C1-BD4B-19E2B8375D57}" dt="2023-12-17T18:11:25.203" v="1011"/>
          <ac:spMkLst>
            <pc:docMk/>
            <pc:sldMk cId="3676164888" sldId="267"/>
            <ac:spMk id="7" creationId="{CD5E2D8E-E81E-6775-3CD8-7117D852213A}"/>
          </ac:spMkLst>
        </pc:spChg>
        <pc:spChg chg="mod">
          <ac:chgData name="Ahmed Ahmed" userId="9d421c32c632e8c8" providerId="LiveId" clId="{9B0532F8-E306-41C1-BD4B-19E2B8375D57}" dt="2023-12-17T18:11:25.203" v="1011"/>
          <ac:spMkLst>
            <pc:docMk/>
            <pc:sldMk cId="3676164888" sldId="267"/>
            <ac:spMk id="8" creationId="{CA11F97A-9414-01FD-0B28-C2FAD000D3DA}"/>
          </ac:spMkLst>
        </pc:spChg>
        <pc:spChg chg="mod">
          <ac:chgData name="Ahmed Ahmed" userId="9d421c32c632e8c8" providerId="LiveId" clId="{9B0532F8-E306-41C1-BD4B-19E2B8375D57}" dt="2023-12-17T18:11:25.203" v="1011"/>
          <ac:spMkLst>
            <pc:docMk/>
            <pc:sldMk cId="3676164888" sldId="267"/>
            <ac:spMk id="10" creationId="{46F03335-8D66-3A0E-62CB-8DB6161B55E4}"/>
          </ac:spMkLst>
        </pc:spChg>
        <pc:spChg chg="mod">
          <ac:chgData name="Ahmed Ahmed" userId="9d421c32c632e8c8" providerId="LiveId" clId="{9B0532F8-E306-41C1-BD4B-19E2B8375D57}" dt="2023-12-17T18:11:25.203" v="1011"/>
          <ac:spMkLst>
            <pc:docMk/>
            <pc:sldMk cId="3676164888" sldId="267"/>
            <ac:spMk id="11" creationId="{A7DF33DC-FAB0-8729-4EAC-0479D784FD81}"/>
          </ac:spMkLst>
        </pc:spChg>
        <pc:spChg chg="add del mod">
          <ac:chgData name="Ahmed Ahmed" userId="9d421c32c632e8c8" providerId="LiveId" clId="{9B0532F8-E306-41C1-BD4B-19E2B8375D57}" dt="2023-12-17T18:11:35.063" v="1014"/>
          <ac:spMkLst>
            <pc:docMk/>
            <pc:sldMk cId="3676164888" sldId="267"/>
            <ac:spMk id="12" creationId="{73976299-904B-7B02-A0C7-6176885B2365}"/>
          </ac:spMkLst>
        </pc:spChg>
        <pc:spChg chg="add del mod">
          <ac:chgData name="Ahmed Ahmed" userId="9d421c32c632e8c8" providerId="LiveId" clId="{9B0532F8-E306-41C1-BD4B-19E2B8375D57}" dt="2023-12-17T18:11:35.063" v="1014"/>
          <ac:spMkLst>
            <pc:docMk/>
            <pc:sldMk cId="3676164888" sldId="267"/>
            <ac:spMk id="13" creationId="{262417A1-3584-C8C1-4C05-8F6C0F1DB9A7}"/>
          </ac:spMkLst>
        </pc:spChg>
        <pc:spChg chg="mod">
          <ac:chgData name="Ahmed Ahmed" userId="9d421c32c632e8c8" providerId="LiveId" clId="{9B0532F8-E306-41C1-BD4B-19E2B8375D57}" dt="2023-12-17T18:20:18.984" v="1153" actId="20577"/>
          <ac:spMkLst>
            <pc:docMk/>
            <pc:sldMk cId="3676164888" sldId="267"/>
            <ac:spMk id="16" creationId="{3E348C78-D6D9-A728-1765-3F7A272B9A4E}"/>
          </ac:spMkLst>
        </pc:spChg>
        <pc:spChg chg="mod">
          <ac:chgData name="Ahmed Ahmed" userId="9d421c32c632e8c8" providerId="LiveId" clId="{9B0532F8-E306-41C1-BD4B-19E2B8375D57}" dt="2023-12-17T18:11:35.908" v="1015"/>
          <ac:spMkLst>
            <pc:docMk/>
            <pc:sldMk cId="3676164888" sldId="267"/>
            <ac:spMk id="17" creationId="{8E7DD960-10E4-F00F-3AB0-06464D019425}"/>
          </ac:spMkLst>
        </pc:spChg>
        <pc:spChg chg="mod">
          <ac:chgData name="Ahmed Ahmed" userId="9d421c32c632e8c8" providerId="LiveId" clId="{9B0532F8-E306-41C1-BD4B-19E2B8375D57}" dt="2023-12-17T18:11:35.908" v="1015"/>
          <ac:spMkLst>
            <pc:docMk/>
            <pc:sldMk cId="3676164888" sldId="267"/>
            <ac:spMk id="18" creationId="{6E5D7DF4-C9E5-BB2D-2AAE-A3524C024944}"/>
          </ac:spMkLst>
        </pc:spChg>
        <pc:spChg chg="mod">
          <ac:chgData name="Ahmed Ahmed" userId="9d421c32c632e8c8" providerId="LiveId" clId="{9B0532F8-E306-41C1-BD4B-19E2B8375D57}" dt="2023-12-17T18:11:35.908" v="1015"/>
          <ac:spMkLst>
            <pc:docMk/>
            <pc:sldMk cId="3676164888" sldId="267"/>
            <ac:spMk id="20" creationId="{6D1E2306-4DE6-9532-8AD7-5CEEBE482D6A}"/>
          </ac:spMkLst>
        </pc:spChg>
        <pc:spChg chg="mod">
          <ac:chgData name="Ahmed Ahmed" userId="9d421c32c632e8c8" providerId="LiveId" clId="{9B0532F8-E306-41C1-BD4B-19E2B8375D57}" dt="2023-12-17T18:11:35.908" v="1015"/>
          <ac:spMkLst>
            <pc:docMk/>
            <pc:sldMk cId="3676164888" sldId="267"/>
            <ac:spMk id="21" creationId="{8A2E6B65-7A14-76BB-54B0-4A811A1A30C5}"/>
          </ac:spMkLst>
        </pc:spChg>
        <pc:spChg chg="add del mod">
          <ac:chgData name="Ahmed Ahmed" userId="9d421c32c632e8c8" providerId="LiveId" clId="{9B0532F8-E306-41C1-BD4B-19E2B8375D57}" dt="2023-12-17T18:13:49.484" v="1073" actId="1076"/>
          <ac:spMkLst>
            <pc:docMk/>
            <pc:sldMk cId="3676164888" sldId="267"/>
            <ac:spMk id="22" creationId="{6374F309-74CA-3ABC-DC4B-F8E82A8DFB16}"/>
          </ac:spMkLst>
        </pc:spChg>
        <pc:spChg chg="add del mod">
          <ac:chgData name="Ahmed Ahmed" userId="9d421c32c632e8c8" providerId="LiveId" clId="{9B0532F8-E306-41C1-BD4B-19E2B8375D57}" dt="2023-12-17T18:13:49.484" v="1073" actId="1076"/>
          <ac:spMkLst>
            <pc:docMk/>
            <pc:sldMk cId="3676164888" sldId="267"/>
            <ac:spMk id="23" creationId="{E23C4039-A79A-B477-98EF-A5E5C6815C08}"/>
          </ac:spMkLst>
        </pc:spChg>
        <pc:spChg chg="add mod">
          <ac:chgData name="Ahmed Ahmed" userId="9d421c32c632e8c8" providerId="LiveId" clId="{9B0532F8-E306-41C1-BD4B-19E2B8375D57}" dt="2023-12-17T18:13:49.484" v="1073" actId="1076"/>
          <ac:spMkLst>
            <pc:docMk/>
            <pc:sldMk cId="3676164888" sldId="267"/>
            <ac:spMk id="25" creationId="{F3604D43-672F-065E-7FAD-BBB11E6D2B9B}"/>
          </ac:spMkLst>
        </pc:spChg>
        <pc:spChg chg="del">
          <ac:chgData name="Ahmed Ahmed" userId="9d421c32c632e8c8" providerId="LiveId" clId="{9B0532F8-E306-41C1-BD4B-19E2B8375D57}" dt="2023-12-17T18:13:38.563" v="1072" actId="478"/>
          <ac:spMkLst>
            <pc:docMk/>
            <pc:sldMk cId="3676164888" sldId="267"/>
            <ac:spMk id="52" creationId="{D8FC1A92-F6AA-4D45-4803-62B46A0BB1C5}"/>
          </ac:spMkLst>
        </pc:spChg>
        <pc:grpChg chg="add del mod">
          <ac:chgData name="Ahmed Ahmed" userId="9d421c32c632e8c8" providerId="LiveId" clId="{9B0532F8-E306-41C1-BD4B-19E2B8375D57}" dt="2023-12-17T18:11:35.063" v="1014"/>
          <ac:grpSpMkLst>
            <pc:docMk/>
            <pc:sldMk cId="3676164888" sldId="267"/>
            <ac:grpSpMk id="5" creationId="{5B4269A0-1BC2-CDB2-FFCB-6BF7C586553E}"/>
          </ac:grpSpMkLst>
        </pc:grpChg>
        <pc:grpChg chg="add del mod">
          <ac:chgData name="Ahmed Ahmed" userId="9d421c32c632e8c8" providerId="LiveId" clId="{9B0532F8-E306-41C1-BD4B-19E2B8375D57}" dt="2023-12-17T18:11:35.063" v="1014"/>
          <ac:grpSpMkLst>
            <pc:docMk/>
            <pc:sldMk cId="3676164888" sldId="267"/>
            <ac:grpSpMk id="9" creationId="{92693E46-EDAD-F788-6993-A48FFB556A3A}"/>
          </ac:grpSpMkLst>
        </pc:grpChg>
        <pc:grpChg chg="add del mod">
          <ac:chgData name="Ahmed Ahmed" userId="9d421c32c632e8c8" providerId="LiveId" clId="{9B0532F8-E306-41C1-BD4B-19E2B8375D57}" dt="2023-12-17T18:13:49.484" v="1073" actId="1076"/>
          <ac:grpSpMkLst>
            <pc:docMk/>
            <pc:sldMk cId="3676164888" sldId="267"/>
            <ac:grpSpMk id="15" creationId="{31457753-248E-6116-9C09-AEDD615A557D}"/>
          </ac:grpSpMkLst>
        </pc:grpChg>
        <pc:grpChg chg="add del mod">
          <ac:chgData name="Ahmed Ahmed" userId="9d421c32c632e8c8" providerId="LiveId" clId="{9B0532F8-E306-41C1-BD4B-19E2B8375D57}" dt="2023-12-17T18:13:49.484" v="1073" actId="1076"/>
          <ac:grpSpMkLst>
            <pc:docMk/>
            <pc:sldMk cId="3676164888" sldId="267"/>
            <ac:grpSpMk id="19" creationId="{77022326-D407-DE91-FB19-D407469EE379}"/>
          </ac:grpSpMkLst>
        </pc:grpChg>
        <pc:picChg chg="add del mod">
          <ac:chgData name="Ahmed Ahmed" userId="9d421c32c632e8c8" providerId="LiveId" clId="{9B0532F8-E306-41C1-BD4B-19E2B8375D57}" dt="2023-12-17T18:11:35.063" v="1014"/>
          <ac:picMkLst>
            <pc:docMk/>
            <pc:sldMk cId="3676164888" sldId="267"/>
            <ac:picMk id="14" creationId="{3F778F75-48F4-48EB-7D5A-81B84A40E385}"/>
          </ac:picMkLst>
        </pc:picChg>
        <pc:picChg chg="add del mod">
          <ac:chgData name="Ahmed Ahmed" userId="9d421c32c632e8c8" providerId="LiveId" clId="{9B0532F8-E306-41C1-BD4B-19E2B8375D57}" dt="2023-12-17T18:13:52.953" v="1074" actId="1076"/>
          <ac:picMkLst>
            <pc:docMk/>
            <pc:sldMk cId="3676164888" sldId="267"/>
            <ac:picMk id="24" creationId="{DCF30A14-2D0C-7397-54E8-7423D8A1F287}"/>
          </ac:picMkLst>
        </pc:picChg>
      </pc:sldChg>
      <pc:sldChg chg="addSp delSp modSp add mod">
        <pc:chgData name="Ahmed Ahmed" userId="9d421c32c632e8c8" providerId="LiveId" clId="{9B0532F8-E306-41C1-BD4B-19E2B8375D57}" dt="2023-12-17T18:20:28.923" v="1156"/>
        <pc:sldMkLst>
          <pc:docMk/>
          <pc:sldMk cId="3385918670" sldId="268"/>
        </pc:sldMkLst>
        <pc:spChg chg="add del mod">
          <ac:chgData name="Ahmed Ahmed" userId="9d421c32c632e8c8" providerId="LiveId" clId="{9B0532F8-E306-41C1-BD4B-19E2B8375D57}" dt="2023-12-17T18:14:07.613" v="1079"/>
          <ac:spMkLst>
            <pc:docMk/>
            <pc:sldMk cId="3385918670" sldId="268"/>
            <ac:spMk id="2" creationId="{CA173F68-4237-D644-C8A3-022EB5C51C18}"/>
          </ac:spMkLst>
        </pc:spChg>
        <pc:spChg chg="mod">
          <ac:chgData name="Ahmed Ahmed" userId="9d421c32c632e8c8" providerId="LiveId" clId="{9B0532F8-E306-41C1-BD4B-19E2B8375D57}" dt="2023-12-17T18:13:31.644" v="1071" actId="20577"/>
          <ac:spMkLst>
            <pc:docMk/>
            <pc:sldMk cId="3385918670" sldId="268"/>
            <ac:spMk id="4" creationId="{D8C042C9-D12F-A349-AB33-E6A49C5CAAD8}"/>
          </ac:spMkLst>
        </pc:spChg>
        <pc:spChg chg="mod">
          <ac:chgData name="Ahmed Ahmed" userId="9d421c32c632e8c8" providerId="LiveId" clId="{9B0532F8-E306-41C1-BD4B-19E2B8375D57}" dt="2023-12-17T18:14:23.253" v="1080"/>
          <ac:spMkLst>
            <pc:docMk/>
            <pc:sldMk cId="3385918670" sldId="268"/>
            <ac:spMk id="7" creationId="{5289270B-6439-5204-9F70-07E45E970835}"/>
          </ac:spMkLst>
        </pc:spChg>
        <pc:spChg chg="mod">
          <ac:chgData name="Ahmed Ahmed" userId="9d421c32c632e8c8" providerId="LiveId" clId="{9B0532F8-E306-41C1-BD4B-19E2B8375D57}" dt="2023-12-17T18:14:23.253" v="1080"/>
          <ac:spMkLst>
            <pc:docMk/>
            <pc:sldMk cId="3385918670" sldId="268"/>
            <ac:spMk id="8" creationId="{8F832011-9FA0-F317-77D4-2B393E2C7F63}"/>
          </ac:spMkLst>
        </pc:spChg>
        <pc:spChg chg="mod">
          <ac:chgData name="Ahmed Ahmed" userId="9d421c32c632e8c8" providerId="LiveId" clId="{9B0532F8-E306-41C1-BD4B-19E2B8375D57}" dt="2023-12-17T18:14:23.253" v="1080"/>
          <ac:spMkLst>
            <pc:docMk/>
            <pc:sldMk cId="3385918670" sldId="268"/>
            <ac:spMk id="10" creationId="{41D5509A-EB6D-A2C2-7791-01D2A2895586}"/>
          </ac:spMkLst>
        </pc:spChg>
        <pc:spChg chg="mod">
          <ac:chgData name="Ahmed Ahmed" userId="9d421c32c632e8c8" providerId="LiveId" clId="{9B0532F8-E306-41C1-BD4B-19E2B8375D57}" dt="2023-12-17T18:14:23.253" v="1080"/>
          <ac:spMkLst>
            <pc:docMk/>
            <pc:sldMk cId="3385918670" sldId="268"/>
            <ac:spMk id="11" creationId="{4254E3D1-38EF-F687-C5FD-E67D73395245}"/>
          </ac:spMkLst>
        </pc:spChg>
        <pc:spChg chg="add mod">
          <ac:chgData name="Ahmed Ahmed" userId="9d421c32c632e8c8" providerId="LiveId" clId="{9B0532F8-E306-41C1-BD4B-19E2B8375D57}" dt="2023-12-17T18:14:29.854" v="1081" actId="1076"/>
          <ac:spMkLst>
            <pc:docMk/>
            <pc:sldMk cId="3385918670" sldId="268"/>
            <ac:spMk id="12" creationId="{7A03DEC7-37E6-EED2-B614-AFE332A028F2}"/>
          </ac:spMkLst>
        </pc:spChg>
        <pc:spChg chg="add mod">
          <ac:chgData name="Ahmed Ahmed" userId="9d421c32c632e8c8" providerId="LiveId" clId="{9B0532F8-E306-41C1-BD4B-19E2B8375D57}" dt="2023-12-17T18:14:29.854" v="1081" actId="1076"/>
          <ac:spMkLst>
            <pc:docMk/>
            <pc:sldMk cId="3385918670" sldId="268"/>
            <ac:spMk id="13" creationId="{13A2A82E-F891-2014-EFE8-3A72897E0CF5}"/>
          </ac:spMkLst>
        </pc:spChg>
        <pc:spChg chg="add mod">
          <ac:chgData name="Ahmed Ahmed" userId="9d421c32c632e8c8" providerId="LiveId" clId="{9B0532F8-E306-41C1-BD4B-19E2B8375D57}" dt="2023-12-17T18:14:29.854" v="1081" actId="1076"/>
          <ac:spMkLst>
            <pc:docMk/>
            <pc:sldMk cId="3385918670" sldId="268"/>
            <ac:spMk id="14" creationId="{1402AB1F-D743-09B0-A5CE-4EAFD0894B6A}"/>
          </ac:spMkLst>
        </pc:spChg>
        <pc:spChg chg="del mod">
          <ac:chgData name="Ahmed Ahmed" userId="9d421c32c632e8c8" providerId="LiveId" clId="{9B0532F8-E306-41C1-BD4B-19E2B8375D57}" dt="2023-12-17T18:20:28.404" v="1155" actId="478"/>
          <ac:spMkLst>
            <pc:docMk/>
            <pc:sldMk cId="3385918670" sldId="268"/>
            <ac:spMk id="16" creationId="{3E348C78-D6D9-A728-1765-3F7A272B9A4E}"/>
          </ac:spMkLst>
        </pc:spChg>
        <pc:spChg chg="del">
          <ac:chgData name="Ahmed Ahmed" userId="9d421c32c632e8c8" providerId="LiveId" clId="{9B0532F8-E306-41C1-BD4B-19E2B8375D57}" dt="2023-12-17T18:14:02.073" v="1076" actId="478"/>
          <ac:spMkLst>
            <pc:docMk/>
            <pc:sldMk cId="3385918670" sldId="268"/>
            <ac:spMk id="22" creationId="{6374F309-74CA-3ABC-DC4B-F8E82A8DFB16}"/>
          </ac:spMkLst>
        </pc:spChg>
        <pc:spChg chg="del">
          <ac:chgData name="Ahmed Ahmed" userId="9d421c32c632e8c8" providerId="LiveId" clId="{9B0532F8-E306-41C1-BD4B-19E2B8375D57}" dt="2023-12-17T18:14:02.073" v="1076" actId="478"/>
          <ac:spMkLst>
            <pc:docMk/>
            <pc:sldMk cId="3385918670" sldId="268"/>
            <ac:spMk id="23" creationId="{E23C4039-A79A-B477-98EF-A5E5C6815C08}"/>
          </ac:spMkLst>
        </pc:spChg>
        <pc:spChg chg="del">
          <ac:chgData name="Ahmed Ahmed" userId="9d421c32c632e8c8" providerId="LiveId" clId="{9B0532F8-E306-41C1-BD4B-19E2B8375D57}" dt="2023-12-17T18:14:02.073" v="1076" actId="478"/>
          <ac:spMkLst>
            <pc:docMk/>
            <pc:sldMk cId="3385918670" sldId="268"/>
            <ac:spMk id="25" creationId="{F3604D43-672F-065E-7FAD-BBB11E6D2B9B}"/>
          </ac:spMkLst>
        </pc:spChg>
        <pc:spChg chg="mod">
          <ac:chgData name="Ahmed Ahmed" userId="9d421c32c632e8c8" providerId="LiveId" clId="{9B0532F8-E306-41C1-BD4B-19E2B8375D57}" dt="2023-12-17T18:14:23.253" v="1080"/>
          <ac:spMkLst>
            <pc:docMk/>
            <pc:sldMk cId="3385918670" sldId="268"/>
            <ac:spMk id="27" creationId="{C7203494-AF88-29AE-5A3F-06206D6C8722}"/>
          </ac:spMkLst>
        </pc:spChg>
        <pc:spChg chg="mod">
          <ac:chgData name="Ahmed Ahmed" userId="9d421c32c632e8c8" providerId="LiveId" clId="{9B0532F8-E306-41C1-BD4B-19E2B8375D57}" dt="2023-12-17T18:14:23.253" v="1080"/>
          <ac:spMkLst>
            <pc:docMk/>
            <pc:sldMk cId="3385918670" sldId="268"/>
            <ac:spMk id="28" creationId="{75F0D70F-3DF4-4DDC-4201-3D80B65A1CA7}"/>
          </ac:spMkLst>
        </pc:spChg>
        <pc:spChg chg="add mod">
          <ac:chgData name="Ahmed Ahmed" userId="9d421c32c632e8c8" providerId="LiveId" clId="{9B0532F8-E306-41C1-BD4B-19E2B8375D57}" dt="2023-12-17T18:14:29.854" v="1081" actId="1076"/>
          <ac:spMkLst>
            <pc:docMk/>
            <pc:sldMk cId="3385918670" sldId="268"/>
            <ac:spMk id="29" creationId="{C1F383F5-16A6-78A8-0EA0-3530B0CBEDA2}"/>
          </ac:spMkLst>
        </pc:spChg>
        <pc:spChg chg="add mod">
          <ac:chgData name="Ahmed Ahmed" userId="9d421c32c632e8c8" providerId="LiveId" clId="{9B0532F8-E306-41C1-BD4B-19E2B8375D57}" dt="2023-12-17T18:14:29.854" v="1081" actId="1076"/>
          <ac:spMkLst>
            <pc:docMk/>
            <pc:sldMk cId="3385918670" sldId="268"/>
            <ac:spMk id="30" creationId="{309E5846-D306-C938-28DB-F42CD5206669}"/>
          </ac:spMkLst>
        </pc:spChg>
        <pc:spChg chg="add mod">
          <ac:chgData name="Ahmed Ahmed" userId="9d421c32c632e8c8" providerId="LiveId" clId="{9B0532F8-E306-41C1-BD4B-19E2B8375D57}" dt="2023-12-17T18:20:28.923" v="1156"/>
          <ac:spMkLst>
            <pc:docMk/>
            <pc:sldMk cId="3385918670" sldId="268"/>
            <ac:spMk id="32" creationId="{6A75A4FC-AF0D-3543-670D-ABB0113F2934}"/>
          </ac:spMkLst>
        </pc:spChg>
        <pc:spChg chg="del">
          <ac:chgData name="Ahmed Ahmed" userId="9d421c32c632e8c8" providerId="LiveId" clId="{9B0532F8-E306-41C1-BD4B-19E2B8375D57}" dt="2023-12-17T18:13:57.563" v="1075" actId="478"/>
          <ac:spMkLst>
            <pc:docMk/>
            <pc:sldMk cId="3385918670" sldId="268"/>
            <ac:spMk id="52" creationId="{D8FC1A92-F6AA-4D45-4803-62B46A0BB1C5}"/>
          </ac:spMkLst>
        </pc:spChg>
        <pc:grpChg chg="add mod">
          <ac:chgData name="Ahmed Ahmed" userId="9d421c32c632e8c8" providerId="LiveId" clId="{9B0532F8-E306-41C1-BD4B-19E2B8375D57}" dt="2023-12-17T18:14:29.854" v="1081" actId="1076"/>
          <ac:grpSpMkLst>
            <pc:docMk/>
            <pc:sldMk cId="3385918670" sldId="268"/>
            <ac:grpSpMk id="5" creationId="{FA041654-27FD-F57B-6235-B81E916FBF64}"/>
          </ac:grpSpMkLst>
        </pc:grpChg>
        <pc:grpChg chg="add mod">
          <ac:chgData name="Ahmed Ahmed" userId="9d421c32c632e8c8" providerId="LiveId" clId="{9B0532F8-E306-41C1-BD4B-19E2B8375D57}" dt="2023-12-17T18:14:29.854" v="1081" actId="1076"/>
          <ac:grpSpMkLst>
            <pc:docMk/>
            <pc:sldMk cId="3385918670" sldId="268"/>
            <ac:grpSpMk id="9" creationId="{D51E7F31-CFFA-1476-5810-5200C7312C1F}"/>
          </ac:grpSpMkLst>
        </pc:grpChg>
        <pc:grpChg chg="del">
          <ac:chgData name="Ahmed Ahmed" userId="9d421c32c632e8c8" providerId="LiveId" clId="{9B0532F8-E306-41C1-BD4B-19E2B8375D57}" dt="2023-12-17T18:14:02.073" v="1076" actId="478"/>
          <ac:grpSpMkLst>
            <pc:docMk/>
            <pc:sldMk cId="3385918670" sldId="268"/>
            <ac:grpSpMk id="15" creationId="{31457753-248E-6116-9C09-AEDD615A557D}"/>
          </ac:grpSpMkLst>
        </pc:grpChg>
        <pc:grpChg chg="del">
          <ac:chgData name="Ahmed Ahmed" userId="9d421c32c632e8c8" providerId="LiveId" clId="{9B0532F8-E306-41C1-BD4B-19E2B8375D57}" dt="2023-12-17T18:14:02.073" v="1076" actId="478"/>
          <ac:grpSpMkLst>
            <pc:docMk/>
            <pc:sldMk cId="3385918670" sldId="268"/>
            <ac:grpSpMk id="19" creationId="{77022326-D407-DE91-FB19-D407469EE379}"/>
          </ac:grpSpMkLst>
        </pc:grpChg>
        <pc:grpChg chg="add mod">
          <ac:chgData name="Ahmed Ahmed" userId="9d421c32c632e8c8" providerId="LiveId" clId="{9B0532F8-E306-41C1-BD4B-19E2B8375D57}" dt="2023-12-17T18:14:29.854" v="1081" actId="1076"/>
          <ac:grpSpMkLst>
            <pc:docMk/>
            <pc:sldMk cId="3385918670" sldId="268"/>
            <ac:grpSpMk id="26" creationId="{A80982CB-C153-C976-5F96-FDD538B46416}"/>
          </ac:grpSpMkLst>
        </pc:grpChg>
        <pc:picChg chg="del">
          <ac:chgData name="Ahmed Ahmed" userId="9d421c32c632e8c8" providerId="LiveId" clId="{9B0532F8-E306-41C1-BD4B-19E2B8375D57}" dt="2023-12-17T18:14:04.253" v="1077" actId="478"/>
          <ac:picMkLst>
            <pc:docMk/>
            <pc:sldMk cId="3385918670" sldId="268"/>
            <ac:picMk id="24" creationId="{DCF30A14-2D0C-7397-54E8-7423D8A1F287}"/>
          </ac:picMkLst>
        </pc:picChg>
        <pc:picChg chg="add mod">
          <ac:chgData name="Ahmed Ahmed" userId="9d421c32c632e8c8" providerId="LiveId" clId="{9B0532F8-E306-41C1-BD4B-19E2B8375D57}" dt="2023-12-17T18:14:38.874" v="1082" actId="1076"/>
          <ac:picMkLst>
            <pc:docMk/>
            <pc:sldMk cId="3385918670" sldId="268"/>
            <ac:picMk id="31" creationId="{1358D116-A421-965C-9254-F99963DAC395}"/>
          </ac:picMkLst>
        </pc:picChg>
      </pc:sldChg>
      <pc:sldChg chg="addSp delSp modSp add mod">
        <pc:chgData name="Ahmed Ahmed" userId="9d421c32c632e8c8" providerId="LiveId" clId="{9B0532F8-E306-41C1-BD4B-19E2B8375D57}" dt="2023-12-17T18:20:39.364" v="1158"/>
        <pc:sldMkLst>
          <pc:docMk/>
          <pc:sldMk cId="329926006" sldId="269"/>
        </pc:sldMkLst>
        <pc:spChg chg="mod">
          <ac:chgData name="Ahmed Ahmed" userId="9d421c32c632e8c8" providerId="LiveId" clId="{9B0532F8-E306-41C1-BD4B-19E2B8375D57}" dt="2023-12-17T18:15:41.708" v="1105" actId="20577"/>
          <ac:spMkLst>
            <pc:docMk/>
            <pc:sldMk cId="329926006" sldId="269"/>
            <ac:spMk id="4" creationId="{D8C042C9-D12F-A349-AB33-E6A49C5CAAD8}"/>
          </ac:spMkLst>
        </pc:spChg>
        <pc:spChg chg="del">
          <ac:chgData name="Ahmed Ahmed" userId="9d421c32c632e8c8" providerId="LiveId" clId="{9B0532F8-E306-41C1-BD4B-19E2B8375D57}" dt="2023-12-17T18:15:46.763" v="1106" actId="478"/>
          <ac:spMkLst>
            <pc:docMk/>
            <pc:sldMk cId="329926006" sldId="269"/>
            <ac:spMk id="12" creationId="{7A03DEC7-37E6-EED2-B614-AFE332A028F2}"/>
          </ac:spMkLst>
        </pc:spChg>
        <pc:spChg chg="del">
          <ac:chgData name="Ahmed Ahmed" userId="9d421c32c632e8c8" providerId="LiveId" clId="{9B0532F8-E306-41C1-BD4B-19E2B8375D57}" dt="2023-12-17T18:15:46.763" v="1106" actId="478"/>
          <ac:spMkLst>
            <pc:docMk/>
            <pc:sldMk cId="329926006" sldId="269"/>
            <ac:spMk id="13" creationId="{13A2A82E-F891-2014-EFE8-3A72897E0CF5}"/>
          </ac:spMkLst>
        </pc:spChg>
        <pc:spChg chg="del">
          <ac:chgData name="Ahmed Ahmed" userId="9d421c32c632e8c8" providerId="LiveId" clId="{9B0532F8-E306-41C1-BD4B-19E2B8375D57}" dt="2023-12-17T18:15:46.763" v="1106" actId="478"/>
          <ac:spMkLst>
            <pc:docMk/>
            <pc:sldMk cId="329926006" sldId="269"/>
            <ac:spMk id="14" creationId="{1402AB1F-D743-09B0-A5CE-4EAFD0894B6A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15" creationId="{60337CD7-FB48-F72D-BF3F-3A992E18F703}"/>
          </ac:spMkLst>
        </pc:spChg>
        <pc:spChg chg="del">
          <ac:chgData name="Ahmed Ahmed" userId="9d421c32c632e8c8" providerId="LiveId" clId="{9B0532F8-E306-41C1-BD4B-19E2B8375D57}" dt="2023-12-17T18:20:38.824" v="1157" actId="478"/>
          <ac:spMkLst>
            <pc:docMk/>
            <pc:sldMk cId="329926006" sldId="269"/>
            <ac:spMk id="16" creationId="{3E348C78-D6D9-A728-1765-3F7A272B9A4E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17" creationId="{914A61EE-34F5-A9F1-0A78-CA1A624BD4B2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19" creationId="{6EC08AAE-DD72-9C50-5C09-E3AD3A0A97AE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20" creationId="{ABD255D3-BE81-4A67-C72F-AF9045FDD4AA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22" creationId="{02AF0DC6-395F-A03A-1C25-8D5E807E1E41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23" creationId="{CCDFCC20-8BDA-4777-F15A-90925EA3569E}"/>
          </ac:spMkLst>
        </pc:spChg>
        <pc:spChg chg="add mod">
          <ac:chgData name="Ahmed Ahmed" userId="9d421c32c632e8c8" providerId="LiveId" clId="{9B0532F8-E306-41C1-BD4B-19E2B8375D57}" dt="2023-12-17T18:15:52.764" v="1108" actId="1076"/>
          <ac:spMkLst>
            <pc:docMk/>
            <pc:sldMk cId="329926006" sldId="269"/>
            <ac:spMk id="24" creationId="{F576843E-1DEE-A27E-EA4B-86F81266EE1C}"/>
          </ac:spMkLst>
        </pc:spChg>
        <pc:spChg chg="del">
          <ac:chgData name="Ahmed Ahmed" userId="9d421c32c632e8c8" providerId="LiveId" clId="{9B0532F8-E306-41C1-BD4B-19E2B8375D57}" dt="2023-12-17T18:15:46.763" v="1106" actId="478"/>
          <ac:spMkLst>
            <pc:docMk/>
            <pc:sldMk cId="329926006" sldId="269"/>
            <ac:spMk id="29" creationId="{C1F383F5-16A6-78A8-0EA0-3530B0CBEDA2}"/>
          </ac:spMkLst>
        </pc:spChg>
        <pc:spChg chg="del">
          <ac:chgData name="Ahmed Ahmed" userId="9d421c32c632e8c8" providerId="LiveId" clId="{9B0532F8-E306-41C1-BD4B-19E2B8375D57}" dt="2023-12-17T18:15:46.763" v="1106" actId="478"/>
          <ac:spMkLst>
            <pc:docMk/>
            <pc:sldMk cId="329926006" sldId="269"/>
            <ac:spMk id="30" creationId="{309E5846-D306-C938-28DB-F42CD5206669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32" creationId="{C06621AD-986A-F6BC-7229-C41B3049431C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33" creationId="{9507BA4A-9868-29CE-4228-AE138D1646AA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35" creationId="{5E8BA238-F358-443E-464D-1B876E7913E9}"/>
          </ac:spMkLst>
        </pc:spChg>
        <pc:spChg chg="mod">
          <ac:chgData name="Ahmed Ahmed" userId="9d421c32c632e8c8" providerId="LiveId" clId="{9B0532F8-E306-41C1-BD4B-19E2B8375D57}" dt="2023-12-17T18:15:47.943" v="1107"/>
          <ac:spMkLst>
            <pc:docMk/>
            <pc:sldMk cId="329926006" sldId="269"/>
            <ac:spMk id="36" creationId="{A8071265-02FE-1903-2D12-655E3B4A415D}"/>
          </ac:spMkLst>
        </pc:spChg>
        <pc:spChg chg="add mod">
          <ac:chgData name="Ahmed Ahmed" userId="9d421c32c632e8c8" providerId="LiveId" clId="{9B0532F8-E306-41C1-BD4B-19E2B8375D57}" dt="2023-12-17T18:20:39.364" v="1158"/>
          <ac:spMkLst>
            <pc:docMk/>
            <pc:sldMk cId="329926006" sldId="269"/>
            <ac:spMk id="38" creationId="{1F0F2FC7-6D2E-91D9-B123-59F69FFA5E22}"/>
          </ac:spMkLst>
        </pc:spChg>
        <pc:grpChg chg="add mod">
          <ac:chgData name="Ahmed Ahmed" userId="9d421c32c632e8c8" providerId="LiveId" clId="{9B0532F8-E306-41C1-BD4B-19E2B8375D57}" dt="2023-12-17T18:15:52.764" v="1108" actId="1076"/>
          <ac:grpSpMkLst>
            <pc:docMk/>
            <pc:sldMk cId="329926006" sldId="269"/>
            <ac:grpSpMk id="2" creationId="{BDAAACF8-ADE6-DB61-5DB0-A83A84478AF5}"/>
          </ac:grpSpMkLst>
        </pc:grpChg>
        <pc:grpChg chg="del">
          <ac:chgData name="Ahmed Ahmed" userId="9d421c32c632e8c8" providerId="LiveId" clId="{9B0532F8-E306-41C1-BD4B-19E2B8375D57}" dt="2023-12-17T18:15:46.763" v="1106" actId="478"/>
          <ac:grpSpMkLst>
            <pc:docMk/>
            <pc:sldMk cId="329926006" sldId="269"/>
            <ac:grpSpMk id="5" creationId="{FA041654-27FD-F57B-6235-B81E916FBF64}"/>
          </ac:grpSpMkLst>
        </pc:grpChg>
        <pc:grpChg chg="del">
          <ac:chgData name="Ahmed Ahmed" userId="9d421c32c632e8c8" providerId="LiveId" clId="{9B0532F8-E306-41C1-BD4B-19E2B8375D57}" dt="2023-12-17T18:15:46.763" v="1106" actId="478"/>
          <ac:grpSpMkLst>
            <pc:docMk/>
            <pc:sldMk cId="329926006" sldId="269"/>
            <ac:grpSpMk id="9" creationId="{D51E7F31-CFFA-1476-5810-5200C7312C1F}"/>
          </ac:grpSpMkLst>
        </pc:grpChg>
        <pc:grpChg chg="add mod">
          <ac:chgData name="Ahmed Ahmed" userId="9d421c32c632e8c8" providerId="LiveId" clId="{9B0532F8-E306-41C1-BD4B-19E2B8375D57}" dt="2023-12-17T18:15:52.764" v="1108" actId="1076"/>
          <ac:grpSpMkLst>
            <pc:docMk/>
            <pc:sldMk cId="329926006" sldId="269"/>
            <ac:grpSpMk id="18" creationId="{26CD5AC2-70FB-E41A-65A4-982B3CAA97FD}"/>
          </ac:grpSpMkLst>
        </pc:grpChg>
        <pc:grpChg chg="add mod">
          <ac:chgData name="Ahmed Ahmed" userId="9d421c32c632e8c8" providerId="LiveId" clId="{9B0532F8-E306-41C1-BD4B-19E2B8375D57}" dt="2023-12-17T18:15:52.764" v="1108" actId="1076"/>
          <ac:grpSpMkLst>
            <pc:docMk/>
            <pc:sldMk cId="329926006" sldId="269"/>
            <ac:grpSpMk id="21" creationId="{EBDFE9A7-84DC-CF6C-1F18-884CBB58DC86}"/>
          </ac:grpSpMkLst>
        </pc:grpChg>
        <pc:grpChg chg="add mod">
          <ac:chgData name="Ahmed Ahmed" userId="9d421c32c632e8c8" providerId="LiveId" clId="{9B0532F8-E306-41C1-BD4B-19E2B8375D57}" dt="2023-12-17T18:15:52.764" v="1108" actId="1076"/>
          <ac:grpSpMkLst>
            <pc:docMk/>
            <pc:sldMk cId="329926006" sldId="269"/>
            <ac:grpSpMk id="25" creationId="{69A02736-F549-1B0E-AFC2-CF0CA576E0AB}"/>
          </ac:grpSpMkLst>
        </pc:grpChg>
        <pc:grpChg chg="del">
          <ac:chgData name="Ahmed Ahmed" userId="9d421c32c632e8c8" providerId="LiveId" clId="{9B0532F8-E306-41C1-BD4B-19E2B8375D57}" dt="2023-12-17T18:15:46.763" v="1106" actId="478"/>
          <ac:grpSpMkLst>
            <pc:docMk/>
            <pc:sldMk cId="329926006" sldId="269"/>
            <ac:grpSpMk id="26" creationId="{A80982CB-C153-C976-5F96-FDD538B46416}"/>
          </ac:grpSpMkLst>
        </pc:grpChg>
        <pc:grpChg chg="add mod">
          <ac:chgData name="Ahmed Ahmed" userId="9d421c32c632e8c8" providerId="LiveId" clId="{9B0532F8-E306-41C1-BD4B-19E2B8375D57}" dt="2023-12-17T18:15:52.764" v="1108" actId="1076"/>
          <ac:grpSpMkLst>
            <pc:docMk/>
            <pc:sldMk cId="329926006" sldId="269"/>
            <ac:grpSpMk id="34" creationId="{8BB3B926-EA16-4BF6-6498-642A215DC611}"/>
          </ac:grpSpMkLst>
        </pc:grpChg>
        <pc:picChg chg="del">
          <ac:chgData name="Ahmed Ahmed" userId="9d421c32c632e8c8" providerId="LiveId" clId="{9B0532F8-E306-41C1-BD4B-19E2B8375D57}" dt="2023-12-17T18:15:46.763" v="1106" actId="478"/>
          <ac:picMkLst>
            <pc:docMk/>
            <pc:sldMk cId="329926006" sldId="269"/>
            <ac:picMk id="31" creationId="{1358D116-A421-965C-9254-F99963DAC395}"/>
          </ac:picMkLst>
        </pc:picChg>
        <pc:picChg chg="add mod">
          <ac:chgData name="Ahmed Ahmed" userId="9d421c32c632e8c8" providerId="LiveId" clId="{9B0532F8-E306-41C1-BD4B-19E2B8375D57}" dt="2023-12-17T18:15:52.764" v="1108" actId="1076"/>
          <ac:picMkLst>
            <pc:docMk/>
            <pc:sldMk cId="329926006" sldId="269"/>
            <ac:picMk id="37" creationId="{BDBCB46E-8AA3-AD3D-11B0-97213A8CBF47}"/>
          </ac:picMkLst>
        </pc:picChg>
      </pc:sldChg>
      <pc:sldChg chg="addSp delSp modSp add mod">
        <pc:chgData name="Ahmed Ahmed" userId="9d421c32c632e8c8" providerId="LiveId" clId="{9B0532F8-E306-41C1-BD4B-19E2B8375D57}" dt="2023-12-17T18:31:46.994" v="1486"/>
        <pc:sldMkLst>
          <pc:docMk/>
          <pc:sldMk cId="3744796059" sldId="270"/>
        </pc:sldMkLst>
        <pc:spChg chg="del">
          <ac:chgData name="Ahmed Ahmed" userId="9d421c32c632e8c8" providerId="LiveId" clId="{9B0532F8-E306-41C1-BD4B-19E2B8375D57}" dt="2023-12-17T18:31:34.414" v="1484" actId="21"/>
          <ac:spMkLst>
            <pc:docMk/>
            <pc:sldMk cId="3744796059" sldId="270"/>
            <ac:spMk id="2" creationId="{949F44C8-056D-D781-1C4D-80932C01DC63}"/>
          </ac:spMkLst>
        </pc:spChg>
        <pc:spChg chg="add mod">
          <ac:chgData name="Ahmed Ahmed" userId="9d421c32c632e8c8" providerId="LiveId" clId="{9B0532F8-E306-41C1-BD4B-19E2B8375D57}" dt="2023-12-17T18:31:46.994" v="1486"/>
          <ac:spMkLst>
            <pc:docMk/>
            <pc:sldMk cId="3744796059" sldId="270"/>
            <ac:spMk id="5" creationId="{D23B99A7-9143-E565-E78E-7DDD8C58A273}"/>
          </ac:spMkLst>
        </pc:spChg>
        <pc:spChg chg="mod">
          <ac:chgData name="Ahmed Ahmed" userId="9d421c32c632e8c8" providerId="LiveId" clId="{9B0532F8-E306-41C1-BD4B-19E2B8375D57}" dt="2023-12-17T18:20:10.383" v="1151" actId="20577"/>
          <ac:spMkLst>
            <pc:docMk/>
            <pc:sldMk cId="3744796059" sldId="270"/>
            <ac:spMk id="16" creationId="{3E348C78-D6D9-A728-1765-3F7A272B9A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4355715-29BB-516C-C03D-96EC9D26B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8417440-745F-AFBE-571D-C80154B2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842568E-58E5-4C31-B33B-9E4F9C5D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FF466AB5-6C86-53B8-2FC7-409A1FAA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6C2D17C-EB1B-3B34-09C6-BE4E4E2A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07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91B827-3E6A-2AF5-C28A-649E9C40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360B518-804E-5AA2-1063-ADFDC5D9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5E6AD86-27A7-BC3C-A44E-6A04BCB1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1FFB93A-DC83-8EF9-AB56-E3A5341F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777AC9AF-8370-8DA7-ABD6-E118D56E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3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8C104859-B371-BCB4-25E5-75BDF5BC7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0203EEB2-256C-175B-79D5-7868BA80F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2F9EF56-A8F1-BC48-64B0-8FBAA450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5DC1063-99E4-4865-B196-3DC59933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D106E985-2FF5-DBE9-CDE5-33768181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9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D8175BC-E659-5B34-37D5-2BF91496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9684BBD-A9A9-4CB6-155C-E0317BBAB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C272DA2E-96D5-C31E-2284-6A262F4C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27DC4B2-3A79-C1A6-7F08-A5A9498F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E6C357C-7E72-C6F7-2C74-140E7CF4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3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5A82A93-38F8-B208-6AAD-DB1807B8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63437C8-0462-46AC-49DC-0E9E7F7C2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35EDACC-B793-625C-53FD-EE484A6F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CA854C38-D185-317C-6281-2B36CB5F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EE9D2F8-09C5-428E-7D4F-1A85A71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300F6A8-7A4D-81F6-ECD0-B697FB65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13F158-E742-CAA1-2D98-D4EE723B4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C7FCB6D-6D9B-B7B2-B329-8A13439F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6EDA45F-6F21-3B76-A05F-3473C358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5F85ACB-B90E-AFDA-49E6-F3D22063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E7F0BCF-2A3F-2EC2-255F-5CF92AF8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2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9445738-7EF8-CF35-D401-84899877B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1CCAF66-7E74-9D83-3513-A60046B0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F53209B6-0062-D1ED-CFD9-1D170B5B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F5E9B18-1A64-87FA-CCD7-3A3BABCCB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A04C9ED4-E9D2-75B2-1FFB-E4274770E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CCC774DE-0974-E90C-956F-F6BFCDCB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AADF36B0-04BE-2545-DC01-13F6B660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1017C06A-CFB9-00B2-4DA6-7F83F66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61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5ABC16-119D-A15A-FD8F-F16D3C0F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086BA134-04A0-8E52-B032-2FA15792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E84562BA-6F6E-E541-81FF-3E7B447C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94A4DF51-9ED6-7C23-185A-0EDA37F8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2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2FCE488-7140-EB6A-C082-313ECBDEB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FA008F94-81F4-D56F-B6D6-ECB09480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83B9FA89-DC6A-E3A8-FEA5-BBD0EFBB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6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BFB9DC0-0FE6-624A-03ED-84082B49C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3177E41-6992-672D-04BA-EAF99984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D8C5454-BF4A-F734-7356-94713C67B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AB3A8805-8D5C-6F5B-9235-7A50078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FA75324-EB5B-74D6-F43B-E1E44449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292644F4-23D4-CD77-2F99-D606802E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6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9BC7E10-C8B3-A37C-ACAB-74AFE481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F6DD381C-53CF-FE76-A53E-235AA354A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A050FC1-C247-0AFB-DF25-A3772A6FD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C89558B5-7815-92C9-F4CD-83C5EE7D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D802760-DC78-10D9-3FDA-70D8B861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C4D5525-961C-D67F-04C1-764DBA95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93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49D95C8F-A1BF-29AF-6EF3-0B750FF8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7F6E8BA-5EB3-A4EB-F7DB-678079F8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52976ED-8EF6-9A6D-350F-A240849A6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43595-B0DB-4327-94A5-BBE505C991CC}" type="datetimeFigureOut">
              <a:rPr lang="en-GB" smtClean="0"/>
              <a:t>17/12/2023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51C04D6-5323-B2FF-7A2C-7873D5814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1332901-EC64-26D2-09AC-E64F147A2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48FD-D644-4C04-9465-45D2F182BC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8791" y="90070"/>
            <a:ext cx="12174417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ЙЕРАРХИЯ ОТ КЛАСОВЕ.</a:t>
            </a:r>
            <a:r>
              <a:rPr lang="en-GB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НАСЛЕДЯВАНЕ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AEC5617-79A2-5D25-F352-5C2592181F31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Наследяване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C665C94-6C06-5138-E7D2-3BF8350838F3}"/>
              </a:ext>
            </a:extLst>
          </p:cNvPr>
          <p:cNvSpPr txBox="1"/>
          <p:nvPr/>
        </p:nvSpPr>
        <p:spPr>
          <a:xfrm>
            <a:off x="334107" y="190793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2. Йерархия от класове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992379EB-3553-163A-C768-10DC5B51305A}"/>
              </a:ext>
            </a:extLst>
          </p:cNvPr>
          <p:cNvSpPr txBox="1"/>
          <p:nvPr/>
        </p:nvSpPr>
        <p:spPr>
          <a:xfrm>
            <a:off x="334108" y="2431151"/>
            <a:ext cx="1142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3. Достъп до членовете на базовия клас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7644A36C-842D-861F-A536-6AB86FB71436}"/>
              </a:ext>
            </a:extLst>
          </p:cNvPr>
          <p:cNvSpPr txBox="1"/>
          <p:nvPr/>
        </p:nvSpPr>
        <p:spPr>
          <a:xfrm>
            <a:off x="334105" y="3433234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 Пренаписване на методи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D605CEB9-2745-D386-228B-75C0D1B7BBA5}"/>
              </a:ext>
            </a:extLst>
          </p:cNvPr>
          <p:cNvSpPr txBox="1"/>
          <p:nvPr/>
        </p:nvSpPr>
        <p:spPr>
          <a:xfrm>
            <a:off x="334105" y="3947504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Задачи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09DE2913-5900-1EF3-57D5-A5AA423A867E}"/>
              </a:ext>
            </a:extLst>
          </p:cNvPr>
          <p:cNvSpPr txBox="1"/>
          <p:nvPr/>
        </p:nvSpPr>
        <p:spPr>
          <a:xfrm>
            <a:off x="334108" y="2905780"/>
            <a:ext cx="1142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4. Модификаторът </a:t>
            </a:r>
            <a:r>
              <a:rPr lang="en-GB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при наследяване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9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Пренаписване на методи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196118" y="164664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5. Пренаписване на методи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Текстово поле 51">
            <a:extLst>
              <a:ext uri="{FF2B5EF4-FFF2-40B4-BE49-F238E27FC236}">
                <a16:creationId xmlns:a16="http://schemas.microsoft.com/office/drawing/2014/main" id="{D8FC1A92-F6AA-4D45-4803-62B46A0BB1C5}"/>
              </a:ext>
            </a:extLst>
          </p:cNvPr>
          <p:cNvSpPr txBox="1"/>
          <p:nvPr/>
        </p:nvSpPr>
        <p:spPr>
          <a:xfrm>
            <a:off x="1107825" y="876938"/>
            <a:ext cx="1054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Ако в базовия клас метод е деклариран като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virtual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, то той може да бъде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пренаписан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 в класа наследник с ключовата дума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override</a:t>
            </a:r>
            <a:r>
              <a:rPr lang="en-GB" sz="2400" dirty="0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като това ще промени поведението на този метод.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23B99A7-9143-E565-E78E-7DDD8C58A273}"/>
              </a:ext>
            </a:extLst>
          </p:cNvPr>
          <p:cNvSpPr txBox="1">
            <a:spLocks/>
          </p:cNvSpPr>
          <p:nvPr/>
        </p:nvSpPr>
        <p:spPr>
          <a:xfrm>
            <a:off x="1562771" y="2095945"/>
            <a:ext cx="100160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public class Animal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  protected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virtual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void MakeSound()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     Console.WriteLine("Animal makes a generic sound.");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2"/>
                </a:solidFill>
                <a:effectLst/>
              </a:rPr>
              <a:t>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2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public class Cat : Animal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2"/>
                </a:solidFill>
                <a:effectLst/>
              </a:rPr>
              <a:t>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protected override void MakeSound()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2"/>
                </a:solidFill>
                <a:effectLst/>
              </a:rPr>
              <a:t>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{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2"/>
                </a:solidFill>
                <a:effectLst/>
              </a:rPr>
              <a:t>   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Console.WriteLine("Meow! The cat makes a sound.");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2"/>
                </a:solidFill>
                <a:effectLst/>
              </a:rPr>
              <a:t> 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74479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Задача - наследяване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83021" y="6302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Задачи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5">
            <a:extLst>
              <a:ext uri="{FF2B5EF4-FFF2-40B4-BE49-F238E27FC236}">
                <a16:creationId xmlns:a16="http://schemas.microsoft.com/office/drawing/2014/main" id="{31457753-248E-6116-9C09-AEDD615A557D}"/>
              </a:ext>
            </a:extLst>
          </p:cNvPr>
          <p:cNvGrpSpPr/>
          <p:nvPr/>
        </p:nvGrpSpPr>
        <p:grpSpPr>
          <a:xfrm>
            <a:off x="1760306" y="1913934"/>
            <a:ext cx="4645180" cy="1136939"/>
            <a:chOff x="-306388" y="2077297"/>
            <a:chExt cx="3131324" cy="113693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8E7DD960-10E4-F00F-3AB0-06464D01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Animal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E5D7DF4-C9E5-BB2D-2AAE-A3524C024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50569"/>
              <a:ext cx="3131324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+Eat():void</a:t>
              </a:r>
              <a:endParaRPr lang="en-US" sz="20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77022326-D407-DE91-FB19-D407469EE379}"/>
              </a:ext>
            </a:extLst>
          </p:cNvPr>
          <p:cNvGrpSpPr/>
          <p:nvPr/>
        </p:nvGrpSpPr>
        <p:grpSpPr>
          <a:xfrm>
            <a:off x="1766956" y="3742041"/>
            <a:ext cx="4645180" cy="1117096"/>
            <a:chOff x="-306388" y="2077297"/>
            <a:chExt cx="3131324" cy="1117096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6D1E2306-4DE6-9532-8AD7-5CEEBE48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Dog</a:t>
              </a:r>
              <a:endParaRPr lang="en-US" sz="1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8A2E6B65-7A14-76BB-54B0-4A811A1A3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57218"/>
              <a:ext cx="3131324" cy="5371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+Bark():void</a:t>
              </a:r>
            </a:p>
          </p:txBody>
        </p:sp>
      </p:grpSp>
      <p:sp>
        <p:nvSpPr>
          <p:cNvPr id="22" name="Freeform 147">
            <a:extLst>
              <a:ext uri="{FF2B5EF4-FFF2-40B4-BE49-F238E27FC236}">
                <a16:creationId xmlns:a16="http://schemas.microsoft.com/office/drawing/2014/main" id="{6374F309-74CA-3ABC-DC4B-F8E82A8DFB16}"/>
              </a:ext>
            </a:extLst>
          </p:cNvPr>
          <p:cNvSpPr>
            <a:spLocks/>
          </p:cNvSpPr>
          <p:nvPr/>
        </p:nvSpPr>
        <p:spPr bwMode="auto">
          <a:xfrm>
            <a:off x="3839923" y="3099736"/>
            <a:ext cx="420770" cy="231534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Arrow: Right 29">
            <a:extLst>
              <a:ext uri="{FF2B5EF4-FFF2-40B4-BE49-F238E27FC236}">
                <a16:creationId xmlns:a16="http://schemas.microsoft.com/office/drawing/2014/main" id="{E23C4039-A79A-B477-98EF-A5E5C6815C08}"/>
              </a:ext>
            </a:extLst>
          </p:cNvPr>
          <p:cNvSpPr/>
          <p:nvPr/>
        </p:nvSpPr>
        <p:spPr>
          <a:xfrm>
            <a:off x="6889777" y="3099736"/>
            <a:ext cx="482238" cy="485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pic>
        <p:nvPicPr>
          <p:cNvPr id="24" name="Picture 14">
            <a:extLst>
              <a:ext uri="{FF2B5EF4-FFF2-40B4-BE49-F238E27FC236}">
                <a16:creationId xmlns:a16="http://schemas.microsoft.com/office/drawing/2014/main" id="{DCF30A14-2D0C-7397-54E8-7423D8A1F2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667" y="2760416"/>
            <a:ext cx="3998120" cy="1333473"/>
          </a:xfrm>
          <a:prstGeom prst="rect">
            <a:avLst/>
          </a:prstGeom>
        </p:spPr>
      </p:pic>
      <p:sp>
        <p:nvSpPr>
          <p:cNvPr id="25" name="Freeform 145">
            <a:extLst>
              <a:ext uri="{FF2B5EF4-FFF2-40B4-BE49-F238E27FC236}">
                <a16:creationId xmlns:a16="http://schemas.microsoft.com/office/drawing/2014/main" id="{F3604D43-672F-065E-7FAD-BBB11E6D2B9B}"/>
              </a:ext>
            </a:extLst>
          </p:cNvPr>
          <p:cNvSpPr>
            <a:spLocks/>
          </p:cNvSpPr>
          <p:nvPr/>
        </p:nvSpPr>
        <p:spPr bwMode="auto">
          <a:xfrm flipH="1">
            <a:off x="3995797" y="3349813"/>
            <a:ext cx="45719" cy="410771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6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Наследяване на няколко нива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">
            <a:extLst>
              <a:ext uri="{FF2B5EF4-FFF2-40B4-BE49-F238E27FC236}">
                <a16:creationId xmlns:a16="http://schemas.microsoft.com/office/drawing/2014/main" id="{FA041654-27FD-F57B-6235-B81E916FBF64}"/>
              </a:ext>
            </a:extLst>
          </p:cNvPr>
          <p:cNvGrpSpPr/>
          <p:nvPr/>
        </p:nvGrpSpPr>
        <p:grpSpPr>
          <a:xfrm>
            <a:off x="1235291" y="1477102"/>
            <a:ext cx="4646690" cy="1074693"/>
            <a:chOff x="-307406" y="2077297"/>
            <a:chExt cx="3132342" cy="1151589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5289270B-6439-5204-9F70-07E45E970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Animal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8F832011-9FA0-F317-77D4-2B393E2C7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406" y="2665219"/>
              <a:ext cx="313234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+Eat():void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21">
            <a:extLst>
              <a:ext uri="{FF2B5EF4-FFF2-40B4-BE49-F238E27FC236}">
                <a16:creationId xmlns:a16="http://schemas.microsoft.com/office/drawing/2014/main" id="{D51E7F31-CFFA-1476-5810-5200C7312C1F}"/>
              </a:ext>
            </a:extLst>
          </p:cNvPr>
          <p:cNvGrpSpPr/>
          <p:nvPr/>
        </p:nvGrpSpPr>
        <p:grpSpPr>
          <a:xfrm>
            <a:off x="1237895" y="3041154"/>
            <a:ext cx="4645180" cy="996766"/>
            <a:chOff x="-306388" y="2077297"/>
            <a:chExt cx="3131324" cy="1117943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41D5509A-EB6D-A2C2-7791-01D2A289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Dog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4254E3D1-38EF-F687-C5FD-E67D7339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58065"/>
              <a:ext cx="3131324" cy="5371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+Bark():void</a:t>
              </a:r>
            </a:p>
          </p:txBody>
        </p:sp>
      </p:grpSp>
      <p:sp>
        <p:nvSpPr>
          <p:cNvPr id="12" name="Freeform 145">
            <a:extLst>
              <a:ext uri="{FF2B5EF4-FFF2-40B4-BE49-F238E27FC236}">
                <a16:creationId xmlns:a16="http://schemas.microsoft.com/office/drawing/2014/main" id="{7A03DEC7-37E6-EED2-B614-AFE332A028F2}"/>
              </a:ext>
            </a:extLst>
          </p:cNvPr>
          <p:cNvSpPr>
            <a:spLocks/>
          </p:cNvSpPr>
          <p:nvPr/>
        </p:nvSpPr>
        <p:spPr bwMode="auto">
          <a:xfrm flipH="1">
            <a:off x="3510462" y="2809438"/>
            <a:ext cx="45719" cy="221738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Freeform 147">
            <a:extLst>
              <a:ext uri="{FF2B5EF4-FFF2-40B4-BE49-F238E27FC236}">
                <a16:creationId xmlns:a16="http://schemas.microsoft.com/office/drawing/2014/main" id="{13A2A82E-F891-2014-EFE8-3A72897E0CF5}"/>
              </a:ext>
            </a:extLst>
          </p:cNvPr>
          <p:cNvSpPr>
            <a:spLocks/>
          </p:cNvSpPr>
          <p:nvPr/>
        </p:nvSpPr>
        <p:spPr bwMode="auto">
          <a:xfrm>
            <a:off x="3345798" y="2573891"/>
            <a:ext cx="420770" cy="231534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Arrow: Right 29">
            <a:extLst>
              <a:ext uri="{FF2B5EF4-FFF2-40B4-BE49-F238E27FC236}">
                <a16:creationId xmlns:a16="http://schemas.microsoft.com/office/drawing/2014/main" id="{1402AB1F-D743-09B0-A5CE-4EAFD0894B6A}"/>
              </a:ext>
            </a:extLst>
          </p:cNvPr>
          <p:cNvSpPr/>
          <p:nvPr/>
        </p:nvSpPr>
        <p:spPr>
          <a:xfrm>
            <a:off x="6061590" y="3309265"/>
            <a:ext cx="476614" cy="462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A80982CB-C153-C976-5F96-FDD538B46416}"/>
              </a:ext>
            </a:extLst>
          </p:cNvPr>
          <p:cNvGrpSpPr/>
          <p:nvPr/>
        </p:nvGrpSpPr>
        <p:grpSpPr>
          <a:xfrm>
            <a:off x="1236801" y="4573288"/>
            <a:ext cx="4645180" cy="968167"/>
            <a:chOff x="-306388" y="2077297"/>
            <a:chExt cx="3131324" cy="1100634"/>
          </a:xfrm>
        </p:grpSpPr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C7203494-AF88-29AE-5A3F-06206D6C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Puppy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75F0D70F-3DF4-4DDC-4201-3D80B65A1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40756"/>
              <a:ext cx="3131324" cy="5371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+Weep():void</a:t>
              </a:r>
            </a:p>
          </p:txBody>
        </p:sp>
      </p:grpSp>
      <p:sp>
        <p:nvSpPr>
          <p:cNvPr id="29" name="Freeform 145">
            <a:extLst>
              <a:ext uri="{FF2B5EF4-FFF2-40B4-BE49-F238E27FC236}">
                <a16:creationId xmlns:a16="http://schemas.microsoft.com/office/drawing/2014/main" id="{C1F383F5-16A6-78A8-0EA0-3530B0CBEDA2}"/>
              </a:ext>
            </a:extLst>
          </p:cNvPr>
          <p:cNvSpPr>
            <a:spLocks/>
          </p:cNvSpPr>
          <p:nvPr/>
        </p:nvSpPr>
        <p:spPr bwMode="auto">
          <a:xfrm flipH="1">
            <a:off x="3510460" y="4349491"/>
            <a:ext cx="45719" cy="221738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30" name="Freeform 147">
            <a:extLst>
              <a:ext uri="{FF2B5EF4-FFF2-40B4-BE49-F238E27FC236}">
                <a16:creationId xmlns:a16="http://schemas.microsoft.com/office/drawing/2014/main" id="{309E5846-D306-C938-28DB-F42CD5206669}"/>
              </a:ext>
            </a:extLst>
          </p:cNvPr>
          <p:cNvSpPr>
            <a:spLocks/>
          </p:cNvSpPr>
          <p:nvPr/>
        </p:nvSpPr>
        <p:spPr bwMode="auto">
          <a:xfrm>
            <a:off x="3345796" y="4113944"/>
            <a:ext cx="420770" cy="231534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pic>
        <p:nvPicPr>
          <p:cNvPr id="31" name="Picture 23">
            <a:extLst>
              <a:ext uri="{FF2B5EF4-FFF2-40B4-BE49-F238E27FC236}">
                <a16:creationId xmlns:a16="http://schemas.microsoft.com/office/drawing/2014/main" id="{1358D116-A421-965C-9254-F99963DAC3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43" y="2574532"/>
            <a:ext cx="5006682" cy="1770946"/>
          </a:xfrm>
          <a:prstGeom prst="rect">
            <a:avLst/>
          </a:prstGeom>
        </p:spPr>
      </p:pic>
      <p:sp>
        <p:nvSpPr>
          <p:cNvPr id="32" name="Текстово поле 31">
            <a:extLst>
              <a:ext uri="{FF2B5EF4-FFF2-40B4-BE49-F238E27FC236}">
                <a16:creationId xmlns:a16="http://schemas.microsoft.com/office/drawing/2014/main" id="{6A75A4FC-AF0D-3543-670D-ABB0113F2934}"/>
              </a:ext>
            </a:extLst>
          </p:cNvPr>
          <p:cNvSpPr txBox="1"/>
          <p:nvPr/>
        </p:nvSpPr>
        <p:spPr>
          <a:xfrm rot="16200000">
            <a:off x="-183021" y="6302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Задачи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1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157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Йерархично наследяване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5">
            <a:extLst>
              <a:ext uri="{FF2B5EF4-FFF2-40B4-BE49-F238E27FC236}">
                <a16:creationId xmlns:a16="http://schemas.microsoft.com/office/drawing/2014/main" id="{BDAAACF8-ADE6-DB61-5DB0-A83A84478AF5}"/>
              </a:ext>
            </a:extLst>
          </p:cNvPr>
          <p:cNvGrpSpPr/>
          <p:nvPr/>
        </p:nvGrpSpPr>
        <p:grpSpPr>
          <a:xfrm>
            <a:off x="1790603" y="2077916"/>
            <a:ext cx="4305397" cy="1074693"/>
            <a:chOff x="-307406" y="2077297"/>
            <a:chExt cx="3132342" cy="1151589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60337CD7-FB48-F72D-BF3F-3A992E18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Animal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914A61EE-34F5-A9F1-0A78-CA1A624BD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7406" y="2665219"/>
              <a:ext cx="3132342" cy="56366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+Eat():void</a:t>
              </a:r>
              <a:endParaRPr lang="en-US" sz="1800" b="1" noProof="1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Group 21">
            <a:extLst>
              <a:ext uri="{FF2B5EF4-FFF2-40B4-BE49-F238E27FC236}">
                <a16:creationId xmlns:a16="http://schemas.microsoft.com/office/drawing/2014/main" id="{26CD5AC2-70FB-E41A-65A4-982B3CAA97FD}"/>
              </a:ext>
            </a:extLst>
          </p:cNvPr>
          <p:cNvGrpSpPr/>
          <p:nvPr/>
        </p:nvGrpSpPr>
        <p:grpSpPr>
          <a:xfrm>
            <a:off x="1305874" y="3624683"/>
            <a:ext cx="2631088" cy="996766"/>
            <a:chOff x="-306388" y="2077297"/>
            <a:chExt cx="3131324" cy="1117943"/>
          </a:xfrm>
        </p:grpSpPr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6EC08AAE-DD72-9C50-5C09-E3AD3A0A9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Dog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ABD255D3-BE81-4A67-C72F-AF9045FDD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58065"/>
              <a:ext cx="3131324" cy="5371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-Bark():void</a:t>
              </a:r>
            </a:p>
          </p:txBody>
        </p:sp>
      </p:grpSp>
      <p:grpSp>
        <p:nvGrpSpPr>
          <p:cNvPr id="21" name="Group 3">
            <a:extLst>
              <a:ext uri="{FF2B5EF4-FFF2-40B4-BE49-F238E27FC236}">
                <a16:creationId xmlns:a16="http://schemas.microsoft.com/office/drawing/2014/main" id="{EBDFE9A7-84DC-CF6C-1F18-884CBB58DC86}"/>
              </a:ext>
            </a:extLst>
          </p:cNvPr>
          <p:cNvGrpSpPr/>
          <p:nvPr/>
        </p:nvGrpSpPr>
        <p:grpSpPr>
          <a:xfrm>
            <a:off x="3086003" y="3174245"/>
            <a:ext cx="420770" cy="457285"/>
            <a:chOff x="2729348" y="2928467"/>
            <a:chExt cx="420770" cy="457285"/>
          </a:xfrm>
        </p:grpSpPr>
        <p:sp>
          <p:nvSpPr>
            <p:cNvPr id="22" name="Freeform 145">
              <a:extLst>
                <a:ext uri="{FF2B5EF4-FFF2-40B4-BE49-F238E27FC236}">
                  <a16:creationId xmlns:a16="http://schemas.microsoft.com/office/drawing/2014/main" id="{02AF0DC6-395F-A03A-1C25-8D5E807E1E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94012" y="3164014"/>
              <a:ext cx="45719" cy="221738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3" name="Freeform 147">
              <a:extLst>
                <a:ext uri="{FF2B5EF4-FFF2-40B4-BE49-F238E27FC236}">
                  <a16:creationId xmlns:a16="http://schemas.microsoft.com/office/drawing/2014/main" id="{CCDFCC20-8BDA-4777-F15A-90925EA3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348" y="2928467"/>
              <a:ext cx="420770" cy="23153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sp>
        <p:nvSpPr>
          <p:cNvPr id="24" name="Arrow: Right 29">
            <a:extLst>
              <a:ext uri="{FF2B5EF4-FFF2-40B4-BE49-F238E27FC236}">
                <a16:creationId xmlns:a16="http://schemas.microsoft.com/office/drawing/2014/main" id="{F576843E-1DEE-A27E-EA4B-86F81266EE1C}"/>
              </a:ext>
            </a:extLst>
          </p:cNvPr>
          <p:cNvSpPr/>
          <p:nvPr/>
        </p:nvSpPr>
        <p:spPr>
          <a:xfrm>
            <a:off x="6899265" y="2992316"/>
            <a:ext cx="541421" cy="528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  <p:grpSp>
        <p:nvGrpSpPr>
          <p:cNvPr id="25" name="Group 17">
            <a:extLst>
              <a:ext uri="{FF2B5EF4-FFF2-40B4-BE49-F238E27FC236}">
                <a16:creationId xmlns:a16="http://schemas.microsoft.com/office/drawing/2014/main" id="{69A02736-F549-1B0E-AFC2-CF0CA576E0AB}"/>
              </a:ext>
            </a:extLst>
          </p:cNvPr>
          <p:cNvGrpSpPr/>
          <p:nvPr/>
        </p:nvGrpSpPr>
        <p:grpSpPr>
          <a:xfrm>
            <a:off x="4134091" y="3623482"/>
            <a:ext cx="2505783" cy="991431"/>
            <a:chOff x="-306388" y="2077297"/>
            <a:chExt cx="3131324" cy="1127081"/>
          </a:xfrm>
        </p:grpSpPr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C06621AD-986A-F6BC-7229-C41B30494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Cat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9507BA4A-9868-29CE-4228-AE138D16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40756"/>
              <a:ext cx="3131324" cy="5636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-Meow():void</a:t>
              </a:r>
            </a:p>
          </p:txBody>
        </p:sp>
      </p:grpSp>
      <p:grpSp>
        <p:nvGrpSpPr>
          <p:cNvPr id="34" name="Group 8">
            <a:extLst>
              <a:ext uri="{FF2B5EF4-FFF2-40B4-BE49-F238E27FC236}">
                <a16:creationId xmlns:a16="http://schemas.microsoft.com/office/drawing/2014/main" id="{8BB3B926-EA16-4BF6-6498-642A215DC611}"/>
              </a:ext>
            </a:extLst>
          </p:cNvPr>
          <p:cNvGrpSpPr/>
          <p:nvPr/>
        </p:nvGrpSpPr>
        <p:grpSpPr>
          <a:xfrm>
            <a:off x="4636204" y="3175177"/>
            <a:ext cx="420770" cy="457285"/>
            <a:chOff x="6551612" y="3170169"/>
            <a:chExt cx="420770" cy="457285"/>
          </a:xfrm>
        </p:grpSpPr>
        <p:sp>
          <p:nvSpPr>
            <p:cNvPr id="35" name="Freeform 145">
              <a:extLst>
                <a:ext uri="{FF2B5EF4-FFF2-40B4-BE49-F238E27FC236}">
                  <a16:creationId xmlns:a16="http://schemas.microsoft.com/office/drawing/2014/main" id="{5E8BA238-F358-443E-464D-1B876E7913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16276" y="3405716"/>
              <a:ext cx="45719" cy="221738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6" name="Freeform 147">
              <a:extLst>
                <a:ext uri="{FF2B5EF4-FFF2-40B4-BE49-F238E27FC236}">
                  <a16:creationId xmlns:a16="http://schemas.microsoft.com/office/drawing/2014/main" id="{A8071265-02FE-1903-2D12-655E3B4A4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612" y="3170169"/>
              <a:ext cx="420770" cy="231534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5000"/>
                </a:lnSpc>
              </a:pPr>
              <a:endPara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  <p:pic>
        <p:nvPicPr>
          <p:cNvPr id="37" name="Picture 23">
            <a:extLst>
              <a:ext uri="{FF2B5EF4-FFF2-40B4-BE49-F238E27FC236}">
                <a16:creationId xmlns:a16="http://schemas.microsoft.com/office/drawing/2014/main" id="{BDBCB46E-8AA3-AD3D-11B0-97213A8CBF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177" y="2001716"/>
            <a:ext cx="3428924" cy="2508009"/>
          </a:xfrm>
          <a:prstGeom prst="rect">
            <a:avLst/>
          </a:prstGeom>
        </p:spPr>
      </p:pic>
      <p:sp>
        <p:nvSpPr>
          <p:cNvPr id="38" name="Текстово поле 37">
            <a:extLst>
              <a:ext uri="{FF2B5EF4-FFF2-40B4-BE49-F238E27FC236}">
                <a16:creationId xmlns:a16="http://schemas.microsoft.com/office/drawing/2014/main" id="{1F0F2FC7-6D2E-91D9-B123-59F69FFA5E22}"/>
              </a:ext>
            </a:extLst>
          </p:cNvPr>
          <p:cNvSpPr txBox="1"/>
          <p:nvPr/>
        </p:nvSpPr>
        <p:spPr>
          <a:xfrm rot="16200000">
            <a:off x="-183021" y="63023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Задачи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32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Наследяване – разширяване на класове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77685" y="95014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Наследяване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EDDF0DD4-D0A9-51DA-7422-6BD8186AD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943" r="-454" b="-314"/>
          <a:stretch/>
        </p:blipFill>
        <p:spPr bwMode="auto">
          <a:xfrm>
            <a:off x="3234103" y="1249915"/>
            <a:ext cx="5143500" cy="2989384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7" name="Балонче за говор: правоъгълник със заоблени ъгли 6">
            <a:extLst>
              <a:ext uri="{FF2B5EF4-FFF2-40B4-BE49-F238E27FC236}">
                <a16:creationId xmlns:a16="http://schemas.microsoft.com/office/drawing/2014/main" id="{E8CAEB58-CECB-932E-97CC-80C5F38DDE72}"/>
              </a:ext>
            </a:extLst>
          </p:cNvPr>
          <p:cNvSpPr/>
          <p:nvPr/>
        </p:nvSpPr>
        <p:spPr>
          <a:xfrm>
            <a:off x="7758794" y="1039730"/>
            <a:ext cx="1921535" cy="612648"/>
          </a:xfrm>
          <a:prstGeom prst="wedgeRoundRectCallout">
            <a:avLst>
              <a:gd name="adj1" fmla="val -106053"/>
              <a:gd name="adj2" fmla="val 668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клас-родител</a:t>
            </a:r>
          </a:p>
          <a:p>
            <a:pPr algn="ctr"/>
            <a:r>
              <a:rPr lang="bg-BG" dirty="0"/>
              <a:t>(базов клас)</a:t>
            </a:r>
            <a:endParaRPr lang="en-GB" dirty="0"/>
          </a:p>
        </p:txBody>
      </p:sp>
      <p:sp>
        <p:nvSpPr>
          <p:cNvPr id="8" name="Балонче за говор: правоъгълник със заоблени ъгли 7">
            <a:extLst>
              <a:ext uri="{FF2B5EF4-FFF2-40B4-BE49-F238E27FC236}">
                <a16:creationId xmlns:a16="http://schemas.microsoft.com/office/drawing/2014/main" id="{BBD211B5-D463-01CD-E6A5-43C9921D4F4E}"/>
              </a:ext>
            </a:extLst>
          </p:cNvPr>
          <p:cNvSpPr/>
          <p:nvPr/>
        </p:nvSpPr>
        <p:spPr>
          <a:xfrm>
            <a:off x="9429334" y="2816352"/>
            <a:ext cx="1921535" cy="612648"/>
          </a:xfrm>
          <a:prstGeom prst="wedgeRoundRectCallout">
            <a:avLst>
              <a:gd name="adj1" fmla="val -94614"/>
              <a:gd name="adj2" fmla="val 5389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клас-наследник</a:t>
            </a:r>
            <a:endParaRPr lang="en-GB" dirty="0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AFBC358D-BDAB-9637-EB5D-64E429C50002}"/>
              </a:ext>
            </a:extLst>
          </p:cNvPr>
          <p:cNvSpPr txBox="1"/>
          <p:nvPr/>
        </p:nvSpPr>
        <p:spPr>
          <a:xfrm>
            <a:off x="1193353" y="4941608"/>
            <a:ext cx="10544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Базов клас (Родител)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– съдържа всички общи 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атрибути 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и 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методи 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и ги предава на класовете наследници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(производни)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Класове</a:t>
            </a:r>
            <a:r>
              <a:rPr lang="bg-BG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наследници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– съдържат специфични елементи за класа наследник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Наследяване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77685" y="95014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Наследяване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http://faculty.ycp.edu/~dhovemey/fall2013/cs201/lecture/figures/classHier.png">
            <a:extLst>
              <a:ext uri="{FF2B5EF4-FFF2-40B4-BE49-F238E27FC236}">
                <a16:creationId xmlns:a16="http://schemas.microsoft.com/office/drawing/2014/main" id="{EDDF0DD4-D0A9-51DA-7422-6BD8186AD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943" r="-454" b="-314"/>
          <a:stretch/>
        </p:blipFill>
        <p:spPr bwMode="auto">
          <a:xfrm>
            <a:off x="3234103" y="1249915"/>
            <a:ext cx="5143500" cy="2989384"/>
          </a:xfrm>
          <a:prstGeom prst="roundRect">
            <a:avLst>
              <a:gd name="adj" fmla="val 4766"/>
            </a:avLst>
          </a:prstGeom>
          <a:solidFill>
            <a:schemeClr val="tx1"/>
          </a:solidFill>
          <a:effectLst>
            <a:softEdge rad="63500"/>
          </a:effectLst>
        </p:spPr>
      </p:pic>
      <p:sp>
        <p:nvSpPr>
          <p:cNvPr id="7" name="Балонче за говор: правоъгълник със заоблени ъгли 6">
            <a:extLst>
              <a:ext uri="{FF2B5EF4-FFF2-40B4-BE49-F238E27FC236}">
                <a16:creationId xmlns:a16="http://schemas.microsoft.com/office/drawing/2014/main" id="{E8CAEB58-CECB-932E-97CC-80C5F38DDE72}"/>
              </a:ext>
            </a:extLst>
          </p:cNvPr>
          <p:cNvSpPr/>
          <p:nvPr/>
        </p:nvSpPr>
        <p:spPr>
          <a:xfrm>
            <a:off x="7758794" y="1039730"/>
            <a:ext cx="1921535" cy="612648"/>
          </a:xfrm>
          <a:prstGeom prst="wedgeRoundRectCallout">
            <a:avLst>
              <a:gd name="adj1" fmla="val -106053"/>
              <a:gd name="adj2" fmla="val 668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клас-родител</a:t>
            </a:r>
          </a:p>
          <a:p>
            <a:pPr algn="ctr"/>
            <a:r>
              <a:rPr lang="bg-BG" dirty="0"/>
              <a:t>(базов клас)</a:t>
            </a:r>
            <a:endParaRPr lang="en-GB" dirty="0"/>
          </a:p>
        </p:txBody>
      </p:sp>
      <p:sp>
        <p:nvSpPr>
          <p:cNvPr id="8" name="Балонче за говор: правоъгълник със заоблени ъгли 7">
            <a:extLst>
              <a:ext uri="{FF2B5EF4-FFF2-40B4-BE49-F238E27FC236}">
                <a16:creationId xmlns:a16="http://schemas.microsoft.com/office/drawing/2014/main" id="{BBD211B5-D463-01CD-E6A5-43C9921D4F4E}"/>
              </a:ext>
            </a:extLst>
          </p:cNvPr>
          <p:cNvSpPr/>
          <p:nvPr/>
        </p:nvSpPr>
        <p:spPr>
          <a:xfrm>
            <a:off x="9429334" y="2816352"/>
            <a:ext cx="1921535" cy="612648"/>
          </a:xfrm>
          <a:prstGeom prst="wedgeRoundRectCallout">
            <a:avLst>
              <a:gd name="adj1" fmla="val -94614"/>
              <a:gd name="adj2" fmla="val 5389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/>
              <a:t>клас-наследник</a:t>
            </a:r>
            <a:endParaRPr lang="en-GB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470DFF2-A080-3FEF-C761-F7C6E17D94A8}"/>
              </a:ext>
            </a:extLst>
          </p:cNvPr>
          <p:cNvSpPr txBox="1"/>
          <p:nvPr/>
        </p:nvSpPr>
        <p:spPr>
          <a:xfrm>
            <a:off x="1219730" y="4638589"/>
            <a:ext cx="10544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Класа-наследник създаваме с конструкцията: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 algn="ctr"/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class </a:t>
            </a:r>
            <a:r>
              <a:rPr lang="bg-BG" sz="2400" i="1" dirty="0">
                <a:latin typeface="Consolas" panose="020B0609020204030204" pitchFamily="49" charset="0"/>
              </a:rPr>
              <a:t>&lt;клас наследник&gt;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2400" i="1" dirty="0">
                <a:latin typeface="Consolas" panose="020B0609020204030204" pitchFamily="49" charset="0"/>
              </a:rPr>
              <a:t>&lt;клас-родител&gt;</a:t>
            </a:r>
          </a:p>
          <a:p>
            <a:pPr lvl="1"/>
            <a:endParaRPr lang="bg-BG" sz="2400" b="1" i="1" dirty="0">
              <a:latin typeface="Consolas" panose="020B0609020204030204" pitchFamily="49" charset="0"/>
            </a:endParaRPr>
          </a:p>
          <a:p>
            <a:pPr lvl="1" algn="ctr"/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class Car : Vehicle { </a:t>
            </a:r>
            <a:r>
              <a:rPr lang="bg-BG" sz="2400" i="1" dirty="0">
                <a:solidFill>
                  <a:schemeClr val="tx2"/>
                </a:solidFill>
                <a:latin typeface="Consolas" panose="020B0609020204030204" pitchFamily="49" charset="0"/>
              </a:rPr>
              <a:t>тяло на класа-наследник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9234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Наследяване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77685" y="95014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Наследяване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470DFF2-A080-3FEF-C761-F7C6E17D94A8}"/>
              </a:ext>
            </a:extLst>
          </p:cNvPr>
          <p:cNvSpPr txBox="1"/>
          <p:nvPr/>
        </p:nvSpPr>
        <p:spPr>
          <a:xfrm>
            <a:off x="1107825" y="1061604"/>
            <a:ext cx="10544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Конструкторите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не се наследяват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Конструкторите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може да се ползват 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от класовете наследници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7C95AD1-C6DA-09B3-686F-D50F06DF47EF}"/>
              </a:ext>
            </a:extLst>
          </p:cNvPr>
          <p:cNvSpPr txBox="1">
            <a:spLocks/>
          </p:cNvSpPr>
          <p:nvPr/>
        </p:nvSpPr>
        <p:spPr>
          <a:xfrm>
            <a:off x="1354957" y="2555879"/>
            <a:ext cx="9661804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b="0" dirty="0">
                <a:solidFill>
                  <a:schemeClr val="accent1"/>
                </a:solidFill>
                <a:effectLst/>
              </a:rPr>
              <a:t>class Student : Person {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</a:rPr>
              <a:t>  private School school;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</a:rPr>
              <a:t>  public Student(String name, School school)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</a:rPr>
              <a:t>    :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base</a:t>
            </a:r>
            <a:r>
              <a:rPr lang="en-US" sz="2400" b="0" dirty="0">
                <a:solidFill>
                  <a:schemeClr val="accent1"/>
                </a:solidFill>
                <a:effectLst/>
              </a:rPr>
              <a:t>(name)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</a:rPr>
              <a:t>  {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</a:rPr>
              <a:t>    this.school = school;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</a:rPr>
              <a:t>  }</a:t>
            </a:r>
          </a:p>
          <a:p>
            <a:r>
              <a:rPr lang="en-US" sz="2400" b="0" dirty="0">
                <a:solidFill>
                  <a:schemeClr val="accent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Наследяването е разширение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77685" y="95014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Наследяване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9470DFF2-A080-3FEF-C761-F7C6E17D94A8}"/>
              </a:ext>
            </a:extLst>
          </p:cNvPr>
          <p:cNvSpPr txBox="1"/>
          <p:nvPr/>
        </p:nvSpPr>
        <p:spPr>
          <a:xfrm>
            <a:off x="1107825" y="941266"/>
            <a:ext cx="10544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Инстанцията на класа наследник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съдържа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инстанция на класа родител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1521A6-65CA-ABE0-B055-18B99EA825C8}"/>
              </a:ext>
            </a:extLst>
          </p:cNvPr>
          <p:cNvSpPr/>
          <p:nvPr/>
        </p:nvSpPr>
        <p:spPr>
          <a:xfrm>
            <a:off x="1795802" y="2341878"/>
            <a:ext cx="9055248" cy="2425831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Employee</a:t>
            </a:r>
            <a:b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(Derived Class)</a:t>
            </a:r>
          </a:p>
          <a:p>
            <a:pPr algn="r"/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r"/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+Work():void</a:t>
            </a:r>
          </a:p>
        </p:txBody>
      </p:sp>
      <p:sp>
        <p:nvSpPr>
          <p:cNvPr id="11" name="Rectangle: Rounded Corners 12">
            <a:extLst>
              <a:ext uri="{FF2B5EF4-FFF2-40B4-BE49-F238E27FC236}">
                <a16:creationId xmlns:a16="http://schemas.microsoft.com/office/drawing/2014/main" id="{9FFB4065-9B02-503E-8E67-39302BE85C31}"/>
              </a:ext>
            </a:extLst>
          </p:cNvPr>
          <p:cNvSpPr/>
          <p:nvPr/>
        </p:nvSpPr>
        <p:spPr>
          <a:xfrm>
            <a:off x="1783250" y="2329309"/>
            <a:ext cx="5195506" cy="4138899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Student (Derived Class)</a:t>
            </a:r>
            <a:b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+Study():void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D4E48B-D67B-307F-31E0-D2BDD86B2988}"/>
              </a:ext>
            </a:extLst>
          </p:cNvPr>
          <p:cNvSpPr/>
          <p:nvPr/>
        </p:nvSpPr>
        <p:spPr>
          <a:xfrm>
            <a:off x="2025958" y="2582009"/>
            <a:ext cx="4710089" cy="2033300"/>
          </a:xfrm>
          <a:prstGeom prst="roundRect">
            <a:avLst>
              <a:gd name="adj" fmla="val 5385"/>
            </a:avLst>
          </a:prstGeom>
          <a:solidFill>
            <a:srgbClr val="F0A22E">
              <a:alpha val="25098"/>
            </a:srgbClr>
          </a:solidFill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Person </a:t>
            </a:r>
            <a:b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</a:br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(Base Class)</a:t>
            </a:r>
          </a:p>
          <a:p>
            <a:pPr algn="ctr"/>
            <a:endParaRPr lang="en-GB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+Sleep():void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Наследяване – пример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477685" y="95014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 Наследяване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AF91D5A7-AAA2-ECE0-08D1-A3BF57C7F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952" y="1825473"/>
            <a:ext cx="3265165" cy="576262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Person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D7C497-2C7F-ED56-97E0-1B6CFDC75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952" y="2401736"/>
            <a:ext cx="3265165" cy="79216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+Name: 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tring</a:t>
            </a:r>
          </a:p>
          <a:p>
            <a:pPr>
              <a:lnSpc>
                <a:spcPct val="95000"/>
              </a:lnSpc>
              <a:defRPr/>
            </a:pP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+Address: string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A7DDDE9-8403-A99F-09D0-C5EC8614F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952" y="3193899"/>
            <a:ext cx="3265165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6F57930-BCB3-6F64-D6BC-33C4D87B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597" y="4571848"/>
            <a:ext cx="3265167" cy="576262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Employee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0B07FEB-7E93-57EF-E649-C5788BFFB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597" y="5148111"/>
            <a:ext cx="3265167" cy="79216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Company: string</a:t>
            </a:r>
          </a:p>
          <a:p>
            <a:pPr>
              <a:lnSpc>
                <a:spcPct val="95000"/>
              </a:lnSpc>
              <a:defRPr/>
            </a:pPr>
            <a:endParaRPr lang="en-US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74ADB73-6753-D518-4665-B043D2F24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597" y="5940274"/>
            <a:ext cx="3265167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561F481-8C7E-D7BD-4587-7F2810A7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539" y="4581373"/>
            <a:ext cx="3265167" cy="576262"/>
          </a:xfrm>
          <a:prstGeom prst="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Student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20D3B2CB-1AF5-57A2-6230-45026DC8E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539" y="5157636"/>
            <a:ext cx="3265167" cy="792163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bg-BG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+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School: string</a:t>
            </a:r>
          </a:p>
          <a:p>
            <a:pPr>
              <a:lnSpc>
                <a:spcPct val="95000"/>
              </a:lnSpc>
              <a:defRPr/>
            </a:pPr>
            <a:endParaRPr lang="en-US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8E6E984-BD80-E744-0A45-465B71C1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539" y="5949799"/>
            <a:ext cx="3265167" cy="358775"/>
          </a:xfrm>
          <a:prstGeom prst="rect">
            <a:avLst/>
          </a:prstGeom>
          <a:solidFill>
            <a:srgbClr val="B5DBE5">
              <a:alpha val="14902"/>
            </a:srgbClr>
          </a:solidFill>
          <a:ln w="25400" algn="ctr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9" name="Freeform 145">
            <a:extLst>
              <a:ext uri="{FF2B5EF4-FFF2-40B4-BE49-F238E27FC236}">
                <a16:creationId xmlns:a16="http://schemas.microsoft.com/office/drawing/2014/main" id="{F99A62CE-3AB8-F1AF-7F65-C4213B47F9BD}"/>
              </a:ext>
            </a:extLst>
          </p:cNvPr>
          <p:cNvSpPr>
            <a:spLocks/>
          </p:cNvSpPr>
          <p:nvPr/>
        </p:nvSpPr>
        <p:spPr bwMode="auto">
          <a:xfrm>
            <a:off x="6037245" y="3798736"/>
            <a:ext cx="60943" cy="771525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0"/>
            </a:srgbClr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0" name="Freeform 147">
            <a:extLst>
              <a:ext uri="{FF2B5EF4-FFF2-40B4-BE49-F238E27FC236}">
                <a16:creationId xmlns:a16="http://schemas.microsoft.com/office/drawing/2014/main" id="{D9318853-05EA-E826-7E81-37EDFC919ED2}"/>
              </a:ext>
            </a:extLst>
          </p:cNvPr>
          <p:cNvSpPr>
            <a:spLocks/>
          </p:cNvSpPr>
          <p:nvPr/>
        </p:nvSpPr>
        <p:spPr bwMode="auto">
          <a:xfrm>
            <a:off x="5827885" y="3576726"/>
            <a:ext cx="420770" cy="231534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1" name="Freeform 145">
            <a:extLst>
              <a:ext uri="{FF2B5EF4-FFF2-40B4-BE49-F238E27FC236}">
                <a16:creationId xmlns:a16="http://schemas.microsoft.com/office/drawing/2014/main" id="{BCCB33FB-1057-09F3-4CFA-0E6E06084548}"/>
              </a:ext>
            </a:extLst>
          </p:cNvPr>
          <p:cNvSpPr>
            <a:spLocks/>
          </p:cNvSpPr>
          <p:nvPr/>
        </p:nvSpPr>
        <p:spPr bwMode="auto">
          <a:xfrm>
            <a:off x="8083192" y="3798736"/>
            <a:ext cx="60943" cy="771525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0"/>
            </a:srgbClr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2" name="Freeform 147">
            <a:extLst>
              <a:ext uri="{FF2B5EF4-FFF2-40B4-BE49-F238E27FC236}">
                <a16:creationId xmlns:a16="http://schemas.microsoft.com/office/drawing/2014/main" id="{B48113B0-4D8B-C221-8121-ACBF28CF371B}"/>
              </a:ext>
            </a:extLst>
          </p:cNvPr>
          <p:cNvSpPr>
            <a:spLocks/>
          </p:cNvSpPr>
          <p:nvPr/>
        </p:nvSpPr>
        <p:spPr bwMode="auto">
          <a:xfrm>
            <a:off x="7873832" y="3576726"/>
            <a:ext cx="420770" cy="231534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280805EF-8C12-13AB-78CE-5CAD42D5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20" y="3708204"/>
            <a:ext cx="3565967" cy="596198"/>
          </a:xfrm>
          <a:prstGeom prst="wedgeRoundRectCallout">
            <a:avLst>
              <a:gd name="adj1" fmla="val 58646"/>
              <a:gd name="adj2" fmla="val 9210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Производен клас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C7182C0C-FC7A-7743-8543-342D69B8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17" y="954817"/>
            <a:ext cx="2286000" cy="596198"/>
          </a:xfrm>
          <a:prstGeom prst="wedgeRoundRectCallout">
            <a:avLst>
              <a:gd name="adj1" fmla="val -73036"/>
              <a:gd name="adj2" fmla="val 9368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dirty="0">
                <a:solidFill>
                  <a:srgbClr val="FFFFFF"/>
                </a:solidFill>
              </a:rPr>
              <a:t>Базов клас</a:t>
            </a:r>
            <a:endParaRPr lang="bg-BG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70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Йерархия от класове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001844" y="145669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Йерархия от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5">
            <a:extLst>
              <a:ext uri="{FF2B5EF4-FFF2-40B4-BE49-F238E27FC236}">
                <a16:creationId xmlns:a16="http://schemas.microsoft.com/office/drawing/2014/main" id="{06A478A6-DC6B-3D76-3BA8-14B67A0F0CC6}"/>
              </a:ext>
            </a:extLst>
          </p:cNvPr>
          <p:cNvGrpSpPr/>
          <p:nvPr/>
        </p:nvGrpSpPr>
        <p:grpSpPr>
          <a:xfrm>
            <a:off x="1314175" y="2582007"/>
            <a:ext cx="9141619" cy="3810000"/>
            <a:chOff x="457200" y="2587625"/>
            <a:chExt cx="6858000" cy="3387725"/>
          </a:xfrm>
        </p:grpSpPr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CB8487FA-6BF2-69A6-A8A8-C843BC0CB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226" y="2587625"/>
              <a:ext cx="2314574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Game</a:t>
              </a:r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51022127-7249-EF4F-B7FF-8853C5C95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750" y="3590925"/>
              <a:ext cx="2838450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MultiplePlayersGame</a:t>
              </a: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C8D9249E-6BC9-5FFF-BEDE-3BD5780CB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4591050"/>
              <a:ext cx="1600200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BoardGame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CF1D56F-736D-80C0-2208-45F9A106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800" y="5591175"/>
              <a:ext cx="1371600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Chess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115830A4-93E1-023D-DBBF-62BD0E5F8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5588000"/>
              <a:ext cx="1600200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Backgammon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76E476BC-815E-9053-B8BA-8D3CA74E4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590925"/>
              <a:ext cx="2514600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SinglePlayerGame</a:t>
              </a:r>
            </a:p>
          </p:txBody>
        </p:sp>
        <p:sp>
          <p:nvSpPr>
            <p:cNvPr id="28" name="Freeform 147">
              <a:extLst>
                <a:ext uri="{FF2B5EF4-FFF2-40B4-BE49-F238E27FC236}">
                  <a16:creationId xmlns:a16="http://schemas.microsoft.com/office/drawing/2014/main" id="{4DB74692-6C0F-4399-DCC6-2247708F2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674" y="3002591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9" name="Freeform 145">
              <a:extLst>
                <a:ext uri="{FF2B5EF4-FFF2-40B4-BE49-F238E27FC236}">
                  <a16:creationId xmlns:a16="http://schemas.microsoft.com/office/drawing/2014/main" id="{6B2F9FAE-4A26-298A-23DF-A2D2CA81A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542" y="3153242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0" name="Freeform 147">
              <a:extLst>
                <a:ext uri="{FF2B5EF4-FFF2-40B4-BE49-F238E27FC236}">
                  <a16:creationId xmlns:a16="http://schemas.microsoft.com/office/drawing/2014/main" id="{8B2ED33C-B79F-87FA-F343-40B26948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624" y="2996565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1" name="Freeform 145">
              <a:extLst>
                <a:ext uri="{FF2B5EF4-FFF2-40B4-BE49-F238E27FC236}">
                  <a16:creationId xmlns:a16="http://schemas.microsoft.com/office/drawing/2014/main" id="{79F0647B-E544-44A7-797E-B47F4A859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4492" y="3147216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1758DA6F-2513-64D7-F95E-A3BF32B6E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581525"/>
              <a:ext cx="1752600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Minesweeper</a:t>
              </a:r>
            </a:p>
          </p:txBody>
        </p:sp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DCF6E4B4-6B98-B670-46BC-079FB1999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4591050"/>
              <a:ext cx="1600200" cy="384175"/>
            </a:xfrm>
            <a:prstGeom prst="roundRect">
              <a:avLst/>
            </a:pr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Solitaire</a:t>
              </a:r>
            </a:p>
          </p:txBody>
        </p:sp>
        <p:sp>
          <p:nvSpPr>
            <p:cNvPr id="34" name="Freeform 147">
              <a:extLst>
                <a:ext uri="{FF2B5EF4-FFF2-40B4-BE49-F238E27FC236}">
                  <a16:creationId xmlns:a16="http://schemas.microsoft.com/office/drawing/2014/main" id="{2E17FB35-78DC-4F72-F4B9-121301E9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0332" y="4002249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5" name="Freeform 145">
              <a:extLst>
                <a:ext uri="{FF2B5EF4-FFF2-40B4-BE49-F238E27FC236}">
                  <a16:creationId xmlns:a16="http://schemas.microsoft.com/office/drawing/2014/main" id="{4909F619-BFE4-B53B-21B7-691B05443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0200" y="4152900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6" name="Freeform 147">
              <a:extLst>
                <a:ext uri="{FF2B5EF4-FFF2-40B4-BE49-F238E27FC236}">
                  <a16:creationId xmlns:a16="http://schemas.microsoft.com/office/drawing/2014/main" id="{AB2298DD-9A35-9191-011C-8FEF311F7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074" y="400081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7" name="Freeform 145">
              <a:extLst>
                <a:ext uri="{FF2B5EF4-FFF2-40B4-BE49-F238E27FC236}">
                  <a16:creationId xmlns:a16="http://schemas.microsoft.com/office/drawing/2014/main" id="{086B1DD5-739B-256D-AD92-EAD71464A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942" y="4151461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8" name="Freeform 147">
              <a:extLst>
                <a:ext uri="{FF2B5EF4-FFF2-40B4-BE49-F238E27FC236}">
                  <a16:creationId xmlns:a16="http://schemas.microsoft.com/office/drawing/2014/main" id="{3B59B93E-C616-E182-4127-C31635D93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732" y="4002249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9" name="Freeform 145">
              <a:extLst>
                <a:ext uri="{FF2B5EF4-FFF2-40B4-BE49-F238E27FC236}">
                  <a16:creationId xmlns:a16="http://schemas.microsoft.com/office/drawing/2014/main" id="{9B92A205-CAA0-DCBB-47E1-8CDB88B9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600" y="4152900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0" name="Freeform 147">
              <a:extLst>
                <a:ext uri="{FF2B5EF4-FFF2-40B4-BE49-F238E27FC236}">
                  <a16:creationId xmlns:a16="http://schemas.microsoft.com/office/drawing/2014/main" id="{1B1B6093-406E-28BB-D46A-6B809573D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200" y="4000500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1" name="Freeform 145">
              <a:extLst>
                <a:ext uri="{FF2B5EF4-FFF2-40B4-BE49-F238E27FC236}">
                  <a16:creationId xmlns:a16="http://schemas.microsoft.com/office/drawing/2014/main" id="{00C40AFD-D58B-6812-2FD0-715E7C5B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3068" y="4151151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2" name="Freeform 147">
              <a:extLst>
                <a:ext uri="{FF2B5EF4-FFF2-40B4-BE49-F238E27FC236}">
                  <a16:creationId xmlns:a16="http://schemas.microsoft.com/office/drawing/2014/main" id="{519C75C3-718C-19D0-FF42-E88AB6F80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532" y="500237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3" name="Freeform 145">
              <a:extLst>
                <a:ext uri="{FF2B5EF4-FFF2-40B4-BE49-F238E27FC236}">
                  <a16:creationId xmlns:a16="http://schemas.microsoft.com/office/drawing/2014/main" id="{817974E1-63DF-D834-3CA2-A2AA4B29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5153025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4" name="Freeform 147">
              <a:extLst>
                <a:ext uri="{FF2B5EF4-FFF2-40B4-BE49-F238E27FC236}">
                  <a16:creationId xmlns:a16="http://schemas.microsoft.com/office/drawing/2014/main" id="{588DAF0F-5D4A-CAB1-AA43-61D71E116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1874" y="5002374"/>
              <a:ext cx="219326" cy="149466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90" y="72"/>
                </a:cxn>
                <a:cxn ang="0">
                  <a:pos x="45" y="0"/>
                </a:cxn>
                <a:cxn ang="0">
                  <a:pos x="0" y="72"/>
                </a:cxn>
              </a:cxnLst>
              <a:rect l="0" t="0" r="r" b="b"/>
              <a:pathLst>
                <a:path w="90" h="72">
                  <a:moveTo>
                    <a:pt x="0" y="72"/>
                  </a:moveTo>
                  <a:lnTo>
                    <a:pt x="90" y="72"/>
                  </a:lnTo>
                  <a:lnTo>
                    <a:pt x="45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5" name="Freeform 145">
              <a:extLst>
                <a:ext uri="{FF2B5EF4-FFF2-40B4-BE49-F238E27FC236}">
                  <a16:creationId xmlns:a16="http://schemas.microsoft.com/office/drawing/2014/main" id="{EE606DC2-9DD8-E62B-6A42-D005B15A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1742" y="5153025"/>
              <a:ext cx="45719" cy="430064"/>
            </a:xfrm>
            <a:custGeom>
              <a:avLst/>
              <a:gdLst>
                <a:gd name="connsiteX0" fmla="*/ 10000 w 10000"/>
                <a:gd name="connsiteY0" fmla="*/ 0 h 10000"/>
                <a:gd name="connsiteX1" fmla="*/ 10000 w 10000"/>
                <a:gd name="connsiteY1" fmla="*/ 4848 h 10000"/>
                <a:gd name="connsiteX2" fmla="*/ 0 w 10000"/>
                <a:gd name="connsiteY2" fmla="*/ 10000 h 10000"/>
                <a:gd name="connsiteX0" fmla="*/ 0 w 0"/>
                <a:gd name="connsiteY0" fmla="*/ 0 h 4848"/>
                <a:gd name="connsiteX1" fmla="*/ 0 w 0"/>
                <a:gd name="connsiteY1" fmla="*/ 4848 h 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4848">
                  <a:moveTo>
                    <a:pt x="0" y="0"/>
                  </a:moveTo>
                  <a:lnTo>
                    <a:pt x="0" y="4848"/>
                  </a:lnTo>
                </a:path>
              </a:pathLst>
            </a:custGeom>
            <a:solidFill>
              <a:srgbClr val="B5DBE5">
                <a:alpha val="0"/>
              </a:srgbClr>
            </a:solidFill>
            <a:ln w="254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pPr>
                <a:lnSpc>
                  <a:spcPct val="95000"/>
                </a:lnSpc>
                <a:defRPr/>
              </a:pPr>
              <a:endParaRPr lang="en-US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63931955-7B93-9814-0117-2B2163BDE6EC}"/>
                </a:ext>
              </a:extLst>
            </p:cNvPr>
            <p:cNvSpPr/>
            <p:nvPr/>
          </p:nvSpPr>
          <p:spPr>
            <a:xfrm>
              <a:off x="6257925" y="4581525"/>
              <a:ext cx="833952" cy="390525"/>
            </a:xfrm>
            <a:custGeom>
              <a:avLst/>
              <a:gdLst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977078 w 3987711"/>
                <a:gd name="connsiteY34" fmla="*/ 424481 h 1987467"/>
                <a:gd name="connsiteX35" fmla="*/ 3987711 w 3987711"/>
                <a:gd name="connsiteY35" fmla="*/ 456379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977078 w 3987711"/>
                <a:gd name="connsiteY34" fmla="*/ 424481 h 1987467"/>
                <a:gd name="connsiteX35" fmla="*/ 3987711 w 3987711"/>
                <a:gd name="connsiteY35" fmla="*/ 456379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90" fmla="*/ 501 w 3987711"/>
                <a:gd name="connsiteY90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866870 w 3987711"/>
                <a:gd name="connsiteY34" fmla="*/ 564722 h 1987467"/>
                <a:gd name="connsiteX35" fmla="*/ 3987711 w 3987711"/>
                <a:gd name="connsiteY35" fmla="*/ 456379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90" fmla="*/ 501 w 3987711"/>
                <a:gd name="connsiteY90" fmla="*/ 722193 h 1987467"/>
                <a:gd name="connsiteX0" fmla="*/ 501 w 3987709"/>
                <a:gd name="connsiteY0" fmla="*/ 722193 h 1987467"/>
                <a:gd name="connsiteX1" fmla="*/ 32399 w 3987709"/>
                <a:gd name="connsiteY1" fmla="*/ 605235 h 1987467"/>
                <a:gd name="connsiteX2" fmla="*/ 43032 w 3987709"/>
                <a:gd name="connsiteY2" fmla="*/ 562705 h 1987467"/>
                <a:gd name="connsiteX3" fmla="*/ 64297 w 3987709"/>
                <a:gd name="connsiteY3" fmla="*/ 403216 h 1987467"/>
                <a:gd name="connsiteX4" fmla="*/ 85562 w 3987709"/>
                <a:gd name="connsiteY4" fmla="*/ 328788 h 1987467"/>
                <a:gd name="connsiteX5" fmla="*/ 117460 w 3987709"/>
                <a:gd name="connsiteY5" fmla="*/ 307523 h 1987467"/>
                <a:gd name="connsiteX6" fmla="*/ 181255 w 3987709"/>
                <a:gd name="connsiteY6" fmla="*/ 222463 h 1987467"/>
                <a:gd name="connsiteX7" fmla="*/ 202520 w 3987709"/>
                <a:gd name="connsiteY7" fmla="*/ 190565 h 1987467"/>
                <a:gd name="connsiteX8" fmla="*/ 266315 w 3987709"/>
                <a:gd name="connsiteY8" fmla="*/ 158667 h 1987467"/>
                <a:gd name="connsiteX9" fmla="*/ 298213 w 3987709"/>
                <a:gd name="connsiteY9" fmla="*/ 137402 h 1987467"/>
                <a:gd name="connsiteX10" fmla="*/ 478967 w 3987709"/>
                <a:gd name="connsiteY10" fmla="*/ 116137 h 1987467"/>
                <a:gd name="connsiteX11" fmla="*/ 542762 w 3987709"/>
                <a:gd name="connsiteY11" fmla="*/ 105505 h 1987467"/>
                <a:gd name="connsiteX12" fmla="*/ 595925 w 3987709"/>
                <a:gd name="connsiteY12" fmla="*/ 94872 h 1987467"/>
                <a:gd name="connsiteX13" fmla="*/ 1021227 w 3987709"/>
                <a:gd name="connsiteY13" fmla="*/ 84240 h 1987467"/>
                <a:gd name="connsiteX14" fmla="*/ 1276408 w 3987709"/>
                <a:gd name="connsiteY14" fmla="*/ 62974 h 1987467"/>
                <a:gd name="connsiteX15" fmla="*/ 1329571 w 3987709"/>
                <a:gd name="connsiteY15" fmla="*/ 52342 h 1987467"/>
                <a:gd name="connsiteX16" fmla="*/ 1414632 w 3987709"/>
                <a:gd name="connsiteY16" fmla="*/ 41709 h 1987467"/>
                <a:gd name="connsiteX17" fmla="*/ 1457162 w 3987709"/>
                <a:gd name="connsiteY17" fmla="*/ 31077 h 1987467"/>
                <a:gd name="connsiteX18" fmla="*/ 1616650 w 3987709"/>
                <a:gd name="connsiteY18" fmla="*/ 9812 h 1987467"/>
                <a:gd name="connsiteX19" fmla="*/ 2318399 w 3987709"/>
                <a:gd name="connsiteY19" fmla="*/ 20444 h 1987467"/>
                <a:gd name="connsiteX20" fmla="*/ 2488520 w 3987709"/>
                <a:gd name="connsiteY20" fmla="*/ 41709 h 1987467"/>
                <a:gd name="connsiteX21" fmla="*/ 2584213 w 3987709"/>
                <a:gd name="connsiteY21" fmla="*/ 52342 h 1987467"/>
                <a:gd name="connsiteX22" fmla="*/ 2648008 w 3987709"/>
                <a:gd name="connsiteY22" fmla="*/ 62974 h 1987467"/>
                <a:gd name="connsiteX23" fmla="*/ 3434818 w 3987709"/>
                <a:gd name="connsiteY23" fmla="*/ 73607 h 1987467"/>
                <a:gd name="connsiteX24" fmla="*/ 3519878 w 3987709"/>
                <a:gd name="connsiteY24" fmla="*/ 84240 h 1987467"/>
                <a:gd name="connsiteX25" fmla="*/ 3551776 w 3987709"/>
                <a:gd name="connsiteY25" fmla="*/ 94872 h 1987467"/>
                <a:gd name="connsiteX26" fmla="*/ 3636836 w 3987709"/>
                <a:gd name="connsiteY26" fmla="*/ 105505 h 1987467"/>
                <a:gd name="connsiteX27" fmla="*/ 3689999 w 3987709"/>
                <a:gd name="connsiteY27" fmla="*/ 116137 h 1987467"/>
                <a:gd name="connsiteX28" fmla="*/ 3753795 w 3987709"/>
                <a:gd name="connsiteY28" fmla="*/ 137402 h 1987467"/>
                <a:gd name="connsiteX29" fmla="*/ 3849488 w 3987709"/>
                <a:gd name="connsiteY29" fmla="*/ 211830 h 1987467"/>
                <a:gd name="connsiteX30" fmla="*/ 3892018 w 3987709"/>
                <a:gd name="connsiteY30" fmla="*/ 275626 h 1987467"/>
                <a:gd name="connsiteX31" fmla="*/ 3913283 w 3987709"/>
                <a:gd name="connsiteY31" fmla="*/ 307523 h 1987467"/>
                <a:gd name="connsiteX32" fmla="*/ 3923915 w 3987709"/>
                <a:gd name="connsiteY32" fmla="*/ 339421 h 1987467"/>
                <a:gd name="connsiteX33" fmla="*/ 3955813 w 3987709"/>
                <a:gd name="connsiteY33" fmla="*/ 360686 h 1987467"/>
                <a:gd name="connsiteX34" fmla="*/ 3866870 w 3987709"/>
                <a:gd name="connsiteY34" fmla="*/ 564722 h 1987467"/>
                <a:gd name="connsiteX35" fmla="*/ 3987709 w 3987709"/>
                <a:gd name="connsiteY35" fmla="*/ 564722 h 1987467"/>
                <a:gd name="connsiteX36" fmla="*/ 3977078 w 3987709"/>
                <a:gd name="connsiteY36" fmla="*/ 1073067 h 1987467"/>
                <a:gd name="connsiteX37" fmla="*/ 3966446 w 3987709"/>
                <a:gd name="connsiteY37" fmla="*/ 1104965 h 1987467"/>
                <a:gd name="connsiteX38" fmla="*/ 3955813 w 3987709"/>
                <a:gd name="connsiteY38" fmla="*/ 1423942 h 1987467"/>
                <a:gd name="connsiteX39" fmla="*/ 3913283 w 3987709"/>
                <a:gd name="connsiteY39" fmla="*/ 1519635 h 1987467"/>
                <a:gd name="connsiteX40" fmla="*/ 3902650 w 3987709"/>
                <a:gd name="connsiteY40" fmla="*/ 1551533 h 1987467"/>
                <a:gd name="connsiteX41" fmla="*/ 3838855 w 3987709"/>
                <a:gd name="connsiteY41" fmla="*/ 1594063 h 1987467"/>
                <a:gd name="connsiteX42" fmla="*/ 3775060 w 3987709"/>
                <a:gd name="connsiteY42" fmla="*/ 1636593 h 1987467"/>
                <a:gd name="connsiteX43" fmla="*/ 3743162 w 3987709"/>
                <a:gd name="connsiteY43" fmla="*/ 1657858 h 1987467"/>
                <a:gd name="connsiteX44" fmla="*/ 3721897 w 3987709"/>
                <a:gd name="connsiteY44" fmla="*/ 1689756 h 1987467"/>
                <a:gd name="connsiteX45" fmla="*/ 3689999 w 3987709"/>
                <a:gd name="connsiteY45" fmla="*/ 1700388 h 1987467"/>
                <a:gd name="connsiteX46" fmla="*/ 3626204 w 3987709"/>
                <a:gd name="connsiteY46" fmla="*/ 1742919 h 1987467"/>
                <a:gd name="connsiteX47" fmla="*/ 3594306 w 3987709"/>
                <a:gd name="connsiteY47" fmla="*/ 1764184 h 1987467"/>
                <a:gd name="connsiteX48" fmla="*/ 3562408 w 3987709"/>
                <a:gd name="connsiteY48" fmla="*/ 1785449 h 1987467"/>
                <a:gd name="connsiteX49" fmla="*/ 3519878 w 3987709"/>
                <a:gd name="connsiteY49" fmla="*/ 1806714 h 1987467"/>
                <a:gd name="connsiteX50" fmla="*/ 3487981 w 3987709"/>
                <a:gd name="connsiteY50" fmla="*/ 1817347 h 1987467"/>
                <a:gd name="connsiteX51" fmla="*/ 3456083 w 3987709"/>
                <a:gd name="connsiteY51" fmla="*/ 1838612 h 1987467"/>
                <a:gd name="connsiteX52" fmla="*/ 3339125 w 3987709"/>
                <a:gd name="connsiteY52" fmla="*/ 1859877 h 1987467"/>
                <a:gd name="connsiteX53" fmla="*/ 3307227 w 3987709"/>
                <a:gd name="connsiteY53" fmla="*/ 1881142 h 1987467"/>
                <a:gd name="connsiteX54" fmla="*/ 3158371 w 3987709"/>
                <a:gd name="connsiteY54" fmla="*/ 1902407 h 1987467"/>
                <a:gd name="connsiteX55" fmla="*/ 2945720 w 3987709"/>
                <a:gd name="connsiteY55" fmla="*/ 1923672 h 1987467"/>
                <a:gd name="connsiteX56" fmla="*/ 2679906 w 3987709"/>
                <a:gd name="connsiteY56" fmla="*/ 1934305 h 1987467"/>
                <a:gd name="connsiteX57" fmla="*/ 2445990 w 3987709"/>
                <a:gd name="connsiteY57" fmla="*/ 1944937 h 1987467"/>
                <a:gd name="connsiteX58" fmla="*/ 2371562 w 3987709"/>
                <a:gd name="connsiteY58" fmla="*/ 1955570 h 1987467"/>
                <a:gd name="connsiteX59" fmla="*/ 2307767 w 3987709"/>
                <a:gd name="connsiteY59" fmla="*/ 1976835 h 1987467"/>
                <a:gd name="connsiteX60" fmla="*/ 1999422 w 3987709"/>
                <a:gd name="connsiteY60" fmla="*/ 1987467 h 1987467"/>
                <a:gd name="connsiteX61" fmla="*/ 1340204 w 3987709"/>
                <a:gd name="connsiteY61" fmla="*/ 1976835 h 1987467"/>
                <a:gd name="connsiteX62" fmla="*/ 1170083 w 3987709"/>
                <a:gd name="connsiteY62" fmla="*/ 1955570 h 1987467"/>
                <a:gd name="connsiteX63" fmla="*/ 1138185 w 3987709"/>
                <a:gd name="connsiteY63" fmla="*/ 1934305 h 1987467"/>
                <a:gd name="connsiteX64" fmla="*/ 1095655 w 3987709"/>
                <a:gd name="connsiteY64" fmla="*/ 1923672 h 1987467"/>
                <a:gd name="connsiteX65" fmla="*/ 1063757 w 3987709"/>
                <a:gd name="connsiteY65" fmla="*/ 1913040 h 1987467"/>
                <a:gd name="connsiteX66" fmla="*/ 1021227 w 3987709"/>
                <a:gd name="connsiteY66" fmla="*/ 1902407 h 1987467"/>
                <a:gd name="connsiteX67" fmla="*/ 925534 w 3987709"/>
                <a:gd name="connsiteY67" fmla="*/ 1870509 h 1987467"/>
                <a:gd name="connsiteX68" fmla="*/ 893636 w 3987709"/>
                <a:gd name="connsiteY68" fmla="*/ 1859877 h 1987467"/>
                <a:gd name="connsiteX69" fmla="*/ 808576 w 3987709"/>
                <a:gd name="connsiteY69" fmla="*/ 1849244 h 1987467"/>
                <a:gd name="connsiteX70" fmla="*/ 734148 w 3987709"/>
                <a:gd name="connsiteY70" fmla="*/ 1817347 h 1987467"/>
                <a:gd name="connsiteX71" fmla="*/ 670353 w 3987709"/>
                <a:gd name="connsiteY71" fmla="*/ 1796081 h 1987467"/>
                <a:gd name="connsiteX72" fmla="*/ 627822 w 3987709"/>
                <a:gd name="connsiteY72" fmla="*/ 1785449 h 1987467"/>
                <a:gd name="connsiteX73" fmla="*/ 468334 w 3987709"/>
                <a:gd name="connsiteY73" fmla="*/ 1764184 h 1987467"/>
                <a:gd name="connsiteX74" fmla="*/ 362008 w 3987709"/>
                <a:gd name="connsiteY74" fmla="*/ 1732286 h 1987467"/>
                <a:gd name="connsiteX75" fmla="*/ 330111 w 3987709"/>
                <a:gd name="connsiteY75" fmla="*/ 1721654 h 1987467"/>
                <a:gd name="connsiteX76" fmla="*/ 276948 w 3987709"/>
                <a:gd name="connsiteY76" fmla="*/ 1679123 h 1987467"/>
                <a:gd name="connsiteX77" fmla="*/ 245050 w 3987709"/>
                <a:gd name="connsiteY77" fmla="*/ 1668491 h 1987467"/>
                <a:gd name="connsiteX78" fmla="*/ 213153 w 3987709"/>
                <a:gd name="connsiteY78" fmla="*/ 1647226 h 1987467"/>
                <a:gd name="connsiteX79" fmla="*/ 191888 w 3987709"/>
                <a:gd name="connsiteY79" fmla="*/ 1615328 h 1987467"/>
                <a:gd name="connsiteX80" fmla="*/ 170622 w 3987709"/>
                <a:gd name="connsiteY80" fmla="*/ 1594063 h 1987467"/>
                <a:gd name="connsiteX81" fmla="*/ 138725 w 3987709"/>
                <a:gd name="connsiteY81" fmla="*/ 1530267 h 1987467"/>
                <a:gd name="connsiteX82" fmla="*/ 106827 w 3987709"/>
                <a:gd name="connsiteY82" fmla="*/ 1498370 h 1987467"/>
                <a:gd name="connsiteX83" fmla="*/ 64297 w 3987709"/>
                <a:gd name="connsiteY83" fmla="*/ 1434574 h 1987467"/>
                <a:gd name="connsiteX84" fmla="*/ 53664 w 3987709"/>
                <a:gd name="connsiteY84" fmla="*/ 1392044 h 1987467"/>
                <a:gd name="connsiteX85" fmla="*/ 43032 w 3987709"/>
                <a:gd name="connsiteY85" fmla="*/ 1328249 h 1987467"/>
                <a:gd name="connsiteX86" fmla="*/ 32399 w 3987709"/>
                <a:gd name="connsiteY86" fmla="*/ 1275086 h 1987467"/>
                <a:gd name="connsiteX87" fmla="*/ 32399 w 3987709"/>
                <a:gd name="connsiteY87" fmla="*/ 977374 h 1987467"/>
                <a:gd name="connsiteX88" fmla="*/ 11134 w 3987709"/>
                <a:gd name="connsiteY88" fmla="*/ 892314 h 1987467"/>
                <a:gd name="connsiteX89" fmla="*/ 501 w 3987709"/>
                <a:gd name="connsiteY89" fmla="*/ 807254 h 1987467"/>
                <a:gd name="connsiteX90" fmla="*/ 501 w 3987709"/>
                <a:gd name="connsiteY90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866870 w 3987711"/>
                <a:gd name="connsiteY34" fmla="*/ 564722 h 1987467"/>
                <a:gd name="connsiteX35" fmla="*/ 3987711 w 3987711"/>
                <a:gd name="connsiteY35" fmla="*/ 564722 h 1987467"/>
                <a:gd name="connsiteX36" fmla="*/ 3977078 w 3987711"/>
                <a:gd name="connsiteY36" fmla="*/ 1073067 h 1987467"/>
                <a:gd name="connsiteX37" fmla="*/ 3966446 w 3987711"/>
                <a:gd name="connsiteY37" fmla="*/ 1104965 h 1987467"/>
                <a:gd name="connsiteX38" fmla="*/ 3955813 w 3987711"/>
                <a:gd name="connsiteY38" fmla="*/ 1423942 h 1987467"/>
                <a:gd name="connsiteX39" fmla="*/ 3913283 w 3987711"/>
                <a:gd name="connsiteY39" fmla="*/ 1519635 h 1987467"/>
                <a:gd name="connsiteX40" fmla="*/ 3902650 w 3987711"/>
                <a:gd name="connsiteY40" fmla="*/ 1551533 h 1987467"/>
                <a:gd name="connsiteX41" fmla="*/ 3838855 w 3987711"/>
                <a:gd name="connsiteY41" fmla="*/ 1594063 h 1987467"/>
                <a:gd name="connsiteX42" fmla="*/ 3775060 w 3987711"/>
                <a:gd name="connsiteY42" fmla="*/ 1636593 h 1987467"/>
                <a:gd name="connsiteX43" fmla="*/ 3743162 w 3987711"/>
                <a:gd name="connsiteY43" fmla="*/ 1657858 h 1987467"/>
                <a:gd name="connsiteX44" fmla="*/ 3721897 w 3987711"/>
                <a:gd name="connsiteY44" fmla="*/ 1689756 h 1987467"/>
                <a:gd name="connsiteX45" fmla="*/ 3689999 w 3987711"/>
                <a:gd name="connsiteY45" fmla="*/ 1700388 h 1987467"/>
                <a:gd name="connsiteX46" fmla="*/ 3626204 w 3987711"/>
                <a:gd name="connsiteY46" fmla="*/ 1742919 h 1987467"/>
                <a:gd name="connsiteX47" fmla="*/ 3594306 w 3987711"/>
                <a:gd name="connsiteY47" fmla="*/ 1764184 h 1987467"/>
                <a:gd name="connsiteX48" fmla="*/ 3562408 w 3987711"/>
                <a:gd name="connsiteY48" fmla="*/ 1785449 h 1987467"/>
                <a:gd name="connsiteX49" fmla="*/ 3519878 w 3987711"/>
                <a:gd name="connsiteY49" fmla="*/ 1806714 h 1987467"/>
                <a:gd name="connsiteX50" fmla="*/ 3487981 w 3987711"/>
                <a:gd name="connsiteY50" fmla="*/ 1817347 h 1987467"/>
                <a:gd name="connsiteX51" fmla="*/ 3456083 w 3987711"/>
                <a:gd name="connsiteY51" fmla="*/ 1838612 h 1987467"/>
                <a:gd name="connsiteX52" fmla="*/ 3339125 w 3987711"/>
                <a:gd name="connsiteY52" fmla="*/ 1859877 h 1987467"/>
                <a:gd name="connsiteX53" fmla="*/ 3307227 w 3987711"/>
                <a:gd name="connsiteY53" fmla="*/ 1881142 h 1987467"/>
                <a:gd name="connsiteX54" fmla="*/ 3158371 w 3987711"/>
                <a:gd name="connsiteY54" fmla="*/ 1902407 h 1987467"/>
                <a:gd name="connsiteX55" fmla="*/ 2945720 w 3987711"/>
                <a:gd name="connsiteY55" fmla="*/ 1923672 h 1987467"/>
                <a:gd name="connsiteX56" fmla="*/ 2679906 w 3987711"/>
                <a:gd name="connsiteY56" fmla="*/ 1934305 h 1987467"/>
                <a:gd name="connsiteX57" fmla="*/ 2445990 w 3987711"/>
                <a:gd name="connsiteY57" fmla="*/ 1944937 h 1987467"/>
                <a:gd name="connsiteX58" fmla="*/ 2371562 w 3987711"/>
                <a:gd name="connsiteY58" fmla="*/ 1955570 h 1987467"/>
                <a:gd name="connsiteX59" fmla="*/ 2307767 w 3987711"/>
                <a:gd name="connsiteY59" fmla="*/ 1976835 h 1987467"/>
                <a:gd name="connsiteX60" fmla="*/ 1999422 w 3987711"/>
                <a:gd name="connsiteY60" fmla="*/ 1987467 h 1987467"/>
                <a:gd name="connsiteX61" fmla="*/ 1340204 w 3987711"/>
                <a:gd name="connsiteY61" fmla="*/ 1976835 h 1987467"/>
                <a:gd name="connsiteX62" fmla="*/ 1170083 w 3987711"/>
                <a:gd name="connsiteY62" fmla="*/ 1955570 h 1987467"/>
                <a:gd name="connsiteX63" fmla="*/ 1138185 w 3987711"/>
                <a:gd name="connsiteY63" fmla="*/ 1934305 h 1987467"/>
                <a:gd name="connsiteX64" fmla="*/ 1095655 w 3987711"/>
                <a:gd name="connsiteY64" fmla="*/ 1923672 h 1987467"/>
                <a:gd name="connsiteX65" fmla="*/ 1063757 w 3987711"/>
                <a:gd name="connsiteY65" fmla="*/ 1913040 h 1987467"/>
                <a:gd name="connsiteX66" fmla="*/ 1021227 w 3987711"/>
                <a:gd name="connsiteY66" fmla="*/ 1902407 h 1987467"/>
                <a:gd name="connsiteX67" fmla="*/ 925534 w 3987711"/>
                <a:gd name="connsiteY67" fmla="*/ 1870509 h 1987467"/>
                <a:gd name="connsiteX68" fmla="*/ 893636 w 3987711"/>
                <a:gd name="connsiteY68" fmla="*/ 1859877 h 1987467"/>
                <a:gd name="connsiteX69" fmla="*/ 808576 w 3987711"/>
                <a:gd name="connsiteY69" fmla="*/ 1849244 h 1987467"/>
                <a:gd name="connsiteX70" fmla="*/ 734148 w 3987711"/>
                <a:gd name="connsiteY70" fmla="*/ 1817347 h 1987467"/>
                <a:gd name="connsiteX71" fmla="*/ 670353 w 3987711"/>
                <a:gd name="connsiteY71" fmla="*/ 1796081 h 1987467"/>
                <a:gd name="connsiteX72" fmla="*/ 627822 w 3987711"/>
                <a:gd name="connsiteY72" fmla="*/ 1785449 h 1987467"/>
                <a:gd name="connsiteX73" fmla="*/ 468334 w 3987711"/>
                <a:gd name="connsiteY73" fmla="*/ 1764184 h 1987467"/>
                <a:gd name="connsiteX74" fmla="*/ 362008 w 3987711"/>
                <a:gd name="connsiteY74" fmla="*/ 1732286 h 1987467"/>
                <a:gd name="connsiteX75" fmla="*/ 330111 w 3987711"/>
                <a:gd name="connsiteY75" fmla="*/ 1721654 h 1987467"/>
                <a:gd name="connsiteX76" fmla="*/ 276948 w 3987711"/>
                <a:gd name="connsiteY76" fmla="*/ 1679123 h 1987467"/>
                <a:gd name="connsiteX77" fmla="*/ 245050 w 3987711"/>
                <a:gd name="connsiteY77" fmla="*/ 1668491 h 1987467"/>
                <a:gd name="connsiteX78" fmla="*/ 213153 w 3987711"/>
                <a:gd name="connsiteY78" fmla="*/ 1647226 h 1987467"/>
                <a:gd name="connsiteX79" fmla="*/ 191888 w 3987711"/>
                <a:gd name="connsiteY79" fmla="*/ 1615328 h 1987467"/>
                <a:gd name="connsiteX80" fmla="*/ 170622 w 3987711"/>
                <a:gd name="connsiteY80" fmla="*/ 1594063 h 1987467"/>
                <a:gd name="connsiteX81" fmla="*/ 138725 w 3987711"/>
                <a:gd name="connsiteY81" fmla="*/ 1530267 h 1987467"/>
                <a:gd name="connsiteX82" fmla="*/ 106827 w 3987711"/>
                <a:gd name="connsiteY82" fmla="*/ 1498370 h 1987467"/>
                <a:gd name="connsiteX83" fmla="*/ 64297 w 3987711"/>
                <a:gd name="connsiteY83" fmla="*/ 1434574 h 1987467"/>
                <a:gd name="connsiteX84" fmla="*/ 53664 w 3987711"/>
                <a:gd name="connsiteY84" fmla="*/ 1392044 h 1987467"/>
                <a:gd name="connsiteX85" fmla="*/ 43032 w 3987711"/>
                <a:gd name="connsiteY85" fmla="*/ 1328249 h 1987467"/>
                <a:gd name="connsiteX86" fmla="*/ 32399 w 3987711"/>
                <a:gd name="connsiteY86" fmla="*/ 1275086 h 1987467"/>
                <a:gd name="connsiteX87" fmla="*/ 32399 w 3987711"/>
                <a:gd name="connsiteY87" fmla="*/ 977374 h 1987467"/>
                <a:gd name="connsiteX88" fmla="*/ 11134 w 3987711"/>
                <a:gd name="connsiteY88" fmla="*/ 892314 h 1987467"/>
                <a:gd name="connsiteX89" fmla="*/ 501 w 3987711"/>
                <a:gd name="connsiteY89" fmla="*/ 807254 h 1987467"/>
                <a:gd name="connsiteX90" fmla="*/ 501 w 3987711"/>
                <a:gd name="connsiteY90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55813 w 3987711"/>
                <a:gd name="connsiteY33" fmla="*/ 360686 h 1987467"/>
                <a:gd name="connsiteX34" fmla="*/ 3987711 w 3987711"/>
                <a:gd name="connsiteY34" fmla="*/ 564722 h 1987467"/>
                <a:gd name="connsiteX35" fmla="*/ 3977078 w 3987711"/>
                <a:gd name="connsiteY35" fmla="*/ 1073067 h 1987467"/>
                <a:gd name="connsiteX36" fmla="*/ 3966446 w 3987711"/>
                <a:gd name="connsiteY36" fmla="*/ 1104965 h 1987467"/>
                <a:gd name="connsiteX37" fmla="*/ 3955813 w 3987711"/>
                <a:gd name="connsiteY37" fmla="*/ 1423942 h 1987467"/>
                <a:gd name="connsiteX38" fmla="*/ 3913283 w 3987711"/>
                <a:gd name="connsiteY38" fmla="*/ 1519635 h 1987467"/>
                <a:gd name="connsiteX39" fmla="*/ 3902650 w 3987711"/>
                <a:gd name="connsiteY39" fmla="*/ 1551533 h 1987467"/>
                <a:gd name="connsiteX40" fmla="*/ 3838855 w 3987711"/>
                <a:gd name="connsiteY40" fmla="*/ 1594063 h 1987467"/>
                <a:gd name="connsiteX41" fmla="*/ 3775060 w 3987711"/>
                <a:gd name="connsiteY41" fmla="*/ 1636593 h 1987467"/>
                <a:gd name="connsiteX42" fmla="*/ 3743162 w 3987711"/>
                <a:gd name="connsiteY42" fmla="*/ 1657858 h 1987467"/>
                <a:gd name="connsiteX43" fmla="*/ 3721897 w 3987711"/>
                <a:gd name="connsiteY43" fmla="*/ 1689756 h 1987467"/>
                <a:gd name="connsiteX44" fmla="*/ 3689999 w 3987711"/>
                <a:gd name="connsiteY44" fmla="*/ 1700388 h 1987467"/>
                <a:gd name="connsiteX45" fmla="*/ 3626204 w 3987711"/>
                <a:gd name="connsiteY45" fmla="*/ 1742919 h 1987467"/>
                <a:gd name="connsiteX46" fmla="*/ 3594306 w 3987711"/>
                <a:gd name="connsiteY46" fmla="*/ 1764184 h 1987467"/>
                <a:gd name="connsiteX47" fmla="*/ 3562408 w 3987711"/>
                <a:gd name="connsiteY47" fmla="*/ 1785449 h 1987467"/>
                <a:gd name="connsiteX48" fmla="*/ 3519878 w 3987711"/>
                <a:gd name="connsiteY48" fmla="*/ 1806714 h 1987467"/>
                <a:gd name="connsiteX49" fmla="*/ 3487981 w 3987711"/>
                <a:gd name="connsiteY49" fmla="*/ 1817347 h 1987467"/>
                <a:gd name="connsiteX50" fmla="*/ 3456083 w 3987711"/>
                <a:gd name="connsiteY50" fmla="*/ 1838612 h 1987467"/>
                <a:gd name="connsiteX51" fmla="*/ 3339125 w 3987711"/>
                <a:gd name="connsiteY51" fmla="*/ 1859877 h 1987467"/>
                <a:gd name="connsiteX52" fmla="*/ 3307227 w 3987711"/>
                <a:gd name="connsiteY52" fmla="*/ 1881142 h 1987467"/>
                <a:gd name="connsiteX53" fmla="*/ 3158371 w 3987711"/>
                <a:gd name="connsiteY53" fmla="*/ 1902407 h 1987467"/>
                <a:gd name="connsiteX54" fmla="*/ 2945720 w 3987711"/>
                <a:gd name="connsiteY54" fmla="*/ 1923672 h 1987467"/>
                <a:gd name="connsiteX55" fmla="*/ 2679906 w 3987711"/>
                <a:gd name="connsiteY55" fmla="*/ 1934305 h 1987467"/>
                <a:gd name="connsiteX56" fmla="*/ 2445990 w 3987711"/>
                <a:gd name="connsiteY56" fmla="*/ 1944937 h 1987467"/>
                <a:gd name="connsiteX57" fmla="*/ 2371562 w 3987711"/>
                <a:gd name="connsiteY57" fmla="*/ 1955570 h 1987467"/>
                <a:gd name="connsiteX58" fmla="*/ 2307767 w 3987711"/>
                <a:gd name="connsiteY58" fmla="*/ 1976835 h 1987467"/>
                <a:gd name="connsiteX59" fmla="*/ 1999422 w 3987711"/>
                <a:gd name="connsiteY59" fmla="*/ 1987467 h 1987467"/>
                <a:gd name="connsiteX60" fmla="*/ 1340204 w 3987711"/>
                <a:gd name="connsiteY60" fmla="*/ 1976835 h 1987467"/>
                <a:gd name="connsiteX61" fmla="*/ 1170083 w 3987711"/>
                <a:gd name="connsiteY61" fmla="*/ 1955570 h 1987467"/>
                <a:gd name="connsiteX62" fmla="*/ 1138185 w 3987711"/>
                <a:gd name="connsiteY62" fmla="*/ 1934305 h 1987467"/>
                <a:gd name="connsiteX63" fmla="*/ 1095655 w 3987711"/>
                <a:gd name="connsiteY63" fmla="*/ 1923672 h 1987467"/>
                <a:gd name="connsiteX64" fmla="*/ 1063757 w 3987711"/>
                <a:gd name="connsiteY64" fmla="*/ 1913040 h 1987467"/>
                <a:gd name="connsiteX65" fmla="*/ 1021227 w 3987711"/>
                <a:gd name="connsiteY65" fmla="*/ 1902407 h 1987467"/>
                <a:gd name="connsiteX66" fmla="*/ 925534 w 3987711"/>
                <a:gd name="connsiteY66" fmla="*/ 1870509 h 1987467"/>
                <a:gd name="connsiteX67" fmla="*/ 893636 w 3987711"/>
                <a:gd name="connsiteY67" fmla="*/ 1859877 h 1987467"/>
                <a:gd name="connsiteX68" fmla="*/ 808576 w 3987711"/>
                <a:gd name="connsiteY68" fmla="*/ 1849244 h 1987467"/>
                <a:gd name="connsiteX69" fmla="*/ 734148 w 3987711"/>
                <a:gd name="connsiteY69" fmla="*/ 1817347 h 1987467"/>
                <a:gd name="connsiteX70" fmla="*/ 670353 w 3987711"/>
                <a:gd name="connsiteY70" fmla="*/ 1796081 h 1987467"/>
                <a:gd name="connsiteX71" fmla="*/ 627822 w 3987711"/>
                <a:gd name="connsiteY71" fmla="*/ 1785449 h 1987467"/>
                <a:gd name="connsiteX72" fmla="*/ 468334 w 3987711"/>
                <a:gd name="connsiteY72" fmla="*/ 1764184 h 1987467"/>
                <a:gd name="connsiteX73" fmla="*/ 362008 w 3987711"/>
                <a:gd name="connsiteY73" fmla="*/ 1732286 h 1987467"/>
                <a:gd name="connsiteX74" fmla="*/ 330111 w 3987711"/>
                <a:gd name="connsiteY74" fmla="*/ 1721654 h 1987467"/>
                <a:gd name="connsiteX75" fmla="*/ 276948 w 3987711"/>
                <a:gd name="connsiteY75" fmla="*/ 1679123 h 1987467"/>
                <a:gd name="connsiteX76" fmla="*/ 245050 w 3987711"/>
                <a:gd name="connsiteY76" fmla="*/ 1668491 h 1987467"/>
                <a:gd name="connsiteX77" fmla="*/ 213153 w 3987711"/>
                <a:gd name="connsiteY77" fmla="*/ 1647226 h 1987467"/>
                <a:gd name="connsiteX78" fmla="*/ 191888 w 3987711"/>
                <a:gd name="connsiteY78" fmla="*/ 1615328 h 1987467"/>
                <a:gd name="connsiteX79" fmla="*/ 170622 w 3987711"/>
                <a:gd name="connsiteY79" fmla="*/ 1594063 h 1987467"/>
                <a:gd name="connsiteX80" fmla="*/ 138725 w 3987711"/>
                <a:gd name="connsiteY80" fmla="*/ 1530267 h 1987467"/>
                <a:gd name="connsiteX81" fmla="*/ 106827 w 3987711"/>
                <a:gd name="connsiteY81" fmla="*/ 1498370 h 1987467"/>
                <a:gd name="connsiteX82" fmla="*/ 64297 w 3987711"/>
                <a:gd name="connsiteY82" fmla="*/ 1434574 h 1987467"/>
                <a:gd name="connsiteX83" fmla="*/ 53664 w 3987711"/>
                <a:gd name="connsiteY83" fmla="*/ 1392044 h 1987467"/>
                <a:gd name="connsiteX84" fmla="*/ 43032 w 3987711"/>
                <a:gd name="connsiteY84" fmla="*/ 1328249 h 1987467"/>
                <a:gd name="connsiteX85" fmla="*/ 32399 w 3987711"/>
                <a:gd name="connsiteY85" fmla="*/ 1275086 h 1987467"/>
                <a:gd name="connsiteX86" fmla="*/ 32399 w 3987711"/>
                <a:gd name="connsiteY86" fmla="*/ 977374 h 1987467"/>
                <a:gd name="connsiteX87" fmla="*/ 11134 w 3987711"/>
                <a:gd name="connsiteY87" fmla="*/ 892314 h 1987467"/>
                <a:gd name="connsiteX88" fmla="*/ 501 w 3987711"/>
                <a:gd name="connsiteY88" fmla="*/ 807254 h 1987467"/>
                <a:gd name="connsiteX89" fmla="*/ 501 w 3987711"/>
                <a:gd name="connsiteY89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866870 w 3987711"/>
                <a:gd name="connsiteY33" fmla="*/ 376482 h 1987467"/>
                <a:gd name="connsiteX34" fmla="*/ 3987711 w 3987711"/>
                <a:gd name="connsiteY34" fmla="*/ 564722 h 1987467"/>
                <a:gd name="connsiteX35" fmla="*/ 3977078 w 3987711"/>
                <a:gd name="connsiteY35" fmla="*/ 1073067 h 1987467"/>
                <a:gd name="connsiteX36" fmla="*/ 3966446 w 3987711"/>
                <a:gd name="connsiteY36" fmla="*/ 1104965 h 1987467"/>
                <a:gd name="connsiteX37" fmla="*/ 3955813 w 3987711"/>
                <a:gd name="connsiteY37" fmla="*/ 1423942 h 1987467"/>
                <a:gd name="connsiteX38" fmla="*/ 3913283 w 3987711"/>
                <a:gd name="connsiteY38" fmla="*/ 1519635 h 1987467"/>
                <a:gd name="connsiteX39" fmla="*/ 3902650 w 3987711"/>
                <a:gd name="connsiteY39" fmla="*/ 1551533 h 1987467"/>
                <a:gd name="connsiteX40" fmla="*/ 3838855 w 3987711"/>
                <a:gd name="connsiteY40" fmla="*/ 1594063 h 1987467"/>
                <a:gd name="connsiteX41" fmla="*/ 3775060 w 3987711"/>
                <a:gd name="connsiteY41" fmla="*/ 1636593 h 1987467"/>
                <a:gd name="connsiteX42" fmla="*/ 3743162 w 3987711"/>
                <a:gd name="connsiteY42" fmla="*/ 1657858 h 1987467"/>
                <a:gd name="connsiteX43" fmla="*/ 3721897 w 3987711"/>
                <a:gd name="connsiteY43" fmla="*/ 1689756 h 1987467"/>
                <a:gd name="connsiteX44" fmla="*/ 3689999 w 3987711"/>
                <a:gd name="connsiteY44" fmla="*/ 1700388 h 1987467"/>
                <a:gd name="connsiteX45" fmla="*/ 3626204 w 3987711"/>
                <a:gd name="connsiteY45" fmla="*/ 1742919 h 1987467"/>
                <a:gd name="connsiteX46" fmla="*/ 3594306 w 3987711"/>
                <a:gd name="connsiteY46" fmla="*/ 1764184 h 1987467"/>
                <a:gd name="connsiteX47" fmla="*/ 3562408 w 3987711"/>
                <a:gd name="connsiteY47" fmla="*/ 1785449 h 1987467"/>
                <a:gd name="connsiteX48" fmla="*/ 3519878 w 3987711"/>
                <a:gd name="connsiteY48" fmla="*/ 1806714 h 1987467"/>
                <a:gd name="connsiteX49" fmla="*/ 3487981 w 3987711"/>
                <a:gd name="connsiteY49" fmla="*/ 1817347 h 1987467"/>
                <a:gd name="connsiteX50" fmla="*/ 3456083 w 3987711"/>
                <a:gd name="connsiteY50" fmla="*/ 1838612 h 1987467"/>
                <a:gd name="connsiteX51" fmla="*/ 3339125 w 3987711"/>
                <a:gd name="connsiteY51" fmla="*/ 1859877 h 1987467"/>
                <a:gd name="connsiteX52" fmla="*/ 3307227 w 3987711"/>
                <a:gd name="connsiteY52" fmla="*/ 1881142 h 1987467"/>
                <a:gd name="connsiteX53" fmla="*/ 3158371 w 3987711"/>
                <a:gd name="connsiteY53" fmla="*/ 1902407 h 1987467"/>
                <a:gd name="connsiteX54" fmla="*/ 2945720 w 3987711"/>
                <a:gd name="connsiteY54" fmla="*/ 1923672 h 1987467"/>
                <a:gd name="connsiteX55" fmla="*/ 2679906 w 3987711"/>
                <a:gd name="connsiteY55" fmla="*/ 1934305 h 1987467"/>
                <a:gd name="connsiteX56" fmla="*/ 2445990 w 3987711"/>
                <a:gd name="connsiteY56" fmla="*/ 1944937 h 1987467"/>
                <a:gd name="connsiteX57" fmla="*/ 2371562 w 3987711"/>
                <a:gd name="connsiteY57" fmla="*/ 1955570 h 1987467"/>
                <a:gd name="connsiteX58" fmla="*/ 2307767 w 3987711"/>
                <a:gd name="connsiteY58" fmla="*/ 1976835 h 1987467"/>
                <a:gd name="connsiteX59" fmla="*/ 1999422 w 3987711"/>
                <a:gd name="connsiteY59" fmla="*/ 1987467 h 1987467"/>
                <a:gd name="connsiteX60" fmla="*/ 1340204 w 3987711"/>
                <a:gd name="connsiteY60" fmla="*/ 1976835 h 1987467"/>
                <a:gd name="connsiteX61" fmla="*/ 1170083 w 3987711"/>
                <a:gd name="connsiteY61" fmla="*/ 1955570 h 1987467"/>
                <a:gd name="connsiteX62" fmla="*/ 1138185 w 3987711"/>
                <a:gd name="connsiteY62" fmla="*/ 1934305 h 1987467"/>
                <a:gd name="connsiteX63" fmla="*/ 1095655 w 3987711"/>
                <a:gd name="connsiteY63" fmla="*/ 1923672 h 1987467"/>
                <a:gd name="connsiteX64" fmla="*/ 1063757 w 3987711"/>
                <a:gd name="connsiteY64" fmla="*/ 1913040 h 1987467"/>
                <a:gd name="connsiteX65" fmla="*/ 1021227 w 3987711"/>
                <a:gd name="connsiteY65" fmla="*/ 1902407 h 1987467"/>
                <a:gd name="connsiteX66" fmla="*/ 925534 w 3987711"/>
                <a:gd name="connsiteY66" fmla="*/ 1870509 h 1987467"/>
                <a:gd name="connsiteX67" fmla="*/ 893636 w 3987711"/>
                <a:gd name="connsiteY67" fmla="*/ 1859877 h 1987467"/>
                <a:gd name="connsiteX68" fmla="*/ 808576 w 3987711"/>
                <a:gd name="connsiteY68" fmla="*/ 1849244 h 1987467"/>
                <a:gd name="connsiteX69" fmla="*/ 734148 w 3987711"/>
                <a:gd name="connsiteY69" fmla="*/ 1817347 h 1987467"/>
                <a:gd name="connsiteX70" fmla="*/ 670353 w 3987711"/>
                <a:gd name="connsiteY70" fmla="*/ 1796081 h 1987467"/>
                <a:gd name="connsiteX71" fmla="*/ 627822 w 3987711"/>
                <a:gd name="connsiteY71" fmla="*/ 1785449 h 1987467"/>
                <a:gd name="connsiteX72" fmla="*/ 468334 w 3987711"/>
                <a:gd name="connsiteY72" fmla="*/ 1764184 h 1987467"/>
                <a:gd name="connsiteX73" fmla="*/ 362008 w 3987711"/>
                <a:gd name="connsiteY73" fmla="*/ 1732286 h 1987467"/>
                <a:gd name="connsiteX74" fmla="*/ 330111 w 3987711"/>
                <a:gd name="connsiteY74" fmla="*/ 1721654 h 1987467"/>
                <a:gd name="connsiteX75" fmla="*/ 276948 w 3987711"/>
                <a:gd name="connsiteY75" fmla="*/ 1679123 h 1987467"/>
                <a:gd name="connsiteX76" fmla="*/ 245050 w 3987711"/>
                <a:gd name="connsiteY76" fmla="*/ 1668491 h 1987467"/>
                <a:gd name="connsiteX77" fmla="*/ 213153 w 3987711"/>
                <a:gd name="connsiteY77" fmla="*/ 1647226 h 1987467"/>
                <a:gd name="connsiteX78" fmla="*/ 191888 w 3987711"/>
                <a:gd name="connsiteY78" fmla="*/ 1615328 h 1987467"/>
                <a:gd name="connsiteX79" fmla="*/ 170622 w 3987711"/>
                <a:gd name="connsiteY79" fmla="*/ 1594063 h 1987467"/>
                <a:gd name="connsiteX80" fmla="*/ 138725 w 3987711"/>
                <a:gd name="connsiteY80" fmla="*/ 1530267 h 1987467"/>
                <a:gd name="connsiteX81" fmla="*/ 106827 w 3987711"/>
                <a:gd name="connsiteY81" fmla="*/ 1498370 h 1987467"/>
                <a:gd name="connsiteX82" fmla="*/ 64297 w 3987711"/>
                <a:gd name="connsiteY82" fmla="*/ 1434574 h 1987467"/>
                <a:gd name="connsiteX83" fmla="*/ 53664 w 3987711"/>
                <a:gd name="connsiteY83" fmla="*/ 1392044 h 1987467"/>
                <a:gd name="connsiteX84" fmla="*/ 43032 w 3987711"/>
                <a:gd name="connsiteY84" fmla="*/ 1328249 h 1987467"/>
                <a:gd name="connsiteX85" fmla="*/ 32399 w 3987711"/>
                <a:gd name="connsiteY85" fmla="*/ 1275086 h 1987467"/>
                <a:gd name="connsiteX86" fmla="*/ 32399 w 3987711"/>
                <a:gd name="connsiteY86" fmla="*/ 977374 h 1987467"/>
                <a:gd name="connsiteX87" fmla="*/ 11134 w 3987711"/>
                <a:gd name="connsiteY87" fmla="*/ 892314 h 1987467"/>
                <a:gd name="connsiteX88" fmla="*/ 501 w 3987711"/>
                <a:gd name="connsiteY88" fmla="*/ 807254 h 1987467"/>
                <a:gd name="connsiteX89" fmla="*/ 501 w 3987711"/>
                <a:gd name="connsiteY89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23915 w 3987711"/>
                <a:gd name="connsiteY32" fmla="*/ 339421 h 1987467"/>
                <a:gd name="connsiteX33" fmla="*/ 3987711 w 3987711"/>
                <a:gd name="connsiteY33" fmla="*/ 564722 h 1987467"/>
                <a:gd name="connsiteX34" fmla="*/ 3977078 w 3987711"/>
                <a:gd name="connsiteY34" fmla="*/ 1073067 h 1987467"/>
                <a:gd name="connsiteX35" fmla="*/ 3966446 w 3987711"/>
                <a:gd name="connsiteY35" fmla="*/ 1104965 h 1987467"/>
                <a:gd name="connsiteX36" fmla="*/ 3955813 w 3987711"/>
                <a:gd name="connsiteY36" fmla="*/ 1423942 h 1987467"/>
                <a:gd name="connsiteX37" fmla="*/ 3913283 w 3987711"/>
                <a:gd name="connsiteY37" fmla="*/ 1519635 h 1987467"/>
                <a:gd name="connsiteX38" fmla="*/ 3902650 w 3987711"/>
                <a:gd name="connsiteY38" fmla="*/ 1551533 h 1987467"/>
                <a:gd name="connsiteX39" fmla="*/ 3838855 w 3987711"/>
                <a:gd name="connsiteY39" fmla="*/ 1594063 h 1987467"/>
                <a:gd name="connsiteX40" fmla="*/ 3775060 w 3987711"/>
                <a:gd name="connsiteY40" fmla="*/ 1636593 h 1987467"/>
                <a:gd name="connsiteX41" fmla="*/ 3743162 w 3987711"/>
                <a:gd name="connsiteY41" fmla="*/ 1657858 h 1987467"/>
                <a:gd name="connsiteX42" fmla="*/ 3721897 w 3987711"/>
                <a:gd name="connsiteY42" fmla="*/ 1689756 h 1987467"/>
                <a:gd name="connsiteX43" fmla="*/ 3689999 w 3987711"/>
                <a:gd name="connsiteY43" fmla="*/ 1700388 h 1987467"/>
                <a:gd name="connsiteX44" fmla="*/ 3626204 w 3987711"/>
                <a:gd name="connsiteY44" fmla="*/ 1742919 h 1987467"/>
                <a:gd name="connsiteX45" fmla="*/ 3594306 w 3987711"/>
                <a:gd name="connsiteY45" fmla="*/ 1764184 h 1987467"/>
                <a:gd name="connsiteX46" fmla="*/ 3562408 w 3987711"/>
                <a:gd name="connsiteY46" fmla="*/ 1785449 h 1987467"/>
                <a:gd name="connsiteX47" fmla="*/ 3519878 w 3987711"/>
                <a:gd name="connsiteY47" fmla="*/ 1806714 h 1987467"/>
                <a:gd name="connsiteX48" fmla="*/ 3487981 w 3987711"/>
                <a:gd name="connsiteY48" fmla="*/ 1817347 h 1987467"/>
                <a:gd name="connsiteX49" fmla="*/ 3456083 w 3987711"/>
                <a:gd name="connsiteY49" fmla="*/ 1838612 h 1987467"/>
                <a:gd name="connsiteX50" fmla="*/ 3339125 w 3987711"/>
                <a:gd name="connsiteY50" fmla="*/ 1859877 h 1987467"/>
                <a:gd name="connsiteX51" fmla="*/ 3307227 w 3987711"/>
                <a:gd name="connsiteY51" fmla="*/ 1881142 h 1987467"/>
                <a:gd name="connsiteX52" fmla="*/ 3158371 w 3987711"/>
                <a:gd name="connsiteY52" fmla="*/ 1902407 h 1987467"/>
                <a:gd name="connsiteX53" fmla="*/ 2945720 w 3987711"/>
                <a:gd name="connsiteY53" fmla="*/ 1923672 h 1987467"/>
                <a:gd name="connsiteX54" fmla="*/ 2679906 w 3987711"/>
                <a:gd name="connsiteY54" fmla="*/ 1934305 h 1987467"/>
                <a:gd name="connsiteX55" fmla="*/ 2445990 w 3987711"/>
                <a:gd name="connsiteY55" fmla="*/ 1944937 h 1987467"/>
                <a:gd name="connsiteX56" fmla="*/ 2371562 w 3987711"/>
                <a:gd name="connsiteY56" fmla="*/ 1955570 h 1987467"/>
                <a:gd name="connsiteX57" fmla="*/ 2307767 w 3987711"/>
                <a:gd name="connsiteY57" fmla="*/ 1976835 h 1987467"/>
                <a:gd name="connsiteX58" fmla="*/ 1999422 w 3987711"/>
                <a:gd name="connsiteY58" fmla="*/ 1987467 h 1987467"/>
                <a:gd name="connsiteX59" fmla="*/ 1340204 w 3987711"/>
                <a:gd name="connsiteY59" fmla="*/ 1976835 h 1987467"/>
                <a:gd name="connsiteX60" fmla="*/ 1170083 w 3987711"/>
                <a:gd name="connsiteY60" fmla="*/ 1955570 h 1987467"/>
                <a:gd name="connsiteX61" fmla="*/ 1138185 w 3987711"/>
                <a:gd name="connsiteY61" fmla="*/ 1934305 h 1987467"/>
                <a:gd name="connsiteX62" fmla="*/ 1095655 w 3987711"/>
                <a:gd name="connsiteY62" fmla="*/ 1923672 h 1987467"/>
                <a:gd name="connsiteX63" fmla="*/ 1063757 w 3987711"/>
                <a:gd name="connsiteY63" fmla="*/ 1913040 h 1987467"/>
                <a:gd name="connsiteX64" fmla="*/ 1021227 w 3987711"/>
                <a:gd name="connsiteY64" fmla="*/ 1902407 h 1987467"/>
                <a:gd name="connsiteX65" fmla="*/ 925534 w 3987711"/>
                <a:gd name="connsiteY65" fmla="*/ 1870509 h 1987467"/>
                <a:gd name="connsiteX66" fmla="*/ 893636 w 3987711"/>
                <a:gd name="connsiteY66" fmla="*/ 1859877 h 1987467"/>
                <a:gd name="connsiteX67" fmla="*/ 808576 w 3987711"/>
                <a:gd name="connsiteY67" fmla="*/ 1849244 h 1987467"/>
                <a:gd name="connsiteX68" fmla="*/ 734148 w 3987711"/>
                <a:gd name="connsiteY68" fmla="*/ 1817347 h 1987467"/>
                <a:gd name="connsiteX69" fmla="*/ 670353 w 3987711"/>
                <a:gd name="connsiteY69" fmla="*/ 1796081 h 1987467"/>
                <a:gd name="connsiteX70" fmla="*/ 627822 w 3987711"/>
                <a:gd name="connsiteY70" fmla="*/ 1785449 h 1987467"/>
                <a:gd name="connsiteX71" fmla="*/ 468334 w 3987711"/>
                <a:gd name="connsiteY71" fmla="*/ 1764184 h 1987467"/>
                <a:gd name="connsiteX72" fmla="*/ 362008 w 3987711"/>
                <a:gd name="connsiteY72" fmla="*/ 1732286 h 1987467"/>
                <a:gd name="connsiteX73" fmla="*/ 330111 w 3987711"/>
                <a:gd name="connsiteY73" fmla="*/ 1721654 h 1987467"/>
                <a:gd name="connsiteX74" fmla="*/ 276948 w 3987711"/>
                <a:gd name="connsiteY74" fmla="*/ 1679123 h 1987467"/>
                <a:gd name="connsiteX75" fmla="*/ 245050 w 3987711"/>
                <a:gd name="connsiteY75" fmla="*/ 1668491 h 1987467"/>
                <a:gd name="connsiteX76" fmla="*/ 213153 w 3987711"/>
                <a:gd name="connsiteY76" fmla="*/ 1647226 h 1987467"/>
                <a:gd name="connsiteX77" fmla="*/ 191888 w 3987711"/>
                <a:gd name="connsiteY77" fmla="*/ 1615328 h 1987467"/>
                <a:gd name="connsiteX78" fmla="*/ 170622 w 3987711"/>
                <a:gd name="connsiteY78" fmla="*/ 1594063 h 1987467"/>
                <a:gd name="connsiteX79" fmla="*/ 138725 w 3987711"/>
                <a:gd name="connsiteY79" fmla="*/ 1530267 h 1987467"/>
                <a:gd name="connsiteX80" fmla="*/ 106827 w 3987711"/>
                <a:gd name="connsiteY80" fmla="*/ 1498370 h 1987467"/>
                <a:gd name="connsiteX81" fmla="*/ 64297 w 3987711"/>
                <a:gd name="connsiteY81" fmla="*/ 1434574 h 1987467"/>
                <a:gd name="connsiteX82" fmla="*/ 53664 w 3987711"/>
                <a:gd name="connsiteY82" fmla="*/ 1392044 h 1987467"/>
                <a:gd name="connsiteX83" fmla="*/ 43032 w 3987711"/>
                <a:gd name="connsiteY83" fmla="*/ 1328249 h 1987467"/>
                <a:gd name="connsiteX84" fmla="*/ 32399 w 3987711"/>
                <a:gd name="connsiteY84" fmla="*/ 1275086 h 1987467"/>
                <a:gd name="connsiteX85" fmla="*/ 32399 w 3987711"/>
                <a:gd name="connsiteY85" fmla="*/ 977374 h 1987467"/>
                <a:gd name="connsiteX86" fmla="*/ 11134 w 3987711"/>
                <a:gd name="connsiteY86" fmla="*/ 892314 h 1987467"/>
                <a:gd name="connsiteX87" fmla="*/ 501 w 3987711"/>
                <a:gd name="connsiteY87" fmla="*/ 807254 h 1987467"/>
                <a:gd name="connsiteX88" fmla="*/ 501 w 3987711"/>
                <a:gd name="connsiteY88" fmla="*/ 722193 h 1987467"/>
                <a:gd name="connsiteX0" fmla="*/ 501 w 3987711"/>
                <a:gd name="connsiteY0" fmla="*/ 722193 h 1987467"/>
                <a:gd name="connsiteX1" fmla="*/ 32399 w 3987711"/>
                <a:gd name="connsiteY1" fmla="*/ 605235 h 1987467"/>
                <a:gd name="connsiteX2" fmla="*/ 43032 w 3987711"/>
                <a:gd name="connsiteY2" fmla="*/ 562705 h 1987467"/>
                <a:gd name="connsiteX3" fmla="*/ 64297 w 3987711"/>
                <a:gd name="connsiteY3" fmla="*/ 403216 h 1987467"/>
                <a:gd name="connsiteX4" fmla="*/ 85562 w 3987711"/>
                <a:gd name="connsiteY4" fmla="*/ 328788 h 1987467"/>
                <a:gd name="connsiteX5" fmla="*/ 117460 w 3987711"/>
                <a:gd name="connsiteY5" fmla="*/ 307523 h 1987467"/>
                <a:gd name="connsiteX6" fmla="*/ 181255 w 3987711"/>
                <a:gd name="connsiteY6" fmla="*/ 222463 h 1987467"/>
                <a:gd name="connsiteX7" fmla="*/ 202520 w 3987711"/>
                <a:gd name="connsiteY7" fmla="*/ 190565 h 1987467"/>
                <a:gd name="connsiteX8" fmla="*/ 266315 w 3987711"/>
                <a:gd name="connsiteY8" fmla="*/ 158667 h 1987467"/>
                <a:gd name="connsiteX9" fmla="*/ 298213 w 3987711"/>
                <a:gd name="connsiteY9" fmla="*/ 137402 h 1987467"/>
                <a:gd name="connsiteX10" fmla="*/ 478967 w 3987711"/>
                <a:gd name="connsiteY10" fmla="*/ 116137 h 1987467"/>
                <a:gd name="connsiteX11" fmla="*/ 542762 w 3987711"/>
                <a:gd name="connsiteY11" fmla="*/ 105505 h 1987467"/>
                <a:gd name="connsiteX12" fmla="*/ 595925 w 3987711"/>
                <a:gd name="connsiteY12" fmla="*/ 94872 h 1987467"/>
                <a:gd name="connsiteX13" fmla="*/ 1021227 w 3987711"/>
                <a:gd name="connsiteY13" fmla="*/ 84240 h 1987467"/>
                <a:gd name="connsiteX14" fmla="*/ 1276408 w 3987711"/>
                <a:gd name="connsiteY14" fmla="*/ 62974 h 1987467"/>
                <a:gd name="connsiteX15" fmla="*/ 1329571 w 3987711"/>
                <a:gd name="connsiteY15" fmla="*/ 52342 h 1987467"/>
                <a:gd name="connsiteX16" fmla="*/ 1414632 w 3987711"/>
                <a:gd name="connsiteY16" fmla="*/ 41709 h 1987467"/>
                <a:gd name="connsiteX17" fmla="*/ 1457162 w 3987711"/>
                <a:gd name="connsiteY17" fmla="*/ 31077 h 1987467"/>
                <a:gd name="connsiteX18" fmla="*/ 1616650 w 3987711"/>
                <a:gd name="connsiteY18" fmla="*/ 9812 h 1987467"/>
                <a:gd name="connsiteX19" fmla="*/ 2318399 w 3987711"/>
                <a:gd name="connsiteY19" fmla="*/ 20444 h 1987467"/>
                <a:gd name="connsiteX20" fmla="*/ 2488520 w 3987711"/>
                <a:gd name="connsiteY20" fmla="*/ 41709 h 1987467"/>
                <a:gd name="connsiteX21" fmla="*/ 2584213 w 3987711"/>
                <a:gd name="connsiteY21" fmla="*/ 52342 h 1987467"/>
                <a:gd name="connsiteX22" fmla="*/ 2648008 w 3987711"/>
                <a:gd name="connsiteY22" fmla="*/ 62974 h 1987467"/>
                <a:gd name="connsiteX23" fmla="*/ 3434818 w 3987711"/>
                <a:gd name="connsiteY23" fmla="*/ 73607 h 1987467"/>
                <a:gd name="connsiteX24" fmla="*/ 3519878 w 3987711"/>
                <a:gd name="connsiteY24" fmla="*/ 84240 h 1987467"/>
                <a:gd name="connsiteX25" fmla="*/ 3551776 w 3987711"/>
                <a:gd name="connsiteY25" fmla="*/ 94872 h 1987467"/>
                <a:gd name="connsiteX26" fmla="*/ 3636836 w 3987711"/>
                <a:gd name="connsiteY26" fmla="*/ 105505 h 1987467"/>
                <a:gd name="connsiteX27" fmla="*/ 3689999 w 3987711"/>
                <a:gd name="connsiteY27" fmla="*/ 116137 h 1987467"/>
                <a:gd name="connsiteX28" fmla="*/ 3753795 w 3987711"/>
                <a:gd name="connsiteY28" fmla="*/ 137402 h 1987467"/>
                <a:gd name="connsiteX29" fmla="*/ 3849488 w 3987711"/>
                <a:gd name="connsiteY29" fmla="*/ 211830 h 1987467"/>
                <a:gd name="connsiteX30" fmla="*/ 3892018 w 3987711"/>
                <a:gd name="connsiteY30" fmla="*/ 275626 h 1987467"/>
                <a:gd name="connsiteX31" fmla="*/ 3913283 w 3987711"/>
                <a:gd name="connsiteY31" fmla="*/ 307523 h 1987467"/>
                <a:gd name="connsiteX32" fmla="*/ 3987711 w 3987711"/>
                <a:gd name="connsiteY32" fmla="*/ 564722 h 1987467"/>
                <a:gd name="connsiteX33" fmla="*/ 3977078 w 3987711"/>
                <a:gd name="connsiteY33" fmla="*/ 1073067 h 1987467"/>
                <a:gd name="connsiteX34" fmla="*/ 3966446 w 3987711"/>
                <a:gd name="connsiteY34" fmla="*/ 1104965 h 1987467"/>
                <a:gd name="connsiteX35" fmla="*/ 3955813 w 3987711"/>
                <a:gd name="connsiteY35" fmla="*/ 1423942 h 1987467"/>
                <a:gd name="connsiteX36" fmla="*/ 3913283 w 3987711"/>
                <a:gd name="connsiteY36" fmla="*/ 1519635 h 1987467"/>
                <a:gd name="connsiteX37" fmla="*/ 3902650 w 3987711"/>
                <a:gd name="connsiteY37" fmla="*/ 1551533 h 1987467"/>
                <a:gd name="connsiteX38" fmla="*/ 3838855 w 3987711"/>
                <a:gd name="connsiteY38" fmla="*/ 1594063 h 1987467"/>
                <a:gd name="connsiteX39" fmla="*/ 3775060 w 3987711"/>
                <a:gd name="connsiteY39" fmla="*/ 1636593 h 1987467"/>
                <a:gd name="connsiteX40" fmla="*/ 3743162 w 3987711"/>
                <a:gd name="connsiteY40" fmla="*/ 1657858 h 1987467"/>
                <a:gd name="connsiteX41" fmla="*/ 3721897 w 3987711"/>
                <a:gd name="connsiteY41" fmla="*/ 1689756 h 1987467"/>
                <a:gd name="connsiteX42" fmla="*/ 3689999 w 3987711"/>
                <a:gd name="connsiteY42" fmla="*/ 1700388 h 1987467"/>
                <a:gd name="connsiteX43" fmla="*/ 3626204 w 3987711"/>
                <a:gd name="connsiteY43" fmla="*/ 1742919 h 1987467"/>
                <a:gd name="connsiteX44" fmla="*/ 3594306 w 3987711"/>
                <a:gd name="connsiteY44" fmla="*/ 1764184 h 1987467"/>
                <a:gd name="connsiteX45" fmla="*/ 3562408 w 3987711"/>
                <a:gd name="connsiteY45" fmla="*/ 1785449 h 1987467"/>
                <a:gd name="connsiteX46" fmla="*/ 3519878 w 3987711"/>
                <a:gd name="connsiteY46" fmla="*/ 1806714 h 1987467"/>
                <a:gd name="connsiteX47" fmla="*/ 3487981 w 3987711"/>
                <a:gd name="connsiteY47" fmla="*/ 1817347 h 1987467"/>
                <a:gd name="connsiteX48" fmla="*/ 3456083 w 3987711"/>
                <a:gd name="connsiteY48" fmla="*/ 1838612 h 1987467"/>
                <a:gd name="connsiteX49" fmla="*/ 3339125 w 3987711"/>
                <a:gd name="connsiteY49" fmla="*/ 1859877 h 1987467"/>
                <a:gd name="connsiteX50" fmla="*/ 3307227 w 3987711"/>
                <a:gd name="connsiteY50" fmla="*/ 1881142 h 1987467"/>
                <a:gd name="connsiteX51" fmla="*/ 3158371 w 3987711"/>
                <a:gd name="connsiteY51" fmla="*/ 1902407 h 1987467"/>
                <a:gd name="connsiteX52" fmla="*/ 2945720 w 3987711"/>
                <a:gd name="connsiteY52" fmla="*/ 1923672 h 1987467"/>
                <a:gd name="connsiteX53" fmla="*/ 2679906 w 3987711"/>
                <a:gd name="connsiteY53" fmla="*/ 1934305 h 1987467"/>
                <a:gd name="connsiteX54" fmla="*/ 2445990 w 3987711"/>
                <a:gd name="connsiteY54" fmla="*/ 1944937 h 1987467"/>
                <a:gd name="connsiteX55" fmla="*/ 2371562 w 3987711"/>
                <a:gd name="connsiteY55" fmla="*/ 1955570 h 1987467"/>
                <a:gd name="connsiteX56" fmla="*/ 2307767 w 3987711"/>
                <a:gd name="connsiteY56" fmla="*/ 1976835 h 1987467"/>
                <a:gd name="connsiteX57" fmla="*/ 1999422 w 3987711"/>
                <a:gd name="connsiteY57" fmla="*/ 1987467 h 1987467"/>
                <a:gd name="connsiteX58" fmla="*/ 1340204 w 3987711"/>
                <a:gd name="connsiteY58" fmla="*/ 1976835 h 1987467"/>
                <a:gd name="connsiteX59" fmla="*/ 1170083 w 3987711"/>
                <a:gd name="connsiteY59" fmla="*/ 1955570 h 1987467"/>
                <a:gd name="connsiteX60" fmla="*/ 1138185 w 3987711"/>
                <a:gd name="connsiteY60" fmla="*/ 1934305 h 1987467"/>
                <a:gd name="connsiteX61" fmla="*/ 1095655 w 3987711"/>
                <a:gd name="connsiteY61" fmla="*/ 1923672 h 1987467"/>
                <a:gd name="connsiteX62" fmla="*/ 1063757 w 3987711"/>
                <a:gd name="connsiteY62" fmla="*/ 1913040 h 1987467"/>
                <a:gd name="connsiteX63" fmla="*/ 1021227 w 3987711"/>
                <a:gd name="connsiteY63" fmla="*/ 1902407 h 1987467"/>
                <a:gd name="connsiteX64" fmla="*/ 925534 w 3987711"/>
                <a:gd name="connsiteY64" fmla="*/ 1870509 h 1987467"/>
                <a:gd name="connsiteX65" fmla="*/ 893636 w 3987711"/>
                <a:gd name="connsiteY65" fmla="*/ 1859877 h 1987467"/>
                <a:gd name="connsiteX66" fmla="*/ 808576 w 3987711"/>
                <a:gd name="connsiteY66" fmla="*/ 1849244 h 1987467"/>
                <a:gd name="connsiteX67" fmla="*/ 734148 w 3987711"/>
                <a:gd name="connsiteY67" fmla="*/ 1817347 h 1987467"/>
                <a:gd name="connsiteX68" fmla="*/ 670353 w 3987711"/>
                <a:gd name="connsiteY68" fmla="*/ 1796081 h 1987467"/>
                <a:gd name="connsiteX69" fmla="*/ 627822 w 3987711"/>
                <a:gd name="connsiteY69" fmla="*/ 1785449 h 1987467"/>
                <a:gd name="connsiteX70" fmla="*/ 468334 w 3987711"/>
                <a:gd name="connsiteY70" fmla="*/ 1764184 h 1987467"/>
                <a:gd name="connsiteX71" fmla="*/ 362008 w 3987711"/>
                <a:gd name="connsiteY71" fmla="*/ 1732286 h 1987467"/>
                <a:gd name="connsiteX72" fmla="*/ 330111 w 3987711"/>
                <a:gd name="connsiteY72" fmla="*/ 1721654 h 1987467"/>
                <a:gd name="connsiteX73" fmla="*/ 276948 w 3987711"/>
                <a:gd name="connsiteY73" fmla="*/ 1679123 h 1987467"/>
                <a:gd name="connsiteX74" fmla="*/ 245050 w 3987711"/>
                <a:gd name="connsiteY74" fmla="*/ 1668491 h 1987467"/>
                <a:gd name="connsiteX75" fmla="*/ 213153 w 3987711"/>
                <a:gd name="connsiteY75" fmla="*/ 1647226 h 1987467"/>
                <a:gd name="connsiteX76" fmla="*/ 191888 w 3987711"/>
                <a:gd name="connsiteY76" fmla="*/ 1615328 h 1987467"/>
                <a:gd name="connsiteX77" fmla="*/ 170622 w 3987711"/>
                <a:gd name="connsiteY77" fmla="*/ 1594063 h 1987467"/>
                <a:gd name="connsiteX78" fmla="*/ 138725 w 3987711"/>
                <a:gd name="connsiteY78" fmla="*/ 1530267 h 1987467"/>
                <a:gd name="connsiteX79" fmla="*/ 106827 w 3987711"/>
                <a:gd name="connsiteY79" fmla="*/ 1498370 h 1987467"/>
                <a:gd name="connsiteX80" fmla="*/ 64297 w 3987711"/>
                <a:gd name="connsiteY80" fmla="*/ 1434574 h 1987467"/>
                <a:gd name="connsiteX81" fmla="*/ 53664 w 3987711"/>
                <a:gd name="connsiteY81" fmla="*/ 1392044 h 1987467"/>
                <a:gd name="connsiteX82" fmla="*/ 43032 w 3987711"/>
                <a:gd name="connsiteY82" fmla="*/ 1328249 h 1987467"/>
                <a:gd name="connsiteX83" fmla="*/ 32399 w 3987711"/>
                <a:gd name="connsiteY83" fmla="*/ 1275086 h 1987467"/>
                <a:gd name="connsiteX84" fmla="*/ 32399 w 3987711"/>
                <a:gd name="connsiteY84" fmla="*/ 977374 h 1987467"/>
                <a:gd name="connsiteX85" fmla="*/ 11134 w 3987711"/>
                <a:gd name="connsiteY85" fmla="*/ 892314 h 1987467"/>
                <a:gd name="connsiteX86" fmla="*/ 501 w 3987711"/>
                <a:gd name="connsiteY86" fmla="*/ 807254 h 1987467"/>
                <a:gd name="connsiteX87" fmla="*/ 501 w 3987711"/>
                <a:gd name="connsiteY87" fmla="*/ 722193 h 1987467"/>
                <a:gd name="connsiteX0" fmla="*/ 501 w 3983815"/>
                <a:gd name="connsiteY0" fmla="*/ 722193 h 1987467"/>
                <a:gd name="connsiteX1" fmla="*/ 32399 w 3983815"/>
                <a:gd name="connsiteY1" fmla="*/ 605235 h 1987467"/>
                <a:gd name="connsiteX2" fmla="*/ 43032 w 3983815"/>
                <a:gd name="connsiteY2" fmla="*/ 562705 h 1987467"/>
                <a:gd name="connsiteX3" fmla="*/ 64297 w 3983815"/>
                <a:gd name="connsiteY3" fmla="*/ 403216 h 1987467"/>
                <a:gd name="connsiteX4" fmla="*/ 85562 w 3983815"/>
                <a:gd name="connsiteY4" fmla="*/ 328788 h 1987467"/>
                <a:gd name="connsiteX5" fmla="*/ 117460 w 3983815"/>
                <a:gd name="connsiteY5" fmla="*/ 307523 h 1987467"/>
                <a:gd name="connsiteX6" fmla="*/ 181255 w 3983815"/>
                <a:gd name="connsiteY6" fmla="*/ 222463 h 1987467"/>
                <a:gd name="connsiteX7" fmla="*/ 202520 w 3983815"/>
                <a:gd name="connsiteY7" fmla="*/ 190565 h 1987467"/>
                <a:gd name="connsiteX8" fmla="*/ 266315 w 3983815"/>
                <a:gd name="connsiteY8" fmla="*/ 158667 h 1987467"/>
                <a:gd name="connsiteX9" fmla="*/ 298213 w 3983815"/>
                <a:gd name="connsiteY9" fmla="*/ 137402 h 1987467"/>
                <a:gd name="connsiteX10" fmla="*/ 478967 w 3983815"/>
                <a:gd name="connsiteY10" fmla="*/ 116137 h 1987467"/>
                <a:gd name="connsiteX11" fmla="*/ 542762 w 3983815"/>
                <a:gd name="connsiteY11" fmla="*/ 105505 h 1987467"/>
                <a:gd name="connsiteX12" fmla="*/ 595925 w 3983815"/>
                <a:gd name="connsiteY12" fmla="*/ 94872 h 1987467"/>
                <a:gd name="connsiteX13" fmla="*/ 1021227 w 3983815"/>
                <a:gd name="connsiteY13" fmla="*/ 84240 h 1987467"/>
                <a:gd name="connsiteX14" fmla="*/ 1276408 w 3983815"/>
                <a:gd name="connsiteY14" fmla="*/ 62974 h 1987467"/>
                <a:gd name="connsiteX15" fmla="*/ 1329571 w 3983815"/>
                <a:gd name="connsiteY15" fmla="*/ 52342 h 1987467"/>
                <a:gd name="connsiteX16" fmla="*/ 1414632 w 3983815"/>
                <a:gd name="connsiteY16" fmla="*/ 41709 h 1987467"/>
                <a:gd name="connsiteX17" fmla="*/ 1457162 w 3983815"/>
                <a:gd name="connsiteY17" fmla="*/ 31077 h 1987467"/>
                <a:gd name="connsiteX18" fmla="*/ 1616650 w 3983815"/>
                <a:gd name="connsiteY18" fmla="*/ 9812 h 1987467"/>
                <a:gd name="connsiteX19" fmla="*/ 2318399 w 3983815"/>
                <a:gd name="connsiteY19" fmla="*/ 20444 h 1987467"/>
                <a:gd name="connsiteX20" fmla="*/ 2488520 w 3983815"/>
                <a:gd name="connsiteY20" fmla="*/ 41709 h 1987467"/>
                <a:gd name="connsiteX21" fmla="*/ 2584213 w 3983815"/>
                <a:gd name="connsiteY21" fmla="*/ 52342 h 1987467"/>
                <a:gd name="connsiteX22" fmla="*/ 2648008 w 3983815"/>
                <a:gd name="connsiteY22" fmla="*/ 62974 h 1987467"/>
                <a:gd name="connsiteX23" fmla="*/ 3434818 w 3983815"/>
                <a:gd name="connsiteY23" fmla="*/ 73607 h 1987467"/>
                <a:gd name="connsiteX24" fmla="*/ 3519878 w 3983815"/>
                <a:gd name="connsiteY24" fmla="*/ 84240 h 1987467"/>
                <a:gd name="connsiteX25" fmla="*/ 3551776 w 3983815"/>
                <a:gd name="connsiteY25" fmla="*/ 94872 h 1987467"/>
                <a:gd name="connsiteX26" fmla="*/ 3636836 w 3983815"/>
                <a:gd name="connsiteY26" fmla="*/ 105505 h 1987467"/>
                <a:gd name="connsiteX27" fmla="*/ 3689999 w 3983815"/>
                <a:gd name="connsiteY27" fmla="*/ 116137 h 1987467"/>
                <a:gd name="connsiteX28" fmla="*/ 3753795 w 3983815"/>
                <a:gd name="connsiteY28" fmla="*/ 137402 h 1987467"/>
                <a:gd name="connsiteX29" fmla="*/ 3849488 w 3983815"/>
                <a:gd name="connsiteY29" fmla="*/ 211830 h 1987467"/>
                <a:gd name="connsiteX30" fmla="*/ 3892018 w 3983815"/>
                <a:gd name="connsiteY30" fmla="*/ 275626 h 1987467"/>
                <a:gd name="connsiteX31" fmla="*/ 3913283 w 3983815"/>
                <a:gd name="connsiteY31" fmla="*/ 307523 h 1987467"/>
                <a:gd name="connsiteX32" fmla="*/ 3957501 w 3983815"/>
                <a:gd name="connsiteY32" fmla="*/ 525506 h 1987467"/>
                <a:gd name="connsiteX33" fmla="*/ 3977078 w 3983815"/>
                <a:gd name="connsiteY33" fmla="*/ 1073067 h 1987467"/>
                <a:gd name="connsiteX34" fmla="*/ 3966446 w 3983815"/>
                <a:gd name="connsiteY34" fmla="*/ 1104965 h 1987467"/>
                <a:gd name="connsiteX35" fmla="*/ 3955813 w 3983815"/>
                <a:gd name="connsiteY35" fmla="*/ 1423942 h 1987467"/>
                <a:gd name="connsiteX36" fmla="*/ 3913283 w 3983815"/>
                <a:gd name="connsiteY36" fmla="*/ 1519635 h 1987467"/>
                <a:gd name="connsiteX37" fmla="*/ 3902650 w 3983815"/>
                <a:gd name="connsiteY37" fmla="*/ 1551533 h 1987467"/>
                <a:gd name="connsiteX38" fmla="*/ 3838855 w 3983815"/>
                <a:gd name="connsiteY38" fmla="*/ 1594063 h 1987467"/>
                <a:gd name="connsiteX39" fmla="*/ 3775060 w 3983815"/>
                <a:gd name="connsiteY39" fmla="*/ 1636593 h 1987467"/>
                <a:gd name="connsiteX40" fmla="*/ 3743162 w 3983815"/>
                <a:gd name="connsiteY40" fmla="*/ 1657858 h 1987467"/>
                <a:gd name="connsiteX41" fmla="*/ 3721897 w 3983815"/>
                <a:gd name="connsiteY41" fmla="*/ 1689756 h 1987467"/>
                <a:gd name="connsiteX42" fmla="*/ 3689999 w 3983815"/>
                <a:gd name="connsiteY42" fmla="*/ 1700388 h 1987467"/>
                <a:gd name="connsiteX43" fmla="*/ 3626204 w 3983815"/>
                <a:gd name="connsiteY43" fmla="*/ 1742919 h 1987467"/>
                <a:gd name="connsiteX44" fmla="*/ 3594306 w 3983815"/>
                <a:gd name="connsiteY44" fmla="*/ 1764184 h 1987467"/>
                <a:gd name="connsiteX45" fmla="*/ 3562408 w 3983815"/>
                <a:gd name="connsiteY45" fmla="*/ 1785449 h 1987467"/>
                <a:gd name="connsiteX46" fmla="*/ 3519878 w 3983815"/>
                <a:gd name="connsiteY46" fmla="*/ 1806714 h 1987467"/>
                <a:gd name="connsiteX47" fmla="*/ 3487981 w 3983815"/>
                <a:gd name="connsiteY47" fmla="*/ 1817347 h 1987467"/>
                <a:gd name="connsiteX48" fmla="*/ 3456083 w 3983815"/>
                <a:gd name="connsiteY48" fmla="*/ 1838612 h 1987467"/>
                <a:gd name="connsiteX49" fmla="*/ 3339125 w 3983815"/>
                <a:gd name="connsiteY49" fmla="*/ 1859877 h 1987467"/>
                <a:gd name="connsiteX50" fmla="*/ 3307227 w 3983815"/>
                <a:gd name="connsiteY50" fmla="*/ 1881142 h 1987467"/>
                <a:gd name="connsiteX51" fmla="*/ 3158371 w 3983815"/>
                <a:gd name="connsiteY51" fmla="*/ 1902407 h 1987467"/>
                <a:gd name="connsiteX52" fmla="*/ 2945720 w 3983815"/>
                <a:gd name="connsiteY52" fmla="*/ 1923672 h 1987467"/>
                <a:gd name="connsiteX53" fmla="*/ 2679906 w 3983815"/>
                <a:gd name="connsiteY53" fmla="*/ 1934305 h 1987467"/>
                <a:gd name="connsiteX54" fmla="*/ 2445990 w 3983815"/>
                <a:gd name="connsiteY54" fmla="*/ 1944937 h 1987467"/>
                <a:gd name="connsiteX55" fmla="*/ 2371562 w 3983815"/>
                <a:gd name="connsiteY55" fmla="*/ 1955570 h 1987467"/>
                <a:gd name="connsiteX56" fmla="*/ 2307767 w 3983815"/>
                <a:gd name="connsiteY56" fmla="*/ 1976835 h 1987467"/>
                <a:gd name="connsiteX57" fmla="*/ 1999422 w 3983815"/>
                <a:gd name="connsiteY57" fmla="*/ 1987467 h 1987467"/>
                <a:gd name="connsiteX58" fmla="*/ 1340204 w 3983815"/>
                <a:gd name="connsiteY58" fmla="*/ 1976835 h 1987467"/>
                <a:gd name="connsiteX59" fmla="*/ 1170083 w 3983815"/>
                <a:gd name="connsiteY59" fmla="*/ 1955570 h 1987467"/>
                <a:gd name="connsiteX60" fmla="*/ 1138185 w 3983815"/>
                <a:gd name="connsiteY60" fmla="*/ 1934305 h 1987467"/>
                <a:gd name="connsiteX61" fmla="*/ 1095655 w 3983815"/>
                <a:gd name="connsiteY61" fmla="*/ 1923672 h 1987467"/>
                <a:gd name="connsiteX62" fmla="*/ 1063757 w 3983815"/>
                <a:gd name="connsiteY62" fmla="*/ 1913040 h 1987467"/>
                <a:gd name="connsiteX63" fmla="*/ 1021227 w 3983815"/>
                <a:gd name="connsiteY63" fmla="*/ 1902407 h 1987467"/>
                <a:gd name="connsiteX64" fmla="*/ 925534 w 3983815"/>
                <a:gd name="connsiteY64" fmla="*/ 1870509 h 1987467"/>
                <a:gd name="connsiteX65" fmla="*/ 893636 w 3983815"/>
                <a:gd name="connsiteY65" fmla="*/ 1859877 h 1987467"/>
                <a:gd name="connsiteX66" fmla="*/ 808576 w 3983815"/>
                <a:gd name="connsiteY66" fmla="*/ 1849244 h 1987467"/>
                <a:gd name="connsiteX67" fmla="*/ 734148 w 3983815"/>
                <a:gd name="connsiteY67" fmla="*/ 1817347 h 1987467"/>
                <a:gd name="connsiteX68" fmla="*/ 670353 w 3983815"/>
                <a:gd name="connsiteY68" fmla="*/ 1796081 h 1987467"/>
                <a:gd name="connsiteX69" fmla="*/ 627822 w 3983815"/>
                <a:gd name="connsiteY69" fmla="*/ 1785449 h 1987467"/>
                <a:gd name="connsiteX70" fmla="*/ 468334 w 3983815"/>
                <a:gd name="connsiteY70" fmla="*/ 1764184 h 1987467"/>
                <a:gd name="connsiteX71" fmla="*/ 362008 w 3983815"/>
                <a:gd name="connsiteY71" fmla="*/ 1732286 h 1987467"/>
                <a:gd name="connsiteX72" fmla="*/ 330111 w 3983815"/>
                <a:gd name="connsiteY72" fmla="*/ 1721654 h 1987467"/>
                <a:gd name="connsiteX73" fmla="*/ 276948 w 3983815"/>
                <a:gd name="connsiteY73" fmla="*/ 1679123 h 1987467"/>
                <a:gd name="connsiteX74" fmla="*/ 245050 w 3983815"/>
                <a:gd name="connsiteY74" fmla="*/ 1668491 h 1987467"/>
                <a:gd name="connsiteX75" fmla="*/ 213153 w 3983815"/>
                <a:gd name="connsiteY75" fmla="*/ 1647226 h 1987467"/>
                <a:gd name="connsiteX76" fmla="*/ 191888 w 3983815"/>
                <a:gd name="connsiteY76" fmla="*/ 1615328 h 1987467"/>
                <a:gd name="connsiteX77" fmla="*/ 170622 w 3983815"/>
                <a:gd name="connsiteY77" fmla="*/ 1594063 h 1987467"/>
                <a:gd name="connsiteX78" fmla="*/ 138725 w 3983815"/>
                <a:gd name="connsiteY78" fmla="*/ 1530267 h 1987467"/>
                <a:gd name="connsiteX79" fmla="*/ 106827 w 3983815"/>
                <a:gd name="connsiteY79" fmla="*/ 1498370 h 1987467"/>
                <a:gd name="connsiteX80" fmla="*/ 64297 w 3983815"/>
                <a:gd name="connsiteY80" fmla="*/ 1434574 h 1987467"/>
                <a:gd name="connsiteX81" fmla="*/ 53664 w 3983815"/>
                <a:gd name="connsiteY81" fmla="*/ 1392044 h 1987467"/>
                <a:gd name="connsiteX82" fmla="*/ 43032 w 3983815"/>
                <a:gd name="connsiteY82" fmla="*/ 1328249 h 1987467"/>
                <a:gd name="connsiteX83" fmla="*/ 32399 w 3983815"/>
                <a:gd name="connsiteY83" fmla="*/ 1275086 h 1987467"/>
                <a:gd name="connsiteX84" fmla="*/ 32399 w 3983815"/>
                <a:gd name="connsiteY84" fmla="*/ 977374 h 1987467"/>
                <a:gd name="connsiteX85" fmla="*/ 11134 w 3983815"/>
                <a:gd name="connsiteY85" fmla="*/ 892314 h 1987467"/>
                <a:gd name="connsiteX86" fmla="*/ 501 w 3983815"/>
                <a:gd name="connsiteY86" fmla="*/ 807254 h 1987467"/>
                <a:gd name="connsiteX87" fmla="*/ 501 w 3983815"/>
                <a:gd name="connsiteY87" fmla="*/ 722193 h 1987467"/>
                <a:gd name="connsiteX0" fmla="*/ 501 w 3983815"/>
                <a:gd name="connsiteY0" fmla="*/ 722193 h 1987467"/>
                <a:gd name="connsiteX1" fmla="*/ 32399 w 3983815"/>
                <a:gd name="connsiteY1" fmla="*/ 605235 h 1987467"/>
                <a:gd name="connsiteX2" fmla="*/ 43032 w 3983815"/>
                <a:gd name="connsiteY2" fmla="*/ 562705 h 1987467"/>
                <a:gd name="connsiteX3" fmla="*/ 64297 w 3983815"/>
                <a:gd name="connsiteY3" fmla="*/ 403216 h 1987467"/>
                <a:gd name="connsiteX4" fmla="*/ 85562 w 3983815"/>
                <a:gd name="connsiteY4" fmla="*/ 328788 h 1987467"/>
                <a:gd name="connsiteX5" fmla="*/ 117460 w 3983815"/>
                <a:gd name="connsiteY5" fmla="*/ 307523 h 1987467"/>
                <a:gd name="connsiteX6" fmla="*/ 181255 w 3983815"/>
                <a:gd name="connsiteY6" fmla="*/ 222463 h 1987467"/>
                <a:gd name="connsiteX7" fmla="*/ 202520 w 3983815"/>
                <a:gd name="connsiteY7" fmla="*/ 190565 h 1987467"/>
                <a:gd name="connsiteX8" fmla="*/ 266315 w 3983815"/>
                <a:gd name="connsiteY8" fmla="*/ 158667 h 1987467"/>
                <a:gd name="connsiteX9" fmla="*/ 298213 w 3983815"/>
                <a:gd name="connsiteY9" fmla="*/ 137402 h 1987467"/>
                <a:gd name="connsiteX10" fmla="*/ 478967 w 3983815"/>
                <a:gd name="connsiteY10" fmla="*/ 116137 h 1987467"/>
                <a:gd name="connsiteX11" fmla="*/ 542762 w 3983815"/>
                <a:gd name="connsiteY11" fmla="*/ 105505 h 1987467"/>
                <a:gd name="connsiteX12" fmla="*/ 595925 w 3983815"/>
                <a:gd name="connsiteY12" fmla="*/ 94872 h 1987467"/>
                <a:gd name="connsiteX13" fmla="*/ 1021227 w 3983815"/>
                <a:gd name="connsiteY13" fmla="*/ 84240 h 1987467"/>
                <a:gd name="connsiteX14" fmla="*/ 1276408 w 3983815"/>
                <a:gd name="connsiteY14" fmla="*/ 62974 h 1987467"/>
                <a:gd name="connsiteX15" fmla="*/ 1329571 w 3983815"/>
                <a:gd name="connsiteY15" fmla="*/ 52342 h 1987467"/>
                <a:gd name="connsiteX16" fmla="*/ 1414632 w 3983815"/>
                <a:gd name="connsiteY16" fmla="*/ 41709 h 1987467"/>
                <a:gd name="connsiteX17" fmla="*/ 1457162 w 3983815"/>
                <a:gd name="connsiteY17" fmla="*/ 31077 h 1987467"/>
                <a:gd name="connsiteX18" fmla="*/ 1616650 w 3983815"/>
                <a:gd name="connsiteY18" fmla="*/ 9812 h 1987467"/>
                <a:gd name="connsiteX19" fmla="*/ 2318399 w 3983815"/>
                <a:gd name="connsiteY19" fmla="*/ 20444 h 1987467"/>
                <a:gd name="connsiteX20" fmla="*/ 2488520 w 3983815"/>
                <a:gd name="connsiteY20" fmla="*/ 41709 h 1987467"/>
                <a:gd name="connsiteX21" fmla="*/ 2584213 w 3983815"/>
                <a:gd name="connsiteY21" fmla="*/ 52342 h 1987467"/>
                <a:gd name="connsiteX22" fmla="*/ 2648008 w 3983815"/>
                <a:gd name="connsiteY22" fmla="*/ 62974 h 1987467"/>
                <a:gd name="connsiteX23" fmla="*/ 3434818 w 3983815"/>
                <a:gd name="connsiteY23" fmla="*/ 73607 h 1987467"/>
                <a:gd name="connsiteX24" fmla="*/ 3519878 w 3983815"/>
                <a:gd name="connsiteY24" fmla="*/ 84240 h 1987467"/>
                <a:gd name="connsiteX25" fmla="*/ 3551776 w 3983815"/>
                <a:gd name="connsiteY25" fmla="*/ 94872 h 1987467"/>
                <a:gd name="connsiteX26" fmla="*/ 3636836 w 3983815"/>
                <a:gd name="connsiteY26" fmla="*/ 105505 h 1987467"/>
                <a:gd name="connsiteX27" fmla="*/ 3689999 w 3983815"/>
                <a:gd name="connsiteY27" fmla="*/ 116137 h 1987467"/>
                <a:gd name="connsiteX28" fmla="*/ 3753795 w 3983815"/>
                <a:gd name="connsiteY28" fmla="*/ 137402 h 1987467"/>
                <a:gd name="connsiteX29" fmla="*/ 3849488 w 3983815"/>
                <a:gd name="connsiteY29" fmla="*/ 211830 h 1987467"/>
                <a:gd name="connsiteX30" fmla="*/ 3892018 w 3983815"/>
                <a:gd name="connsiteY30" fmla="*/ 275626 h 1987467"/>
                <a:gd name="connsiteX31" fmla="*/ 3913283 w 3983815"/>
                <a:gd name="connsiteY31" fmla="*/ 307523 h 1987467"/>
                <a:gd name="connsiteX32" fmla="*/ 3957501 w 3983815"/>
                <a:gd name="connsiteY32" fmla="*/ 525506 h 1987467"/>
                <a:gd name="connsiteX33" fmla="*/ 3977078 w 3983815"/>
                <a:gd name="connsiteY33" fmla="*/ 1073067 h 1987467"/>
                <a:gd name="connsiteX34" fmla="*/ 3966446 w 3983815"/>
                <a:gd name="connsiteY34" fmla="*/ 1104965 h 1987467"/>
                <a:gd name="connsiteX35" fmla="*/ 3955813 w 3983815"/>
                <a:gd name="connsiteY35" fmla="*/ 1423942 h 1987467"/>
                <a:gd name="connsiteX36" fmla="*/ 3913283 w 3983815"/>
                <a:gd name="connsiteY36" fmla="*/ 1519635 h 1987467"/>
                <a:gd name="connsiteX37" fmla="*/ 3902650 w 3983815"/>
                <a:gd name="connsiteY37" fmla="*/ 1551533 h 1987467"/>
                <a:gd name="connsiteX38" fmla="*/ 3838855 w 3983815"/>
                <a:gd name="connsiteY38" fmla="*/ 1594063 h 1987467"/>
                <a:gd name="connsiteX39" fmla="*/ 3775060 w 3983815"/>
                <a:gd name="connsiteY39" fmla="*/ 1636593 h 1987467"/>
                <a:gd name="connsiteX40" fmla="*/ 3743162 w 3983815"/>
                <a:gd name="connsiteY40" fmla="*/ 1657858 h 1987467"/>
                <a:gd name="connsiteX41" fmla="*/ 3721897 w 3983815"/>
                <a:gd name="connsiteY41" fmla="*/ 1689756 h 1987467"/>
                <a:gd name="connsiteX42" fmla="*/ 3689999 w 3983815"/>
                <a:gd name="connsiteY42" fmla="*/ 1700388 h 1987467"/>
                <a:gd name="connsiteX43" fmla="*/ 3626204 w 3983815"/>
                <a:gd name="connsiteY43" fmla="*/ 1742919 h 1987467"/>
                <a:gd name="connsiteX44" fmla="*/ 3594306 w 3983815"/>
                <a:gd name="connsiteY44" fmla="*/ 1764184 h 1987467"/>
                <a:gd name="connsiteX45" fmla="*/ 3562408 w 3983815"/>
                <a:gd name="connsiteY45" fmla="*/ 1785449 h 1987467"/>
                <a:gd name="connsiteX46" fmla="*/ 3519878 w 3983815"/>
                <a:gd name="connsiteY46" fmla="*/ 1806714 h 1987467"/>
                <a:gd name="connsiteX47" fmla="*/ 3487981 w 3983815"/>
                <a:gd name="connsiteY47" fmla="*/ 1817347 h 1987467"/>
                <a:gd name="connsiteX48" fmla="*/ 3456083 w 3983815"/>
                <a:gd name="connsiteY48" fmla="*/ 1838612 h 1987467"/>
                <a:gd name="connsiteX49" fmla="*/ 3339125 w 3983815"/>
                <a:gd name="connsiteY49" fmla="*/ 1859877 h 1987467"/>
                <a:gd name="connsiteX50" fmla="*/ 3307227 w 3983815"/>
                <a:gd name="connsiteY50" fmla="*/ 1881142 h 1987467"/>
                <a:gd name="connsiteX51" fmla="*/ 3158371 w 3983815"/>
                <a:gd name="connsiteY51" fmla="*/ 1902407 h 1987467"/>
                <a:gd name="connsiteX52" fmla="*/ 2945720 w 3983815"/>
                <a:gd name="connsiteY52" fmla="*/ 1923672 h 1987467"/>
                <a:gd name="connsiteX53" fmla="*/ 2679906 w 3983815"/>
                <a:gd name="connsiteY53" fmla="*/ 1934305 h 1987467"/>
                <a:gd name="connsiteX54" fmla="*/ 2445990 w 3983815"/>
                <a:gd name="connsiteY54" fmla="*/ 1944937 h 1987467"/>
                <a:gd name="connsiteX55" fmla="*/ 2371562 w 3983815"/>
                <a:gd name="connsiteY55" fmla="*/ 1955570 h 1987467"/>
                <a:gd name="connsiteX56" fmla="*/ 2307767 w 3983815"/>
                <a:gd name="connsiteY56" fmla="*/ 1976835 h 1987467"/>
                <a:gd name="connsiteX57" fmla="*/ 1999422 w 3983815"/>
                <a:gd name="connsiteY57" fmla="*/ 1987467 h 1987467"/>
                <a:gd name="connsiteX58" fmla="*/ 1340204 w 3983815"/>
                <a:gd name="connsiteY58" fmla="*/ 1976835 h 1987467"/>
                <a:gd name="connsiteX59" fmla="*/ 1170083 w 3983815"/>
                <a:gd name="connsiteY59" fmla="*/ 1955570 h 1987467"/>
                <a:gd name="connsiteX60" fmla="*/ 1138185 w 3983815"/>
                <a:gd name="connsiteY60" fmla="*/ 1934305 h 1987467"/>
                <a:gd name="connsiteX61" fmla="*/ 1095655 w 3983815"/>
                <a:gd name="connsiteY61" fmla="*/ 1923672 h 1987467"/>
                <a:gd name="connsiteX62" fmla="*/ 1063757 w 3983815"/>
                <a:gd name="connsiteY62" fmla="*/ 1913040 h 1987467"/>
                <a:gd name="connsiteX63" fmla="*/ 1021227 w 3983815"/>
                <a:gd name="connsiteY63" fmla="*/ 1902407 h 1987467"/>
                <a:gd name="connsiteX64" fmla="*/ 925534 w 3983815"/>
                <a:gd name="connsiteY64" fmla="*/ 1870509 h 1987467"/>
                <a:gd name="connsiteX65" fmla="*/ 893636 w 3983815"/>
                <a:gd name="connsiteY65" fmla="*/ 1859877 h 1987467"/>
                <a:gd name="connsiteX66" fmla="*/ 808576 w 3983815"/>
                <a:gd name="connsiteY66" fmla="*/ 1849244 h 1987467"/>
                <a:gd name="connsiteX67" fmla="*/ 734148 w 3983815"/>
                <a:gd name="connsiteY67" fmla="*/ 1817347 h 1987467"/>
                <a:gd name="connsiteX68" fmla="*/ 670353 w 3983815"/>
                <a:gd name="connsiteY68" fmla="*/ 1796081 h 1987467"/>
                <a:gd name="connsiteX69" fmla="*/ 627822 w 3983815"/>
                <a:gd name="connsiteY69" fmla="*/ 1785449 h 1987467"/>
                <a:gd name="connsiteX70" fmla="*/ 468334 w 3983815"/>
                <a:gd name="connsiteY70" fmla="*/ 1764184 h 1987467"/>
                <a:gd name="connsiteX71" fmla="*/ 362008 w 3983815"/>
                <a:gd name="connsiteY71" fmla="*/ 1732286 h 1987467"/>
                <a:gd name="connsiteX72" fmla="*/ 330111 w 3983815"/>
                <a:gd name="connsiteY72" fmla="*/ 1721654 h 1987467"/>
                <a:gd name="connsiteX73" fmla="*/ 276948 w 3983815"/>
                <a:gd name="connsiteY73" fmla="*/ 1679123 h 1987467"/>
                <a:gd name="connsiteX74" fmla="*/ 245050 w 3983815"/>
                <a:gd name="connsiteY74" fmla="*/ 1668491 h 1987467"/>
                <a:gd name="connsiteX75" fmla="*/ 213153 w 3983815"/>
                <a:gd name="connsiteY75" fmla="*/ 1647226 h 1987467"/>
                <a:gd name="connsiteX76" fmla="*/ 191888 w 3983815"/>
                <a:gd name="connsiteY76" fmla="*/ 1615328 h 1987467"/>
                <a:gd name="connsiteX77" fmla="*/ 170622 w 3983815"/>
                <a:gd name="connsiteY77" fmla="*/ 1594063 h 1987467"/>
                <a:gd name="connsiteX78" fmla="*/ 138725 w 3983815"/>
                <a:gd name="connsiteY78" fmla="*/ 1530267 h 1987467"/>
                <a:gd name="connsiteX79" fmla="*/ 106827 w 3983815"/>
                <a:gd name="connsiteY79" fmla="*/ 1498370 h 1987467"/>
                <a:gd name="connsiteX80" fmla="*/ 64297 w 3983815"/>
                <a:gd name="connsiteY80" fmla="*/ 1434574 h 1987467"/>
                <a:gd name="connsiteX81" fmla="*/ 53664 w 3983815"/>
                <a:gd name="connsiteY81" fmla="*/ 1392044 h 1987467"/>
                <a:gd name="connsiteX82" fmla="*/ 43032 w 3983815"/>
                <a:gd name="connsiteY82" fmla="*/ 1328249 h 1987467"/>
                <a:gd name="connsiteX83" fmla="*/ 32399 w 3983815"/>
                <a:gd name="connsiteY83" fmla="*/ 1275086 h 1987467"/>
                <a:gd name="connsiteX84" fmla="*/ 32399 w 3983815"/>
                <a:gd name="connsiteY84" fmla="*/ 977374 h 1987467"/>
                <a:gd name="connsiteX85" fmla="*/ 11134 w 3983815"/>
                <a:gd name="connsiteY85" fmla="*/ 892314 h 1987467"/>
                <a:gd name="connsiteX86" fmla="*/ 501 w 3983815"/>
                <a:gd name="connsiteY86" fmla="*/ 807254 h 1987467"/>
                <a:gd name="connsiteX87" fmla="*/ 501 w 3983815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13283 w 4004307"/>
                <a:gd name="connsiteY31" fmla="*/ 307523 h 1987467"/>
                <a:gd name="connsiteX32" fmla="*/ 3957501 w 4004307"/>
                <a:gd name="connsiteY32" fmla="*/ 525506 h 1987467"/>
                <a:gd name="connsiteX33" fmla="*/ 3977078 w 4004307"/>
                <a:gd name="connsiteY33" fmla="*/ 1073067 h 1987467"/>
                <a:gd name="connsiteX34" fmla="*/ 3966446 w 4004307"/>
                <a:gd name="connsiteY34" fmla="*/ 1104965 h 1987467"/>
                <a:gd name="connsiteX35" fmla="*/ 3955813 w 4004307"/>
                <a:gd name="connsiteY35" fmla="*/ 1423942 h 1987467"/>
                <a:gd name="connsiteX36" fmla="*/ 3913283 w 4004307"/>
                <a:gd name="connsiteY36" fmla="*/ 1519635 h 1987467"/>
                <a:gd name="connsiteX37" fmla="*/ 3902650 w 4004307"/>
                <a:gd name="connsiteY37" fmla="*/ 1551533 h 1987467"/>
                <a:gd name="connsiteX38" fmla="*/ 3838855 w 4004307"/>
                <a:gd name="connsiteY38" fmla="*/ 1594063 h 1987467"/>
                <a:gd name="connsiteX39" fmla="*/ 3775060 w 4004307"/>
                <a:gd name="connsiteY39" fmla="*/ 1636593 h 1987467"/>
                <a:gd name="connsiteX40" fmla="*/ 3743162 w 4004307"/>
                <a:gd name="connsiteY40" fmla="*/ 1657858 h 1987467"/>
                <a:gd name="connsiteX41" fmla="*/ 3721897 w 4004307"/>
                <a:gd name="connsiteY41" fmla="*/ 1689756 h 1987467"/>
                <a:gd name="connsiteX42" fmla="*/ 3689999 w 4004307"/>
                <a:gd name="connsiteY42" fmla="*/ 1700388 h 1987467"/>
                <a:gd name="connsiteX43" fmla="*/ 3626204 w 4004307"/>
                <a:gd name="connsiteY43" fmla="*/ 1742919 h 1987467"/>
                <a:gd name="connsiteX44" fmla="*/ 3594306 w 4004307"/>
                <a:gd name="connsiteY44" fmla="*/ 1764184 h 1987467"/>
                <a:gd name="connsiteX45" fmla="*/ 3562408 w 4004307"/>
                <a:gd name="connsiteY45" fmla="*/ 1785449 h 1987467"/>
                <a:gd name="connsiteX46" fmla="*/ 3519878 w 4004307"/>
                <a:gd name="connsiteY46" fmla="*/ 1806714 h 1987467"/>
                <a:gd name="connsiteX47" fmla="*/ 3487981 w 4004307"/>
                <a:gd name="connsiteY47" fmla="*/ 1817347 h 1987467"/>
                <a:gd name="connsiteX48" fmla="*/ 3456083 w 4004307"/>
                <a:gd name="connsiteY48" fmla="*/ 1838612 h 1987467"/>
                <a:gd name="connsiteX49" fmla="*/ 3339125 w 4004307"/>
                <a:gd name="connsiteY49" fmla="*/ 1859877 h 1987467"/>
                <a:gd name="connsiteX50" fmla="*/ 3307227 w 4004307"/>
                <a:gd name="connsiteY50" fmla="*/ 1881142 h 1987467"/>
                <a:gd name="connsiteX51" fmla="*/ 3158371 w 4004307"/>
                <a:gd name="connsiteY51" fmla="*/ 1902407 h 1987467"/>
                <a:gd name="connsiteX52" fmla="*/ 2945720 w 4004307"/>
                <a:gd name="connsiteY52" fmla="*/ 1923672 h 1987467"/>
                <a:gd name="connsiteX53" fmla="*/ 2679906 w 4004307"/>
                <a:gd name="connsiteY53" fmla="*/ 1934305 h 1987467"/>
                <a:gd name="connsiteX54" fmla="*/ 2445990 w 4004307"/>
                <a:gd name="connsiteY54" fmla="*/ 1944937 h 1987467"/>
                <a:gd name="connsiteX55" fmla="*/ 2371562 w 4004307"/>
                <a:gd name="connsiteY55" fmla="*/ 1955570 h 1987467"/>
                <a:gd name="connsiteX56" fmla="*/ 2307767 w 4004307"/>
                <a:gd name="connsiteY56" fmla="*/ 1976835 h 1987467"/>
                <a:gd name="connsiteX57" fmla="*/ 1999422 w 4004307"/>
                <a:gd name="connsiteY57" fmla="*/ 1987467 h 1987467"/>
                <a:gd name="connsiteX58" fmla="*/ 1340204 w 4004307"/>
                <a:gd name="connsiteY58" fmla="*/ 1976835 h 1987467"/>
                <a:gd name="connsiteX59" fmla="*/ 1170083 w 4004307"/>
                <a:gd name="connsiteY59" fmla="*/ 1955570 h 1987467"/>
                <a:gd name="connsiteX60" fmla="*/ 1138185 w 4004307"/>
                <a:gd name="connsiteY60" fmla="*/ 1934305 h 1987467"/>
                <a:gd name="connsiteX61" fmla="*/ 1095655 w 4004307"/>
                <a:gd name="connsiteY61" fmla="*/ 1923672 h 1987467"/>
                <a:gd name="connsiteX62" fmla="*/ 1063757 w 4004307"/>
                <a:gd name="connsiteY62" fmla="*/ 1913040 h 1987467"/>
                <a:gd name="connsiteX63" fmla="*/ 1021227 w 4004307"/>
                <a:gd name="connsiteY63" fmla="*/ 1902407 h 1987467"/>
                <a:gd name="connsiteX64" fmla="*/ 925534 w 4004307"/>
                <a:gd name="connsiteY64" fmla="*/ 1870509 h 1987467"/>
                <a:gd name="connsiteX65" fmla="*/ 893636 w 4004307"/>
                <a:gd name="connsiteY65" fmla="*/ 1859877 h 1987467"/>
                <a:gd name="connsiteX66" fmla="*/ 808576 w 4004307"/>
                <a:gd name="connsiteY66" fmla="*/ 1849244 h 1987467"/>
                <a:gd name="connsiteX67" fmla="*/ 734148 w 4004307"/>
                <a:gd name="connsiteY67" fmla="*/ 1817347 h 1987467"/>
                <a:gd name="connsiteX68" fmla="*/ 670353 w 4004307"/>
                <a:gd name="connsiteY68" fmla="*/ 1796081 h 1987467"/>
                <a:gd name="connsiteX69" fmla="*/ 627822 w 4004307"/>
                <a:gd name="connsiteY69" fmla="*/ 1785449 h 1987467"/>
                <a:gd name="connsiteX70" fmla="*/ 468334 w 4004307"/>
                <a:gd name="connsiteY70" fmla="*/ 1764184 h 1987467"/>
                <a:gd name="connsiteX71" fmla="*/ 362008 w 4004307"/>
                <a:gd name="connsiteY71" fmla="*/ 1732286 h 1987467"/>
                <a:gd name="connsiteX72" fmla="*/ 330111 w 4004307"/>
                <a:gd name="connsiteY72" fmla="*/ 1721654 h 1987467"/>
                <a:gd name="connsiteX73" fmla="*/ 276948 w 4004307"/>
                <a:gd name="connsiteY73" fmla="*/ 1679123 h 1987467"/>
                <a:gd name="connsiteX74" fmla="*/ 245050 w 4004307"/>
                <a:gd name="connsiteY74" fmla="*/ 1668491 h 1987467"/>
                <a:gd name="connsiteX75" fmla="*/ 213153 w 4004307"/>
                <a:gd name="connsiteY75" fmla="*/ 1647226 h 1987467"/>
                <a:gd name="connsiteX76" fmla="*/ 191888 w 4004307"/>
                <a:gd name="connsiteY76" fmla="*/ 1615328 h 1987467"/>
                <a:gd name="connsiteX77" fmla="*/ 170622 w 4004307"/>
                <a:gd name="connsiteY77" fmla="*/ 1594063 h 1987467"/>
                <a:gd name="connsiteX78" fmla="*/ 138725 w 4004307"/>
                <a:gd name="connsiteY78" fmla="*/ 1530267 h 1987467"/>
                <a:gd name="connsiteX79" fmla="*/ 106827 w 4004307"/>
                <a:gd name="connsiteY79" fmla="*/ 1498370 h 1987467"/>
                <a:gd name="connsiteX80" fmla="*/ 64297 w 4004307"/>
                <a:gd name="connsiteY80" fmla="*/ 1434574 h 1987467"/>
                <a:gd name="connsiteX81" fmla="*/ 53664 w 4004307"/>
                <a:gd name="connsiteY81" fmla="*/ 1392044 h 1987467"/>
                <a:gd name="connsiteX82" fmla="*/ 43032 w 4004307"/>
                <a:gd name="connsiteY82" fmla="*/ 1328249 h 1987467"/>
                <a:gd name="connsiteX83" fmla="*/ 32399 w 4004307"/>
                <a:gd name="connsiteY83" fmla="*/ 1275086 h 1987467"/>
                <a:gd name="connsiteX84" fmla="*/ 32399 w 4004307"/>
                <a:gd name="connsiteY84" fmla="*/ 977374 h 1987467"/>
                <a:gd name="connsiteX85" fmla="*/ 11134 w 4004307"/>
                <a:gd name="connsiteY85" fmla="*/ 892314 h 1987467"/>
                <a:gd name="connsiteX86" fmla="*/ 501 w 4004307"/>
                <a:gd name="connsiteY86" fmla="*/ 807254 h 1987467"/>
                <a:gd name="connsiteX87" fmla="*/ 501 w 4004307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13283 w 4004307"/>
                <a:gd name="connsiteY31" fmla="*/ 307523 h 1987467"/>
                <a:gd name="connsiteX32" fmla="*/ 3957501 w 4004307"/>
                <a:gd name="connsiteY32" fmla="*/ 525506 h 1987467"/>
                <a:gd name="connsiteX33" fmla="*/ 3977078 w 4004307"/>
                <a:gd name="connsiteY33" fmla="*/ 1073067 h 1987467"/>
                <a:gd name="connsiteX34" fmla="*/ 3987711 w 4004307"/>
                <a:gd name="connsiteY34" fmla="*/ 1129445 h 1987467"/>
                <a:gd name="connsiteX35" fmla="*/ 3955813 w 4004307"/>
                <a:gd name="connsiteY35" fmla="*/ 1423942 h 1987467"/>
                <a:gd name="connsiteX36" fmla="*/ 3913283 w 4004307"/>
                <a:gd name="connsiteY36" fmla="*/ 1519635 h 1987467"/>
                <a:gd name="connsiteX37" fmla="*/ 3902650 w 4004307"/>
                <a:gd name="connsiteY37" fmla="*/ 1551533 h 1987467"/>
                <a:gd name="connsiteX38" fmla="*/ 3838855 w 4004307"/>
                <a:gd name="connsiteY38" fmla="*/ 1594063 h 1987467"/>
                <a:gd name="connsiteX39" fmla="*/ 3775060 w 4004307"/>
                <a:gd name="connsiteY39" fmla="*/ 1636593 h 1987467"/>
                <a:gd name="connsiteX40" fmla="*/ 3743162 w 4004307"/>
                <a:gd name="connsiteY40" fmla="*/ 1657858 h 1987467"/>
                <a:gd name="connsiteX41" fmla="*/ 3721897 w 4004307"/>
                <a:gd name="connsiteY41" fmla="*/ 1689756 h 1987467"/>
                <a:gd name="connsiteX42" fmla="*/ 3689999 w 4004307"/>
                <a:gd name="connsiteY42" fmla="*/ 1700388 h 1987467"/>
                <a:gd name="connsiteX43" fmla="*/ 3626204 w 4004307"/>
                <a:gd name="connsiteY43" fmla="*/ 1742919 h 1987467"/>
                <a:gd name="connsiteX44" fmla="*/ 3594306 w 4004307"/>
                <a:gd name="connsiteY44" fmla="*/ 1764184 h 1987467"/>
                <a:gd name="connsiteX45" fmla="*/ 3562408 w 4004307"/>
                <a:gd name="connsiteY45" fmla="*/ 1785449 h 1987467"/>
                <a:gd name="connsiteX46" fmla="*/ 3519878 w 4004307"/>
                <a:gd name="connsiteY46" fmla="*/ 1806714 h 1987467"/>
                <a:gd name="connsiteX47" fmla="*/ 3487981 w 4004307"/>
                <a:gd name="connsiteY47" fmla="*/ 1817347 h 1987467"/>
                <a:gd name="connsiteX48" fmla="*/ 3456083 w 4004307"/>
                <a:gd name="connsiteY48" fmla="*/ 1838612 h 1987467"/>
                <a:gd name="connsiteX49" fmla="*/ 3339125 w 4004307"/>
                <a:gd name="connsiteY49" fmla="*/ 1859877 h 1987467"/>
                <a:gd name="connsiteX50" fmla="*/ 3307227 w 4004307"/>
                <a:gd name="connsiteY50" fmla="*/ 1881142 h 1987467"/>
                <a:gd name="connsiteX51" fmla="*/ 3158371 w 4004307"/>
                <a:gd name="connsiteY51" fmla="*/ 1902407 h 1987467"/>
                <a:gd name="connsiteX52" fmla="*/ 2945720 w 4004307"/>
                <a:gd name="connsiteY52" fmla="*/ 1923672 h 1987467"/>
                <a:gd name="connsiteX53" fmla="*/ 2679906 w 4004307"/>
                <a:gd name="connsiteY53" fmla="*/ 1934305 h 1987467"/>
                <a:gd name="connsiteX54" fmla="*/ 2445990 w 4004307"/>
                <a:gd name="connsiteY54" fmla="*/ 1944937 h 1987467"/>
                <a:gd name="connsiteX55" fmla="*/ 2371562 w 4004307"/>
                <a:gd name="connsiteY55" fmla="*/ 1955570 h 1987467"/>
                <a:gd name="connsiteX56" fmla="*/ 2307767 w 4004307"/>
                <a:gd name="connsiteY56" fmla="*/ 1976835 h 1987467"/>
                <a:gd name="connsiteX57" fmla="*/ 1999422 w 4004307"/>
                <a:gd name="connsiteY57" fmla="*/ 1987467 h 1987467"/>
                <a:gd name="connsiteX58" fmla="*/ 1340204 w 4004307"/>
                <a:gd name="connsiteY58" fmla="*/ 1976835 h 1987467"/>
                <a:gd name="connsiteX59" fmla="*/ 1170083 w 4004307"/>
                <a:gd name="connsiteY59" fmla="*/ 1955570 h 1987467"/>
                <a:gd name="connsiteX60" fmla="*/ 1138185 w 4004307"/>
                <a:gd name="connsiteY60" fmla="*/ 1934305 h 1987467"/>
                <a:gd name="connsiteX61" fmla="*/ 1095655 w 4004307"/>
                <a:gd name="connsiteY61" fmla="*/ 1923672 h 1987467"/>
                <a:gd name="connsiteX62" fmla="*/ 1063757 w 4004307"/>
                <a:gd name="connsiteY62" fmla="*/ 1913040 h 1987467"/>
                <a:gd name="connsiteX63" fmla="*/ 1021227 w 4004307"/>
                <a:gd name="connsiteY63" fmla="*/ 1902407 h 1987467"/>
                <a:gd name="connsiteX64" fmla="*/ 925534 w 4004307"/>
                <a:gd name="connsiteY64" fmla="*/ 1870509 h 1987467"/>
                <a:gd name="connsiteX65" fmla="*/ 893636 w 4004307"/>
                <a:gd name="connsiteY65" fmla="*/ 1859877 h 1987467"/>
                <a:gd name="connsiteX66" fmla="*/ 808576 w 4004307"/>
                <a:gd name="connsiteY66" fmla="*/ 1849244 h 1987467"/>
                <a:gd name="connsiteX67" fmla="*/ 734148 w 4004307"/>
                <a:gd name="connsiteY67" fmla="*/ 1817347 h 1987467"/>
                <a:gd name="connsiteX68" fmla="*/ 670353 w 4004307"/>
                <a:gd name="connsiteY68" fmla="*/ 1796081 h 1987467"/>
                <a:gd name="connsiteX69" fmla="*/ 627822 w 4004307"/>
                <a:gd name="connsiteY69" fmla="*/ 1785449 h 1987467"/>
                <a:gd name="connsiteX70" fmla="*/ 468334 w 4004307"/>
                <a:gd name="connsiteY70" fmla="*/ 1764184 h 1987467"/>
                <a:gd name="connsiteX71" fmla="*/ 362008 w 4004307"/>
                <a:gd name="connsiteY71" fmla="*/ 1732286 h 1987467"/>
                <a:gd name="connsiteX72" fmla="*/ 330111 w 4004307"/>
                <a:gd name="connsiteY72" fmla="*/ 1721654 h 1987467"/>
                <a:gd name="connsiteX73" fmla="*/ 276948 w 4004307"/>
                <a:gd name="connsiteY73" fmla="*/ 1679123 h 1987467"/>
                <a:gd name="connsiteX74" fmla="*/ 245050 w 4004307"/>
                <a:gd name="connsiteY74" fmla="*/ 1668491 h 1987467"/>
                <a:gd name="connsiteX75" fmla="*/ 213153 w 4004307"/>
                <a:gd name="connsiteY75" fmla="*/ 1647226 h 1987467"/>
                <a:gd name="connsiteX76" fmla="*/ 191888 w 4004307"/>
                <a:gd name="connsiteY76" fmla="*/ 1615328 h 1987467"/>
                <a:gd name="connsiteX77" fmla="*/ 170622 w 4004307"/>
                <a:gd name="connsiteY77" fmla="*/ 1594063 h 1987467"/>
                <a:gd name="connsiteX78" fmla="*/ 138725 w 4004307"/>
                <a:gd name="connsiteY78" fmla="*/ 1530267 h 1987467"/>
                <a:gd name="connsiteX79" fmla="*/ 106827 w 4004307"/>
                <a:gd name="connsiteY79" fmla="*/ 1498370 h 1987467"/>
                <a:gd name="connsiteX80" fmla="*/ 64297 w 4004307"/>
                <a:gd name="connsiteY80" fmla="*/ 1434574 h 1987467"/>
                <a:gd name="connsiteX81" fmla="*/ 53664 w 4004307"/>
                <a:gd name="connsiteY81" fmla="*/ 1392044 h 1987467"/>
                <a:gd name="connsiteX82" fmla="*/ 43032 w 4004307"/>
                <a:gd name="connsiteY82" fmla="*/ 1328249 h 1987467"/>
                <a:gd name="connsiteX83" fmla="*/ 32399 w 4004307"/>
                <a:gd name="connsiteY83" fmla="*/ 1275086 h 1987467"/>
                <a:gd name="connsiteX84" fmla="*/ 32399 w 4004307"/>
                <a:gd name="connsiteY84" fmla="*/ 977374 h 1987467"/>
                <a:gd name="connsiteX85" fmla="*/ 11134 w 4004307"/>
                <a:gd name="connsiteY85" fmla="*/ 892314 h 1987467"/>
                <a:gd name="connsiteX86" fmla="*/ 501 w 4004307"/>
                <a:gd name="connsiteY86" fmla="*/ 807254 h 1987467"/>
                <a:gd name="connsiteX87" fmla="*/ 501 w 4004307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13283 w 4004307"/>
                <a:gd name="connsiteY31" fmla="*/ 307523 h 1987467"/>
                <a:gd name="connsiteX32" fmla="*/ 3957501 w 4004307"/>
                <a:gd name="connsiteY32" fmla="*/ 525506 h 1987467"/>
                <a:gd name="connsiteX33" fmla="*/ 3987711 w 4004307"/>
                <a:gd name="connsiteY33" fmla="*/ 941204 h 1987467"/>
                <a:gd name="connsiteX34" fmla="*/ 3987711 w 4004307"/>
                <a:gd name="connsiteY34" fmla="*/ 1129445 h 1987467"/>
                <a:gd name="connsiteX35" fmla="*/ 3955813 w 4004307"/>
                <a:gd name="connsiteY35" fmla="*/ 1423942 h 1987467"/>
                <a:gd name="connsiteX36" fmla="*/ 3913283 w 4004307"/>
                <a:gd name="connsiteY36" fmla="*/ 1519635 h 1987467"/>
                <a:gd name="connsiteX37" fmla="*/ 3902650 w 4004307"/>
                <a:gd name="connsiteY37" fmla="*/ 1551533 h 1987467"/>
                <a:gd name="connsiteX38" fmla="*/ 3838855 w 4004307"/>
                <a:gd name="connsiteY38" fmla="*/ 1594063 h 1987467"/>
                <a:gd name="connsiteX39" fmla="*/ 3775060 w 4004307"/>
                <a:gd name="connsiteY39" fmla="*/ 1636593 h 1987467"/>
                <a:gd name="connsiteX40" fmla="*/ 3743162 w 4004307"/>
                <a:gd name="connsiteY40" fmla="*/ 1657858 h 1987467"/>
                <a:gd name="connsiteX41" fmla="*/ 3721897 w 4004307"/>
                <a:gd name="connsiteY41" fmla="*/ 1689756 h 1987467"/>
                <a:gd name="connsiteX42" fmla="*/ 3689999 w 4004307"/>
                <a:gd name="connsiteY42" fmla="*/ 1700388 h 1987467"/>
                <a:gd name="connsiteX43" fmla="*/ 3626204 w 4004307"/>
                <a:gd name="connsiteY43" fmla="*/ 1742919 h 1987467"/>
                <a:gd name="connsiteX44" fmla="*/ 3594306 w 4004307"/>
                <a:gd name="connsiteY44" fmla="*/ 1764184 h 1987467"/>
                <a:gd name="connsiteX45" fmla="*/ 3562408 w 4004307"/>
                <a:gd name="connsiteY45" fmla="*/ 1785449 h 1987467"/>
                <a:gd name="connsiteX46" fmla="*/ 3519878 w 4004307"/>
                <a:gd name="connsiteY46" fmla="*/ 1806714 h 1987467"/>
                <a:gd name="connsiteX47" fmla="*/ 3487981 w 4004307"/>
                <a:gd name="connsiteY47" fmla="*/ 1817347 h 1987467"/>
                <a:gd name="connsiteX48" fmla="*/ 3456083 w 4004307"/>
                <a:gd name="connsiteY48" fmla="*/ 1838612 h 1987467"/>
                <a:gd name="connsiteX49" fmla="*/ 3339125 w 4004307"/>
                <a:gd name="connsiteY49" fmla="*/ 1859877 h 1987467"/>
                <a:gd name="connsiteX50" fmla="*/ 3307227 w 4004307"/>
                <a:gd name="connsiteY50" fmla="*/ 1881142 h 1987467"/>
                <a:gd name="connsiteX51" fmla="*/ 3158371 w 4004307"/>
                <a:gd name="connsiteY51" fmla="*/ 1902407 h 1987467"/>
                <a:gd name="connsiteX52" fmla="*/ 2945720 w 4004307"/>
                <a:gd name="connsiteY52" fmla="*/ 1923672 h 1987467"/>
                <a:gd name="connsiteX53" fmla="*/ 2679906 w 4004307"/>
                <a:gd name="connsiteY53" fmla="*/ 1934305 h 1987467"/>
                <a:gd name="connsiteX54" fmla="*/ 2445990 w 4004307"/>
                <a:gd name="connsiteY54" fmla="*/ 1944937 h 1987467"/>
                <a:gd name="connsiteX55" fmla="*/ 2371562 w 4004307"/>
                <a:gd name="connsiteY55" fmla="*/ 1955570 h 1987467"/>
                <a:gd name="connsiteX56" fmla="*/ 2307767 w 4004307"/>
                <a:gd name="connsiteY56" fmla="*/ 1976835 h 1987467"/>
                <a:gd name="connsiteX57" fmla="*/ 1999422 w 4004307"/>
                <a:gd name="connsiteY57" fmla="*/ 1987467 h 1987467"/>
                <a:gd name="connsiteX58" fmla="*/ 1340204 w 4004307"/>
                <a:gd name="connsiteY58" fmla="*/ 1976835 h 1987467"/>
                <a:gd name="connsiteX59" fmla="*/ 1170083 w 4004307"/>
                <a:gd name="connsiteY59" fmla="*/ 1955570 h 1987467"/>
                <a:gd name="connsiteX60" fmla="*/ 1138185 w 4004307"/>
                <a:gd name="connsiteY60" fmla="*/ 1934305 h 1987467"/>
                <a:gd name="connsiteX61" fmla="*/ 1095655 w 4004307"/>
                <a:gd name="connsiteY61" fmla="*/ 1923672 h 1987467"/>
                <a:gd name="connsiteX62" fmla="*/ 1063757 w 4004307"/>
                <a:gd name="connsiteY62" fmla="*/ 1913040 h 1987467"/>
                <a:gd name="connsiteX63" fmla="*/ 1021227 w 4004307"/>
                <a:gd name="connsiteY63" fmla="*/ 1902407 h 1987467"/>
                <a:gd name="connsiteX64" fmla="*/ 925534 w 4004307"/>
                <a:gd name="connsiteY64" fmla="*/ 1870509 h 1987467"/>
                <a:gd name="connsiteX65" fmla="*/ 893636 w 4004307"/>
                <a:gd name="connsiteY65" fmla="*/ 1859877 h 1987467"/>
                <a:gd name="connsiteX66" fmla="*/ 808576 w 4004307"/>
                <a:gd name="connsiteY66" fmla="*/ 1849244 h 1987467"/>
                <a:gd name="connsiteX67" fmla="*/ 734148 w 4004307"/>
                <a:gd name="connsiteY67" fmla="*/ 1817347 h 1987467"/>
                <a:gd name="connsiteX68" fmla="*/ 670353 w 4004307"/>
                <a:gd name="connsiteY68" fmla="*/ 1796081 h 1987467"/>
                <a:gd name="connsiteX69" fmla="*/ 627822 w 4004307"/>
                <a:gd name="connsiteY69" fmla="*/ 1785449 h 1987467"/>
                <a:gd name="connsiteX70" fmla="*/ 468334 w 4004307"/>
                <a:gd name="connsiteY70" fmla="*/ 1764184 h 1987467"/>
                <a:gd name="connsiteX71" fmla="*/ 362008 w 4004307"/>
                <a:gd name="connsiteY71" fmla="*/ 1732286 h 1987467"/>
                <a:gd name="connsiteX72" fmla="*/ 330111 w 4004307"/>
                <a:gd name="connsiteY72" fmla="*/ 1721654 h 1987467"/>
                <a:gd name="connsiteX73" fmla="*/ 276948 w 4004307"/>
                <a:gd name="connsiteY73" fmla="*/ 1679123 h 1987467"/>
                <a:gd name="connsiteX74" fmla="*/ 245050 w 4004307"/>
                <a:gd name="connsiteY74" fmla="*/ 1668491 h 1987467"/>
                <a:gd name="connsiteX75" fmla="*/ 213153 w 4004307"/>
                <a:gd name="connsiteY75" fmla="*/ 1647226 h 1987467"/>
                <a:gd name="connsiteX76" fmla="*/ 191888 w 4004307"/>
                <a:gd name="connsiteY76" fmla="*/ 1615328 h 1987467"/>
                <a:gd name="connsiteX77" fmla="*/ 170622 w 4004307"/>
                <a:gd name="connsiteY77" fmla="*/ 1594063 h 1987467"/>
                <a:gd name="connsiteX78" fmla="*/ 138725 w 4004307"/>
                <a:gd name="connsiteY78" fmla="*/ 1530267 h 1987467"/>
                <a:gd name="connsiteX79" fmla="*/ 106827 w 4004307"/>
                <a:gd name="connsiteY79" fmla="*/ 1498370 h 1987467"/>
                <a:gd name="connsiteX80" fmla="*/ 64297 w 4004307"/>
                <a:gd name="connsiteY80" fmla="*/ 1434574 h 1987467"/>
                <a:gd name="connsiteX81" fmla="*/ 53664 w 4004307"/>
                <a:gd name="connsiteY81" fmla="*/ 1392044 h 1987467"/>
                <a:gd name="connsiteX82" fmla="*/ 43032 w 4004307"/>
                <a:gd name="connsiteY82" fmla="*/ 1328249 h 1987467"/>
                <a:gd name="connsiteX83" fmla="*/ 32399 w 4004307"/>
                <a:gd name="connsiteY83" fmla="*/ 1275086 h 1987467"/>
                <a:gd name="connsiteX84" fmla="*/ 32399 w 4004307"/>
                <a:gd name="connsiteY84" fmla="*/ 977374 h 1987467"/>
                <a:gd name="connsiteX85" fmla="*/ 11134 w 4004307"/>
                <a:gd name="connsiteY85" fmla="*/ 892314 h 1987467"/>
                <a:gd name="connsiteX86" fmla="*/ 501 w 4004307"/>
                <a:gd name="connsiteY86" fmla="*/ 807254 h 1987467"/>
                <a:gd name="connsiteX87" fmla="*/ 501 w 4004307"/>
                <a:gd name="connsiteY87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892018 w 4004307"/>
                <a:gd name="connsiteY30" fmla="*/ 275626 h 1987467"/>
                <a:gd name="connsiteX31" fmla="*/ 3957501 w 4004307"/>
                <a:gd name="connsiteY31" fmla="*/ 525506 h 1987467"/>
                <a:gd name="connsiteX32" fmla="*/ 3987711 w 4004307"/>
                <a:gd name="connsiteY32" fmla="*/ 941204 h 1987467"/>
                <a:gd name="connsiteX33" fmla="*/ 3987711 w 4004307"/>
                <a:gd name="connsiteY33" fmla="*/ 1129445 h 1987467"/>
                <a:gd name="connsiteX34" fmla="*/ 3955813 w 4004307"/>
                <a:gd name="connsiteY34" fmla="*/ 1423942 h 1987467"/>
                <a:gd name="connsiteX35" fmla="*/ 3913283 w 4004307"/>
                <a:gd name="connsiteY35" fmla="*/ 1519635 h 1987467"/>
                <a:gd name="connsiteX36" fmla="*/ 3902650 w 4004307"/>
                <a:gd name="connsiteY36" fmla="*/ 1551533 h 1987467"/>
                <a:gd name="connsiteX37" fmla="*/ 3838855 w 4004307"/>
                <a:gd name="connsiteY37" fmla="*/ 1594063 h 1987467"/>
                <a:gd name="connsiteX38" fmla="*/ 3775060 w 4004307"/>
                <a:gd name="connsiteY38" fmla="*/ 1636593 h 1987467"/>
                <a:gd name="connsiteX39" fmla="*/ 3743162 w 4004307"/>
                <a:gd name="connsiteY39" fmla="*/ 1657858 h 1987467"/>
                <a:gd name="connsiteX40" fmla="*/ 3721897 w 4004307"/>
                <a:gd name="connsiteY40" fmla="*/ 1689756 h 1987467"/>
                <a:gd name="connsiteX41" fmla="*/ 3689999 w 4004307"/>
                <a:gd name="connsiteY41" fmla="*/ 1700388 h 1987467"/>
                <a:gd name="connsiteX42" fmla="*/ 3626204 w 4004307"/>
                <a:gd name="connsiteY42" fmla="*/ 1742919 h 1987467"/>
                <a:gd name="connsiteX43" fmla="*/ 3594306 w 4004307"/>
                <a:gd name="connsiteY43" fmla="*/ 1764184 h 1987467"/>
                <a:gd name="connsiteX44" fmla="*/ 3562408 w 4004307"/>
                <a:gd name="connsiteY44" fmla="*/ 1785449 h 1987467"/>
                <a:gd name="connsiteX45" fmla="*/ 3519878 w 4004307"/>
                <a:gd name="connsiteY45" fmla="*/ 1806714 h 1987467"/>
                <a:gd name="connsiteX46" fmla="*/ 3487981 w 4004307"/>
                <a:gd name="connsiteY46" fmla="*/ 1817347 h 1987467"/>
                <a:gd name="connsiteX47" fmla="*/ 3456083 w 4004307"/>
                <a:gd name="connsiteY47" fmla="*/ 1838612 h 1987467"/>
                <a:gd name="connsiteX48" fmla="*/ 3339125 w 4004307"/>
                <a:gd name="connsiteY48" fmla="*/ 1859877 h 1987467"/>
                <a:gd name="connsiteX49" fmla="*/ 3307227 w 4004307"/>
                <a:gd name="connsiteY49" fmla="*/ 1881142 h 1987467"/>
                <a:gd name="connsiteX50" fmla="*/ 3158371 w 4004307"/>
                <a:gd name="connsiteY50" fmla="*/ 1902407 h 1987467"/>
                <a:gd name="connsiteX51" fmla="*/ 2945720 w 4004307"/>
                <a:gd name="connsiteY51" fmla="*/ 1923672 h 1987467"/>
                <a:gd name="connsiteX52" fmla="*/ 2679906 w 4004307"/>
                <a:gd name="connsiteY52" fmla="*/ 1934305 h 1987467"/>
                <a:gd name="connsiteX53" fmla="*/ 2445990 w 4004307"/>
                <a:gd name="connsiteY53" fmla="*/ 1944937 h 1987467"/>
                <a:gd name="connsiteX54" fmla="*/ 2371562 w 4004307"/>
                <a:gd name="connsiteY54" fmla="*/ 1955570 h 1987467"/>
                <a:gd name="connsiteX55" fmla="*/ 2307767 w 4004307"/>
                <a:gd name="connsiteY55" fmla="*/ 1976835 h 1987467"/>
                <a:gd name="connsiteX56" fmla="*/ 1999422 w 4004307"/>
                <a:gd name="connsiteY56" fmla="*/ 1987467 h 1987467"/>
                <a:gd name="connsiteX57" fmla="*/ 1340204 w 4004307"/>
                <a:gd name="connsiteY57" fmla="*/ 1976835 h 1987467"/>
                <a:gd name="connsiteX58" fmla="*/ 1170083 w 4004307"/>
                <a:gd name="connsiteY58" fmla="*/ 1955570 h 1987467"/>
                <a:gd name="connsiteX59" fmla="*/ 1138185 w 4004307"/>
                <a:gd name="connsiteY59" fmla="*/ 1934305 h 1987467"/>
                <a:gd name="connsiteX60" fmla="*/ 1095655 w 4004307"/>
                <a:gd name="connsiteY60" fmla="*/ 1923672 h 1987467"/>
                <a:gd name="connsiteX61" fmla="*/ 1063757 w 4004307"/>
                <a:gd name="connsiteY61" fmla="*/ 1913040 h 1987467"/>
                <a:gd name="connsiteX62" fmla="*/ 1021227 w 4004307"/>
                <a:gd name="connsiteY62" fmla="*/ 1902407 h 1987467"/>
                <a:gd name="connsiteX63" fmla="*/ 925534 w 4004307"/>
                <a:gd name="connsiteY63" fmla="*/ 1870509 h 1987467"/>
                <a:gd name="connsiteX64" fmla="*/ 893636 w 4004307"/>
                <a:gd name="connsiteY64" fmla="*/ 1859877 h 1987467"/>
                <a:gd name="connsiteX65" fmla="*/ 808576 w 4004307"/>
                <a:gd name="connsiteY65" fmla="*/ 1849244 h 1987467"/>
                <a:gd name="connsiteX66" fmla="*/ 734148 w 4004307"/>
                <a:gd name="connsiteY66" fmla="*/ 1817347 h 1987467"/>
                <a:gd name="connsiteX67" fmla="*/ 670353 w 4004307"/>
                <a:gd name="connsiteY67" fmla="*/ 1796081 h 1987467"/>
                <a:gd name="connsiteX68" fmla="*/ 627822 w 4004307"/>
                <a:gd name="connsiteY68" fmla="*/ 1785449 h 1987467"/>
                <a:gd name="connsiteX69" fmla="*/ 468334 w 4004307"/>
                <a:gd name="connsiteY69" fmla="*/ 1764184 h 1987467"/>
                <a:gd name="connsiteX70" fmla="*/ 362008 w 4004307"/>
                <a:gd name="connsiteY70" fmla="*/ 1732286 h 1987467"/>
                <a:gd name="connsiteX71" fmla="*/ 330111 w 4004307"/>
                <a:gd name="connsiteY71" fmla="*/ 1721654 h 1987467"/>
                <a:gd name="connsiteX72" fmla="*/ 276948 w 4004307"/>
                <a:gd name="connsiteY72" fmla="*/ 1679123 h 1987467"/>
                <a:gd name="connsiteX73" fmla="*/ 245050 w 4004307"/>
                <a:gd name="connsiteY73" fmla="*/ 1668491 h 1987467"/>
                <a:gd name="connsiteX74" fmla="*/ 213153 w 4004307"/>
                <a:gd name="connsiteY74" fmla="*/ 1647226 h 1987467"/>
                <a:gd name="connsiteX75" fmla="*/ 191888 w 4004307"/>
                <a:gd name="connsiteY75" fmla="*/ 1615328 h 1987467"/>
                <a:gd name="connsiteX76" fmla="*/ 170622 w 4004307"/>
                <a:gd name="connsiteY76" fmla="*/ 1594063 h 1987467"/>
                <a:gd name="connsiteX77" fmla="*/ 138725 w 4004307"/>
                <a:gd name="connsiteY77" fmla="*/ 1530267 h 1987467"/>
                <a:gd name="connsiteX78" fmla="*/ 106827 w 4004307"/>
                <a:gd name="connsiteY78" fmla="*/ 1498370 h 1987467"/>
                <a:gd name="connsiteX79" fmla="*/ 64297 w 4004307"/>
                <a:gd name="connsiteY79" fmla="*/ 1434574 h 1987467"/>
                <a:gd name="connsiteX80" fmla="*/ 53664 w 4004307"/>
                <a:gd name="connsiteY80" fmla="*/ 1392044 h 1987467"/>
                <a:gd name="connsiteX81" fmla="*/ 43032 w 4004307"/>
                <a:gd name="connsiteY81" fmla="*/ 1328249 h 1987467"/>
                <a:gd name="connsiteX82" fmla="*/ 32399 w 4004307"/>
                <a:gd name="connsiteY82" fmla="*/ 1275086 h 1987467"/>
                <a:gd name="connsiteX83" fmla="*/ 32399 w 4004307"/>
                <a:gd name="connsiteY83" fmla="*/ 977374 h 1987467"/>
                <a:gd name="connsiteX84" fmla="*/ 11134 w 4004307"/>
                <a:gd name="connsiteY84" fmla="*/ 892314 h 1987467"/>
                <a:gd name="connsiteX85" fmla="*/ 501 w 4004307"/>
                <a:gd name="connsiteY85" fmla="*/ 807254 h 1987467"/>
                <a:gd name="connsiteX86" fmla="*/ 501 w 4004307"/>
                <a:gd name="connsiteY86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49488 w 4004307"/>
                <a:gd name="connsiteY29" fmla="*/ 211830 h 1987467"/>
                <a:gd name="connsiteX30" fmla="*/ 3957501 w 4004307"/>
                <a:gd name="connsiteY30" fmla="*/ 525506 h 1987467"/>
                <a:gd name="connsiteX31" fmla="*/ 3987711 w 4004307"/>
                <a:gd name="connsiteY31" fmla="*/ 941204 h 1987467"/>
                <a:gd name="connsiteX32" fmla="*/ 3987711 w 4004307"/>
                <a:gd name="connsiteY32" fmla="*/ 1129445 h 1987467"/>
                <a:gd name="connsiteX33" fmla="*/ 3955813 w 4004307"/>
                <a:gd name="connsiteY33" fmla="*/ 1423942 h 1987467"/>
                <a:gd name="connsiteX34" fmla="*/ 3913283 w 4004307"/>
                <a:gd name="connsiteY34" fmla="*/ 1519635 h 1987467"/>
                <a:gd name="connsiteX35" fmla="*/ 3902650 w 4004307"/>
                <a:gd name="connsiteY35" fmla="*/ 1551533 h 1987467"/>
                <a:gd name="connsiteX36" fmla="*/ 3838855 w 4004307"/>
                <a:gd name="connsiteY36" fmla="*/ 1594063 h 1987467"/>
                <a:gd name="connsiteX37" fmla="*/ 3775060 w 4004307"/>
                <a:gd name="connsiteY37" fmla="*/ 1636593 h 1987467"/>
                <a:gd name="connsiteX38" fmla="*/ 3743162 w 4004307"/>
                <a:gd name="connsiteY38" fmla="*/ 1657858 h 1987467"/>
                <a:gd name="connsiteX39" fmla="*/ 3721897 w 4004307"/>
                <a:gd name="connsiteY39" fmla="*/ 1689756 h 1987467"/>
                <a:gd name="connsiteX40" fmla="*/ 3689999 w 4004307"/>
                <a:gd name="connsiteY40" fmla="*/ 1700388 h 1987467"/>
                <a:gd name="connsiteX41" fmla="*/ 3626204 w 4004307"/>
                <a:gd name="connsiteY41" fmla="*/ 1742919 h 1987467"/>
                <a:gd name="connsiteX42" fmla="*/ 3594306 w 4004307"/>
                <a:gd name="connsiteY42" fmla="*/ 1764184 h 1987467"/>
                <a:gd name="connsiteX43" fmla="*/ 3562408 w 4004307"/>
                <a:gd name="connsiteY43" fmla="*/ 1785449 h 1987467"/>
                <a:gd name="connsiteX44" fmla="*/ 3519878 w 4004307"/>
                <a:gd name="connsiteY44" fmla="*/ 1806714 h 1987467"/>
                <a:gd name="connsiteX45" fmla="*/ 3487981 w 4004307"/>
                <a:gd name="connsiteY45" fmla="*/ 1817347 h 1987467"/>
                <a:gd name="connsiteX46" fmla="*/ 3456083 w 4004307"/>
                <a:gd name="connsiteY46" fmla="*/ 1838612 h 1987467"/>
                <a:gd name="connsiteX47" fmla="*/ 3339125 w 4004307"/>
                <a:gd name="connsiteY47" fmla="*/ 1859877 h 1987467"/>
                <a:gd name="connsiteX48" fmla="*/ 3307227 w 4004307"/>
                <a:gd name="connsiteY48" fmla="*/ 1881142 h 1987467"/>
                <a:gd name="connsiteX49" fmla="*/ 3158371 w 4004307"/>
                <a:gd name="connsiteY49" fmla="*/ 1902407 h 1987467"/>
                <a:gd name="connsiteX50" fmla="*/ 2945720 w 4004307"/>
                <a:gd name="connsiteY50" fmla="*/ 1923672 h 1987467"/>
                <a:gd name="connsiteX51" fmla="*/ 2679906 w 4004307"/>
                <a:gd name="connsiteY51" fmla="*/ 1934305 h 1987467"/>
                <a:gd name="connsiteX52" fmla="*/ 2445990 w 4004307"/>
                <a:gd name="connsiteY52" fmla="*/ 1944937 h 1987467"/>
                <a:gd name="connsiteX53" fmla="*/ 2371562 w 4004307"/>
                <a:gd name="connsiteY53" fmla="*/ 1955570 h 1987467"/>
                <a:gd name="connsiteX54" fmla="*/ 2307767 w 4004307"/>
                <a:gd name="connsiteY54" fmla="*/ 1976835 h 1987467"/>
                <a:gd name="connsiteX55" fmla="*/ 1999422 w 4004307"/>
                <a:gd name="connsiteY55" fmla="*/ 1987467 h 1987467"/>
                <a:gd name="connsiteX56" fmla="*/ 1340204 w 4004307"/>
                <a:gd name="connsiteY56" fmla="*/ 1976835 h 1987467"/>
                <a:gd name="connsiteX57" fmla="*/ 1170083 w 4004307"/>
                <a:gd name="connsiteY57" fmla="*/ 1955570 h 1987467"/>
                <a:gd name="connsiteX58" fmla="*/ 1138185 w 4004307"/>
                <a:gd name="connsiteY58" fmla="*/ 1934305 h 1987467"/>
                <a:gd name="connsiteX59" fmla="*/ 1095655 w 4004307"/>
                <a:gd name="connsiteY59" fmla="*/ 1923672 h 1987467"/>
                <a:gd name="connsiteX60" fmla="*/ 1063757 w 4004307"/>
                <a:gd name="connsiteY60" fmla="*/ 1913040 h 1987467"/>
                <a:gd name="connsiteX61" fmla="*/ 1021227 w 4004307"/>
                <a:gd name="connsiteY61" fmla="*/ 1902407 h 1987467"/>
                <a:gd name="connsiteX62" fmla="*/ 925534 w 4004307"/>
                <a:gd name="connsiteY62" fmla="*/ 1870509 h 1987467"/>
                <a:gd name="connsiteX63" fmla="*/ 893636 w 4004307"/>
                <a:gd name="connsiteY63" fmla="*/ 1859877 h 1987467"/>
                <a:gd name="connsiteX64" fmla="*/ 808576 w 4004307"/>
                <a:gd name="connsiteY64" fmla="*/ 1849244 h 1987467"/>
                <a:gd name="connsiteX65" fmla="*/ 734148 w 4004307"/>
                <a:gd name="connsiteY65" fmla="*/ 1817347 h 1987467"/>
                <a:gd name="connsiteX66" fmla="*/ 670353 w 4004307"/>
                <a:gd name="connsiteY66" fmla="*/ 1796081 h 1987467"/>
                <a:gd name="connsiteX67" fmla="*/ 627822 w 4004307"/>
                <a:gd name="connsiteY67" fmla="*/ 1785449 h 1987467"/>
                <a:gd name="connsiteX68" fmla="*/ 468334 w 4004307"/>
                <a:gd name="connsiteY68" fmla="*/ 1764184 h 1987467"/>
                <a:gd name="connsiteX69" fmla="*/ 362008 w 4004307"/>
                <a:gd name="connsiteY69" fmla="*/ 1732286 h 1987467"/>
                <a:gd name="connsiteX70" fmla="*/ 330111 w 4004307"/>
                <a:gd name="connsiteY70" fmla="*/ 1721654 h 1987467"/>
                <a:gd name="connsiteX71" fmla="*/ 276948 w 4004307"/>
                <a:gd name="connsiteY71" fmla="*/ 1679123 h 1987467"/>
                <a:gd name="connsiteX72" fmla="*/ 245050 w 4004307"/>
                <a:gd name="connsiteY72" fmla="*/ 1668491 h 1987467"/>
                <a:gd name="connsiteX73" fmla="*/ 213153 w 4004307"/>
                <a:gd name="connsiteY73" fmla="*/ 1647226 h 1987467"/>
                <a:gd name="connsiteX74" fmla="*/ 191888 w 4004307"/>
                <a:gd name="connsiteY74" fmla="*/ 1615328 h 1987467"/>
                <a:gd name="connsiteX75" fmla="*/ 170622 w 4004307"/>
                <a:gd name="connsiteY75" fmla="*/ 1594063 h 1987467"/>
                <a:gd name="connsiteX76" fmla="*/ 138725 w 4004307"/>
                <a:gd name="connsiteY76" fmla="*/ 1530267 h 1987467"/>
                <a:gd name="connsiteX77" fmla="*/ 106827 w 4004307"/>
                <a:gd name="connsiteY77" fmla="*/ 1498370 h 1987467"/>
                <a:gd name="connsiteX78" fmla="*/ 64297 w 4004307"/>
                <a:gd name="connsiteY78" fmla="*/ 1434574 h 1987467"/>
                <a:gd name="connsiteX79" fmla="*/ 53664 w 4004307"/>
                <a:gd name="connsiteY79" fmla="*/ 1392044 h 1987467"/>
                <a:gd name="connsiteX80" fmla="*/ 43032 w 4004307"/>
                <a:gd name="connsiteY80" fmla="*/ 1328249 h 1987467"/>
                <a:gd name="connsiteX81" fmla="*/ 32399 w 4004307"/>
                <a:gd name="connsiteY81" fmla="*/ 1275086 h 1987467"/>
                <a:gd name="connsiteX82" fmla="*/ 32399 w 4004307"/>
                <a:gd name="connsiteY82" fmla="*/ 977374 h 1987467"/>
                <a:gd name="connsiteX83" fmla="*/ 11134 w 4004307"/>
                <a:gd name="connsiteY83" fmla="*/ 892314 h 1987467"/>
                <a:gd name="connsiteX84" fmla="*/ 501 w 4004307"/>
                <a:gd name="connsiteY84" fmla="*/ 807254 h 1987467"/>
                <a:gd name="connsiteX85" fmla="*/ 501 w 4004307"/>
                <a:gd name="connsiteY85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53795 w 4004307"/>
                <a:gd name="connsiteY28" fmla="*/ 137402 h 1987467"/>
                <a:gd name="connsiteX29" fmla="*/ 3866872 w 4004307"/>
                <a:gd name="connsiteY29" fmla="*/ 376482 h 1987467"/>
                <a:gd name="connsiteX30" fmla="*/ 3957501 w 4004307"/>
                <a:gd name="connsiteY30" fmla="*/ 525506 h 1987467"/>
                <a:gd name="connsiteX31" fmla="*/ 3987711 w 4004307"/>
                <a:gd name="connsiteY31" fmla="*/ 941204 h 1987467"/>
                <a:gd name="connsiteX32" fmla="*/ 3987711 w 4004307"/>
                <a:gd name="connsiteY32" fmla="*/ 1129445 h 1987467"/>
                <a:gd name="connsiteX33" fmla="*/ 3955813 w 4004307"/>
                <a:gd name="connsiteY33" fmla="*/ 1423942 h 1987467"/>
                <a:gd name="connsiteX34" fmla="*/ 3913283 w 4004307"/>
                <a:gd name="connsiteY34" fmla="*/ 1519635 h 1987467"/>
                <a:gd name="connsiteX35" fmla="*/ 3902650 w 4004307"/>
                <a:gd name="connsiteY35" fmla="*/ 1551533 h 1987467"/>
                <a:gd name="connsiteX36" fmla="*/ 3838855 w 4004307"/>
                <a:gd name="connsiteY36" fmla="*/ 1594063 h 1987467"/>
                <a:gd name="connsiteX37" fmla="*/ 3775060 w 4004307"/>
                <a:gd name="connsiteY37" fmla="*/ 1636593 h 1987467"/>
                <a:gd name="connsiteX38" fmla="*/ 3743162 w 4004307"/>
                <a:gd name="connsiteY38" fmla="*/ 1657858 h 1987467"/>
                <a:gd name="connsiteX39" fmla="*/ 3721897 w 4004307"/>
                <a:gd name="connsiteY39" fmla="*/ 1689756 h 1987467"/>
                <a:gd name="connsiteX40" fmla="*/ 3689999 w 4004307"/>
                <a:gd name="connsiteY40" fmla="*/ 1700388 h 1987467"/>
                <a:gd name="connsiteX41" fmla="*/ 3626204 w 4004307"/>
                <a:gd name="connsiteY41" fmla="*/ 1742919 h 1987467"/>
                <a:gd name="connsiteX42" fmla="*/ 3594306 w 4004307"/>
                <a:gd name="connsiteY42" fmla="*/ 1764184 h 1987467"/>
                <a:gd name="connsiteX43" fmla="*/ 3562408 w 4004307"/>
                <a:gd name="connsiteY43" fmla="*/ 1785449 h 1987467"/>
                <a:gd name="connsiteX44" fmla="*/ 3519878 w 4004307"/>
                <a:gd name="connsiteY44" fmla="*/ 1806714 h 1987467"/>
                <a:gd name="connsiteX45" fmla="*/ 3487981 w 4004307"/>
                <a:gd name="connsiteY45" fmla="*/ 1817347 h 1987467"/>
                <a:gd name="connsiteX46" fmla="*/ 3456083 w 4004307"/>
                <a:gd name="connsiteY46" fmla="*/ 1838612 h 1987467"/>
                <a:gd name="connsiteX47" fmla="*/ 3339125 w 4004307"/>
                <a:gd name="connsiteY47" fmla="*/ 1859877 h 1987467"/>
                <a:gd name="connsiteX48" fmla="*/ 3307227 w 4004307"/>
                <a:gd name="connsiteY48" fmla="*/ 1881142 h 1987467"/>
                <a:gd name="connsiteX49" fmla="*/ 3158371 w 4004307"/>
                <a:gd name="connsiteY49" fmla="*/ 1902407 h 1987467"/>
                <a:gd name="connsiteX50" fmla="*/ 2945720 w 4004307"/>
                <a:gd name="connsiteY50" fmla="*/ 1923672 h 1987467"/>
                <a:gd name="connsiteX51" fmla="*/ 2679906 w 4004307"/>
                <a:gd name="connsiteY51" fmla="*/ 1934305 h 1987467"/>
                <a:gd name="connsiteX52" fmla="*/ 2445990 w 4004307"/>
                <a:gd name="connsiteY52" fmla="*/ 1944937 h 1987467"/>
                <a:gd name="connsiteX53" fmla="*/ 2371562 w 4004307"/>
                <a:gd name="connsiteY53" fmla="*/ 1955570 h 1987467"/>
                <a:gd name="connsiteX54" fmla="*/ 2307767 w 4004307"/>
                <a:gd name="connsiteY54" fmla="*/ 1976835 h 1987467"/>
                <a:gd name="connsiteX55" fmla="*/ 1999422 w 4004307"/>
                <a:gd name="connsiteY55" fmla="*/ 1987467 h 1987467"/>
                <a:gd name="connsiteX56" fmla="*/ 1340204 w 4004307"/>
                <a:gd name="connsiteY56" fmla="*/ 1976835 h 1987467"/>
                <a:gd name="connsiteX57" fmla="*/ 1170083 w 4004307"/>
                <a:gd name="connsiteY57" fmla="*/ 1955570 h 1987467"/>
                <a:gd name="connsiteX58" fmla="*/ 1138185 w 4004307"/>
                <a:gd name="connsiteY58" fmla="*/ 1934305 h 1987467"/>
                <a:gd name="connsiteX59" fmla="*/ 1095655 w 4004307"/>
                <a:gd name="connsiteY59" fmla="*/ 1923672 h 1987467"/>
                <a:gd name="connsiteX60" fmla="*/ 1063757 w 4004307"/>
                <a:gd name="connsiteY60" fmla="*/ 1913040 h 1987467"/>
                <a:gd name="connsiteX61" fmla="*/ 1021227 w 4004307"/>
                <a:gd name="connsiteY61" fmla="*/ 1902407 h 1987467"/>
                <a:gd name="connsiteX62" fmla="*/ 925534 w 4004307"/>
                <a:gd name="connsiteY62" fmla="*/ 1870509 h 1987467"/>
                <a:gd name="connsiteX63" fmla="*/ 893636 w 4004307"/>
                <a:gd name="connsiteY63" fmla="*/ 1859877 h 1987467"/>
                <a:gd name="connsiteX64" fmla="*/ 808576 w 4004307"/>
                <a:gd name="connsiteY64" fmla="*/ 1849244 h 1987467"/>
                <a:gd name="connsiteX65" fmla="*/ 734148 w 4004307"/>
                <a:gd name="connsiteY65" fmla="*/ 1817347 h 1987467"/>
                <a:gd name="connsiteX66" fmla="*/ 670353 w 4004307"/>
                <a:gd name="connsiteY66" fmla="*/ 1796081 h 1987467"/>
                <a:gd name="connsiteX67" fmla="*/ 627822 w 4004307"/>
                <a:gd name="connsiteY67" fmla="*/ 1785449 h 1987467"/>
                <a:gd name="connsiteX68" fmla="*/ 468334 w 4004307"/>
                <a:gd name="connsiteY68" fmla="*/ 1764184 h 1987467"/>
                <a:gd name="connsiteX69" fmla="*/ 362008 w 4004307"/>
                <a:gd name="connsiteY69" fmla="*/ 1732286 h 1987467"/>
                <a:gd name="connsiteX70" fmla="*/ 330111 w 4004307"/>
                <a:gd name="connsiteY70" fmla="*/ 1721654 h 1987467"/>
                <a:gd name="connsiteX71" fmla="*/ 276948 w 4004307"/>
                <a:gd name="connsiteY71" fmla="*/ 1679123 h 1987467"/>
                <a:gd name="connsiteX72" fmla="*/ 245050 w 4004307"/>
                <a:gd name="connsiteY72" fmla="*/ 1668491 h 1987467"/>
                <a:gd name="connsiteX73" fmla="*/ 213153 w 4004307"/>
                <a:gd name="connsiteY73" fmla="*/ 1647226 h 1987467"/>
                <a:gd name="connsiteX74" fmla="*/ 191888 w 4004307"/>
                <a:gd name="connsiteY74" fmla="*/ 1615328 h 1987467"/>
                <a:gd name="connsiteX75" fmla="*/ 170622 w 4004307"/>
                <a:gd name="connsiteY75" fmla="*/ 1594063 h 1987467"/>
                <a:gd name="connsiteX76" fmla="*/ 138725 w 4004307"/>
                <a:gd name="connsiteY76" fmla="*/ 1530267 h 1987467"/>
                <a:gd name="connsiteX77" fmla="*/ 106827 w 4004307"/>
                <a:gd name="connsiteY77" fmla="*/ 1498370 h 1987467"/>
                <a:gd name="connsiteX78" fmla="*/ 64297 w 4004307"/>
                <a:gd name="connsiteY78" fmla="*/ 1434574 h 1987467"/>
                <a:gd name="connsiteX79" fmla="*/ 53664 w 4004307"/>
                <a:gd name="connsiteY79" fmla="*/ 1392044 h 1987467"/>
                <a:gd name="connsiteX80" fmla="*/ 43032 w 4004307"/>
                <a:gd name="connsiteY80" fmla="*/ 1328249 h 1987467"/>
                <a:gd name="connsiteX81" fmla="*/ 32399 w 4004307"/>
                <a:gd name="connsiteY81" fmla="*/ 1275086 h 1987467"/>
                <a:gd name="connsiteX82" fmla="*/ 32399 w 4004307"/>
                <a:gd name="connsiteY82" fmla="*/ 977374 h 1987467"/>
                <a:gd name="connsiteX83" fmla="*/ 11134 w 4004307"/>
                <a:gd name="connsiteY83" fmla="*/ 892314 h 1987467"/>
                <a:gd name="connsiteX84" fmla="*/ 501 w 4004307"/>
                <a:gd name="connsiteY84" fmla="*/ 807254 h 1987467"/>
                <a:gd name="connsiteX85" fmla="*/ 501 w 4004307"/>
                <a:gd name="connsiteY85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689999 w 4004307"/>
                <a:gd name="connsiteY27" fmla="*/ 116137 h 1987467"/>
                <a:gd name="connsiteX28" fmla="*/ 3746032 w 4004307"/>
                <a:gd name="connsiteY28" fmla="*/ 188241 h 1987467"/>
                <a:gd name="connsiteX29" fmla="*/ 3866872 w 4004307"/>
                <a:gd name="connsiteY29" fmla="*/ 376482 h 1987467"/>
                <a:gd name="connsiteX30" fmla="*/ 3957501 w 4004307"/>
                <a:gd name="connsiteY30" fmla="*/ 525506 h 1987467"/>
                <a:gd name="connsiteX31" fmla="*/ 3987711 w 4004307"/>
                <a:gd name="connsiteY31" fmla="*/ 941204 h 1987467"/>
                <a:gd name="connsiteX32" fmla="*/ 3987711 w 4004307"/>
                <a:gd name="connsiteY32" fmla="*/ 1129445 h 1987467"/>
                <a:gd name="connsiteX33" fmla="*/ 3955813 w 4004307"/>
                <a:gd name="connsiteY33" fmla="*/ 1423942 h 1987467"/>
                <a:gd name="connsiteX34" fmla="*/ 3913283 w 4004307"/>
                <a:gd name="connsiteY34" fmla="*/ 1519635 h 1987467"/>
                <a:gd name="connsiteX35" fmla="*/ 3902650 w 4004307"/>
                <a:gd name="connsiteY35" fmla="*/ 1551533 h 1987467"/>
                <a:gd name="connsiteX36" fmla="*/ 3838855 w 4004307"/>
                <a:gd name="connsiteY36" fmla="*/ 1594063 h 1987467"/>
                <a:gd name="connsiteX37" fmla="*/ 3775060 w 4004307"/>
                <a:gd name="connsiteY37" fmla="*/ 1636593 h 1987467"/>
                <a:gd name="connsiteX38" fmla="*/ 3743162 w 4004307"/>
                <a:gd name="connsiteY38" fmla="*/ 1657858 h 1987467"/>
                <a:gd name="connsiteX39" fmla="*/ 3721897 w 4004307"/>
                <a:gd name="connsiteY39" fmla="*/ 1689756 h 1987467"/>
                <a:gd name="connsiteX40" fmla="*/ 3689999 w 4004307"/>
                <a:gd name="connsiteY40" fmla="*/ 1700388 h 1987467"/>
                <a:gd name="connsiteX41" fmla="*/ 3626204 w 4004307"/>
                <a:gd name="connsiteY41" fmla="*/ 1742919 h 1987467"/>
                <a:gd name="connsiteX42" fmla="*/ 3594306 w 4004307"/>
                <a:gd name="connsiteY42" fmla="*/ 1764184 h 1987467"/>
                <a:gd name="connsiteX43" fmla="*/ 3562408 w 4004307"/>
                <a:gd name="connsiteY43" fmla="*/ 1785449 h 1987467"/>
                <a:gd name="connsiteX44" fmla="*/ 3519878 w 4004307"/>
                <a:gd name="connsiteY44" fmla="*/ 1806714 h 1987467"/>
                <a:gd name="connsiteX45" fmla="*/ 3487981 w 4004307"/>
                <a:gd name="connsiteY45" fmla="*/ 1817347 h 1987467"/>
                <a:gd name="connsiteX46" fmla="*/ 3456083 w 4004307"/>
                <a:gd name="connsiteY46" fmla="*/ 1838612 h 1987467"/>
                <a:gd name="connsiteX47" fmla="*/ 3339125 w 4004307"/>
                <a:gd name="connsiteY47" fmla="*/ 1859877 h 1987467"/>
                <a:gd name="connsiteX48" fmla="*/ 3307227 w 4004307"/>
                <a:gd name="connsiteY48" fmla="*/ 1881142 h 1987467"/>
                <a:gd name="connsiteX49" fmla="*/ 3158371 w 4004307"/>
                <a:gd name="connsiteY49" fmla="*/ 1902407 h 1987467"/>
                <a:gd name="connsiteX50" fmla="*/ 2945720 w 4004307"/>
                <a:gd name="connsiteY50" fmla="*/ 1923672 h 1987467"/>
                <a:gd name="connsiteX51" fmla="*/ 2679906 w 4004307"/>
                <a:gd name="connsiteY51" fmla="*/ 1934305 h 1987467"/>
                <a:gd name="connsiteX52" fmla="*/ 2445990 w 4004307"/>
                <a:gd name="connsiteY52" fmla="*/ 1944937 h 1987467"/>
                <a:gd name="connsiteX53" fmla="*/ 2371562 w 4004307"/>
                <a:gd name="connsiteY53" fmla="*/ 1955570 h 1987467"/>
                <a:gd name="connsiteX54" fmla="*/ 2307767 w 4004307"/>
                <a:gd name="connsiteY54" fmla="*/ 1976835 h 1987467"/>
                <a:gd name="connsiteX55" fmla="*/ 1999422 w 4004307"/>
                <a:gd name="connsiteY55" fmla="*/ 1987467 h 1987467"/>
                <a:gd name="connsiteX56" fmla="*/ 1340204 w 4004307"/>
                <a:gd name="connsiteY56" fmla="*/ 1976835 h 1987467"/>
                <a:gd name="connsiteX57" fmla="*/ 1170083 w 4004307"/>
                <a:gd name="connsiteY57" fmla="*/ 1955570 h 1987467"/>
                <a:gd name="connsiteX58" fmla="*/ 1138185 w 4004307"/>
                <a:gd name="connsiteY58" fmla="*/ 1934305 h 1987467"/>
                <a:gd name="connsiteX59" fmla="*/ 1095655 w 4004307"/>
                <a:gd name="connsiteY59" fmla="*/ 1923672 h 1987467"/>
                <a:gd name="connsiteX60" fmla="*/ 1063757 w 4004307"/>
                <a:gd name="connsiteY60" fmla="*/ 1913040 h 1987467"/>
                <a:gd name="connsiteX61" fmla="*/ 1021227 w 4004307"/>
                <a:gd name="connsiteY61" fmla="*/ 1902407 h 1987467"/>
                <a:gd name="connsiteX62" fmla="*/ 925534 w 4004307"/>
                <a:gd name="connsiteY62" fmla="*/ 1870509 h 1987467"/>
                <a:gd name="connsiteX63" fmla="*/ 893636 w 4004307"/>
                <a:gd name="connsiteY63" fmla="*/ 1859877 h 1987467"/>
                <a:gd name="connsiteX64" fmla="*/ 808576 w 4004307"/>
                <a:gd name="connsiteY64" fmla="*/ 1849244 h 1987467"/>
                <a:gd name="connsiteX65" fmla="*/ 734148 w 4004307"/>
                <a:gd name="connsiteY65" fmla="*/ 1817347 h 1987467"/>
                <a:gd name="connsiteX66" fmla="*/ 670353 w 4004307"/>
                <a:gd name="connsiteY66" fmla="*/ 1796081 h 1987467"/>
                <a:gd name="connsiteX67" fmla="*/ 627822 w 4004307"/>
                <a:gd name="connsiteY67" fmla="*/ 1785449 h 1987467"/>
                <a:gd name="connsiteX68" fmla="*/ 468334 w 4004307"/>
                <a:gd name="connsiteY68" fmla="*/ 1764184 h 1987467"/>
                <a:gd name="connsiteX69" fmla="*/ 362008 w 4004307"/>
                <a:gd name="connsiteY69" fmla="*/ 1732286 h 1987467"/>
                <a:gd name="connsiteX70" fmla="*/ 330111 w 4004307"/>
                <a:gd name="connsiteY70" fmla="*/ 1721654 h 1987467"/>
                <a:gd name="connsiteX71" fmla="*/ 276948 w 4004307"/>
                <a:gd name="connsiteY71" fmla="*/ 1679123 h 1987467"/>
                <a:gd name="connsiteX72" fmla="*/ 245050 w 4004307"/>
                <a:gd name="connsiteY72" fmla="*/ 1668491 h 1987467"/>
                <a:gd name="connsiteX73" fmla="*/ 213153 w 4004307"/>
                <a:gd name="connsiteY73" fmla="*/ 1647226 h 1987467"/>
                <a:gd name="connsiteX74" fmla="*/ 191888 w 4004307"/>
                <a:gd name="connsiteY74" fmla="*/ 1615328 h 1987467"/>
                <a:gd name="connsiteX75" fmla="*/ 170622 w 4004307"/>
                <a:gd name="connsiteY75" fmla="*/ 1594063 h 1987467"/>
                <a:gd name="connsiteX76" fmla="*/ 138725 w 4004307"/>
                <a:gd name="connsiteY76" fmla="*/ 1530267 h 1987467"/>
                <a:gd name="connsiteX77" fmla="*/ 106827 w 4004307"/>
                <a:gd name="connsiteY77" fmla="*/ 1498370 h 1987467"/>
                <a:gd name="connsiteX78" fmla="*/ 64297 w 4004307"/>
                <a:gd name="connsiteY78" fmla="*/ 1434574 h 1987467"/>
                <a:gd name="connsiteX79" fmla="*/ 53664 w 4004307"/>
                <a:gd name="connsiteY79" fmla="*/ 1392044 h 1987467"/>
                <a:gd name="connsiteX80" fmla="*/ 43032 w 4004307"/>
                <a:gd name="connsiteY80" fmla="*/ 1328249 h 1987467"/>
                <a:gd name="connsiteX81" fmla="*/ 32399 w 4004307"/>
                <a:gd name="connsiteY81" fmla="*/ 1275086 h 1987467"/>
                <a:gd name="connsiteX82" fmla="*/ 32399 w 4004307"/>
                <a:gd name="connsiteY82" fmla="*/ 977374 h 1987467"/>
                <a:gd name="connsiteX83" fmla="*/ 11134 w 4004307"/>
                <a:gd name="connsiteY83" fmla="*/ 892314 h 1987467"/>
                <a:gd name="connsiteX84" fmla="*/ 501 w 4004307"/>
                <a:gd name="connsiteY84" fmla="*/ 807254 h 1987467"/>
                <a:gd name="connsiteX85" fmla="*/ 501 w 4004307"/>
                <a:gd name="connsiteY85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746032 w 4004307"/>
                <a:gd name="connsiteY27" fmla="*/ 188241 h 1987467"/>
                <a:gd name="connsiteX28" fmla="*/ 3866872 w 4004307"/>
                <a:gd name="connsiteY28" fmla="*/ 376482 h 1987467"/>
                <a:gd name="connsiteX29" fmla="*/ 3957501 w 4004307"/>
                <a:gd name="connsiteY29" fmla="*/ 525506 h 1987467"/>
                <a:gd name="connsiteX30" fmla="*/ 3987711 w 4004307"/>
                <a:gd name="connsiteY30" fmla="*/ 941204 h 1987467"/>
                <a:gd name="connsiteX31" fmla="*/ 3987711 w 4004307"/>
                <a:gd name="connsiteY31" fmla="*/ 1129445 h 1987467"/>
                <a:gd name="connsiteX32" fmla="*/ 3955813 w 4004307"/>
                <a:gd name="connsiteY32" fmla="*/ 1423942 h 1987467"/>
                <a:gd name="connsiteX33" fmla="*/ 3913283 w 4004307"/>
                <a:gd name="connsiteY33" fmla="*/ 1519635 h 1987467"/>
                <a:gd name="connsiteX34" fmla="*/ 3902650 w 4004307"/>
                <a:gd name="connsiteY34" fmla="*/ 1551533 h 1987467"/>
                <a:gd name="connsiteX35" fmla="*/ 3838855 w 4004307"/>
                <a:gd name="connsiteY35" fmla="*/ 1594063 h 1987467"/>
                <a:gd name="connsiteX36" fmla="*/ 3775060 w 4004307"/>
                <a:gd name="connsiteY36" fmla="*/ 1636593 h 1987467"/>
                <a:gd name="connsiteX37" fmla="*/ 3743162 w 4004307"/>
                <a:gd name="connsiteY37" fmla="*/ 1657858 h 1987467"/>
                <a:gd name="connsiteX38" fmla="*/ 3721897 w 4004307"/>
                <a:gd name="connsiteY38" fmla="*/ 1689756 h 1987467"/>
                <a:gd name="connsiteX39" fmla="*/ 3689999 w 4004307"/>
                <a:gd name="connsiteY39" fmla="*/ 1700388 h 1987467"/>
                <a:gd name="connsiteX40" fmla="*/ 3626204 w 4004307"/>
                <a:gd name="connsiteY40" fmla="*/ 1742919 h 1987467"/>
                <a:gd name="connsiteX41" fmla="*/ 3594306 w 4004307"/>
                <a:gd name="connsiteY41" fmla="*/ 1764184 h 1987467"/>
                <a:gd name="connsiteX42" fmla="*/ 3562408 w 4004307"/>
                <a:gd name="connsiteY42" fmla="*/ 1785449 h 1987467"/>
                <a:gd name="connsiteX43" fmla="*/ 3519878 w 4004307"/>
                <a:gd name="connsiteY43" fmla="*/ 1806714 h 1987467"/>
                <a:gd name="connsiteX44" fmla="*/ 3487981 w 4004307"/>
                <a:gd name="connsiteY44" fmla="*/ 1817347 h 1987467"/>
                <a:gd name="connsiteX45" fmla="*/ 3456083 w 4004307"/>
                <a:gd name="connsiteY45" fmla="*/ 1838612 h 1987467"/>
                <a:gd name="connsiteX46" fmla="*/ 3339125 w 4004307"/>
                <a:gd name="connsiteY46" fmla="*/ 1859877 h 1987467"/>
                <a:gd name="connsiteX47" fmla="*/ 3307227 w 4004307"/>
                <a:gd name="connsiteY47" fmla="*/ 1881142 h 1987467"/>
                <a:gd name="connsiteX48" fmla="*/ 3158371 w 4004307"/>
                <a:gd name="connsiteY48" fmla="*/ 1902407 h 1987467"/>
                <a:gd name="connsiteX49" fmla="*/ 2945720 w 4004307"/>
                <a:gd name="connsiteY49" fmla="*/ 1923672 h 1987467"/>
                <a:gd name="connsiteX50" fmla="*/ 2679906 w 4004307"/>
                <a:gd name="connsiteY50" fmla="*/ 1934305 h 1987467"/>
                <a:gd name="connsiteX51" fmla="*/ 2445990 w 4004307"/>
                <a:gd name="connsiteY51" fmla="*/ 1944937 h 1987467"/>
                <a:gd name="connsiteX52" fmla="*/ 2371562 w 4004307"/>
                <a:gd name="connsiteY52" fmla="*/ 1955570 h 1987467"/>
                <a:gd name="connsiteX53" fmla="*/ 2307767 w 4004307"/>
                <a:gd name="connsiteY53" fmla="*/ 1976835 h 1987467"/>
                <a:gd name="connsiteX54" fmla="*/ 1999422 w 4004307"/>
                <a:gd name="connsiteY54" fmla="*/ 1987467 h 1987467"/>
                <a:gd name="connsiteX55" fmla="*/ 1340204 w 4004307"/>
                <a:gd name="connsiteY55" fmla="*/ 1976835 h 1987467"/>
                <a:gd name="connsiteX56" fmla="*/ 1170083 w 4004307"/>
                <a:gd name="connsiteY56" fmla="*/ 1955570 h 1987467"/>
                <a:gd name="connsiteX57" fmla="*/ 1138185 w 4004307"/>
                <a:gd name="connsiteY57" fmla="*/ 1934305 h 1987467"/>
                <a:gd name="connsiteX58" fmla="*/ 1095655 w 4004307"/>
                <a:gd name="connsiteY58" fmla="*/ 1923672 h 1987467"/>
                <a:gd name="connsiteX59" fmla="*/ 1063757 w 4004307"/>
                <a:gd name="connsiteY59" fmla="*/ 1913040 h 1987467"/>
                <a:gd name="connsiteX60" fmla="*/ 1021227 w 4004307"/>
                <a:gd name="connsiteY60" fmla="*/ 1902407 h 1987467"/>
                <a:gd name="connsiteX61" fmla="*/ 925534 w 4004307"/>
                <a:gd name="connsiteY61" fmla="*/ 1870509 h 1987467"/>
                <a:gd name="connsiteX62" fmla="*/ 893636 w 4004307"/>
                <a:gd name="connsiteY62" fmla="*/ 1859877 h 1987467"/>
                <a:gd name="connsiteX63" fmla="*/ 808576 w 4004307"/>
                <a:gd name="connsiteY63" fmla="*/ 1849244 h 1987467"/>
                <a:gd name="connsiteX64" fmla="*/ 734148 w 4004307"/>
                <a:gd name="connsiteY64" fmla="*/ 1817347 h 1987467"/>
                <a:gd name="connsiteX65" fmla="*/ 670353 w 4004307"/>
                <a:gd name="connsiteY65" fmla="*/ 1796081 h 1987467"/>
                <a:gd name="connsiteX66" fmla="*/ 627822 w 4004307"/>
                <a:gd name="connsiteY66" fmla="*/ 1785449 h 1987467"/>
                <a:gd name="connsiteX67" fmla="*/ 468334 w 4004307"/>
                <a:gd name="connsiteY67" fmla="*/ 1764184 h 1987467"/>
                <a:gd name="connsiteX68" fmla="*/ 362008 w 4004307"/>
                <a:gd name="connsiteY68" fmla="*/ 1732286 h 1987467"/>
                <a:gd name="connsiteX69" fmla="*/ 330111 w 4004307"/>
                <a:gd name="connsiteY69" fmla="*/ 1721654 h 1987467"/>
                <a:gd name="connsiteX70" fmla="*/ 276948 w 4004307"/>
                <a:gd name="connsiteY70" fmla="*/ 1679123 h 1987467"/>
                <a:gd name="connsiteX71" fmla="*/ 245050 w 4004307"/>
                <a:gd name="connsiteY71" fmla="*/ 1668491 h 1987467"/>
                <a:gd name="connsiteX72" fmla="*/ 213153 w 4004307"/>
                <a:gd name="connsiteY72" fmla="*/ 1647226 h 1987467"/>
                <a:gd name="connsiteX73" fmla="*/ 191888 w 4004307"/>
                <a:gd name="connsiteY73" fmla="*/ 1615328 h 1987467"/>
                <a:gd name="connsiteX74" fmla="*/ 170622 w 4004307"/>
                <a:gd name="connsiteY74" fmla="*/ 1594063 h 1987467"/>
                <a:gd name="connsiteX75" fmla="*/ 138725 w 4004307"/>
                <a:gd name="connsiteY75" fmla="*/ 1530267 h 1987467"/>
                <a:gd name="connsiteX76" fmla="*/ 106827 w 4004307"/>
                <a:gd name="connsiteY76" fmla="*/ 1498370 h 1987467"/>
                <a:gd name="connsiteX77" fmla="*/ 64297 w 4004307"/>
                <a:gd name="connsiteY77" fmla="*/ 1434574 h 1987467"/>
                <a:gd name="connsiteX78" fmla="*/ 53664 w 4004307"/>
                <a:gd name="connsiteY78" fmla="*/ 1392044 h 1987467"/>
                <a:gd name="connsiteX79" fmla="*/ 43032 w 4004307"/>
                <a:gd name="connsiteY79" fmla="*/ 1328249 h 1987467"/>
                <a:gd name="connsiteX80" fmla="*/ 32399 w 4004307"/>
                <a:gd name="connsiteY80" fmla="*/ 1275086 h 1987467"/>
                <a:gd name="connsiteX81" fmla="*/ 32399 w 4004307"/>
                <a:gd name="connsiteY81" fmla="*/ 977374 h 1987467"/>
                <a:gd name="connsiteX82" fmla="*/ 11134 w 4004307"/>
                <a:gd name="connsiteY82" fmla="*/ 892314 h 1987467"/>
                <a:gd name="connsiteX83" fmla="*/ 501 w 4004307"/>
                <a:gd name="connsiteY83" fmla="*/ 807254 h 1987467"/>
                <a:gd name="connsiteX84" fmla="*/ 501 w 4004307"/>
                <a:gd name="connsiteY84" fmla="*/ 722193 h 1987467"/>
                <a:gd name="connsiteX0" fmla="*/ 501 w 4004307"/>
                <a:gd name="connsiteY0" fmla="*/ 722193 h 1987467"/>
                <a:gd name="connsiteX1" fmla="*/ 32399 w 4004307"/>
                <a:gd name="connsiteY1" fmla="*/ 605235 h 1987467"/>
                <a:gd name="connsiteX2" fmla="*/ 43032 w 4004307"/>
                <a:gd name="connsiteY2" fmla="*/ 562705 h 1987467"/>
                <a:gd name="connsiteX3" fmla="*/ 64297 w 4004307"/>
                <a:gd name="connsiteY3" fmla="*/ 403216 h 1987467"/>
                <a:gd name="connsiteX4" fmla="*/ 85562 w 4004307"/>
                <a:gd name="connsiteY4" fmla="*/ 328788 h 1987467"/>
                <a:gd name="connsiteX5" fmla="*/ 117460 w 4004307"/>
                <a:gd name="connsiteY5" fmla="*/ 307523 h 1987467"/>
                <a:gd name="connsiteX6" fmla="*/ 181255 w 4004307"/>
                <a:gd name="connsiteY6" fmla="*/ 222463 h 1987467"/>
                <a:gd name="connsiteX7" fmla="*/ 202520 w 4004307"/>
                <a:gd name="connsiteY7" fmla="*/ 190565 h 1987467"/>
                <a:gd name="connsiteX8" fmla="*/ 266315 w 4004307"/>
                <a:gd name="connsiteY8" fmla="*/ 158667 h 1987467"/>
                <a:gd name="connsiteX9" fmla="*/ 298213 w 4004307"/>
                <a:gd name="connsiteY9" fmla="*/ 137402 h 1987467"/>
                <a:gd name="connsiteX10" fmla="*/ 478967 w 4004307"/>
                <a:gd name="connsiteY10" fmla="*/ 116137 h 1987467"/>
                <a:gd name="connsiteX11" fmla="*/ 542762 w 4004307"/>
                <a:gd name="connsiteY11" fmla="*/ 105505 h 1987467"/>
                <a:gd name="connsiteX12" fmla="*/ 595925 w 4004307"/>
                <a:gd name="connsiteY12" fmla="*/ 94872 h 1987467"/>
                <a:gd name="connsiteX13" fmla="*/ 1021227 w 4004307"/>
                <a:gd name="connsiteY13" fmla="*/ 84240 h 1987467"/>
                <a:gd name="connsiteX14" fmla="*/ 1276408 w 4004307"/>
                <a:gd name="connsiteY14" fmla="*/ 62974 h 1987467"/>
                <a:gd name="connsiteX15" fmla="*/ 1329571 w 4004307"/>
                <a:gd name="connsiteY15" fmla="*/ 52342 h 1987467"/>
                <a:gd name="connsiteX16" fmla="*/ 1414632 w 4004307"/>
                <a:gd name="connsiteY16" fmla="*/ 41709 h 1987467"/>
                <a:gd name="connsiteX17" fmla="*/ 1457162 w 4004307"/>
                <a:gd name="connsiteY17" fmla="*/ 31077 h 1987467"/>
                <a:gd name="connsiteX18" fmla="*/ 1616650 w 4004307"/>
                <a:gd name="connsiteY18" fmla="*/ 9812 h 1987467"/>
                <a:gd name="connsiteX19" fmla="*/ 2318399 w 4004307"/>
                <a:gd name="connsiteY19" fmla="*/ 20444 h 1987467"/>
                <a:gd name="connsiteX20" fmla="*/ 2488520 w 4004307"/>
                <a:gd name="connsiteY20" fmla="*/ 41709 h 1987467"/>
                <a:gd name="connsiteX21" fmla="*/ 2584213 w 4004307"/>
                <a:gd name="connsiteY21" fmla="*/ 52342 h 1987467"/>
                <a:gd name="connsiteX22" fmla="*/ 2648008 w 4004307"/>
                <a:gd name="connsiteY22" fmla="*/ 62974 h 1987467"/>
                <a:gd name="connsiteX23" fmla="*/ 3434818 w 4004307"/>
                <a:gd name="connsiteY23" fmla="*/ 73607 h 1987467"/>
                <a:gd name="connsiteX24" fmla="*/ 3519878 w 4004307"/>
                <a:gd name="connsiteY24" fmla="*/ 84240 h 1987467"/>
                <a:gd name="connsiteX25" fmla="*/ 3551776 w 4004307"/>
                <a:gd name="connsiteY25" fmla="*/ 94872 h 1987467"/>
                <a:gd name="connsiteX26" fmla="*/ 3636836 w 4004307"/>
                <a:gd name="connsiteY26" fmla="*/ 105505 h 1987467"/>
                <a:gd name="connsiteX27" fmla="*/ 3746032 w 4004307"/>
                <a:gd name="connsiteY27" fmla="*/ 188241 h 1987467"/>
                <a:gd name="connsiteX28" fmla="*/ 3846732 w 4004307"/>
                <a:gd name="connsiteY28" fmla="*/ 305891 h 1987467"/>
                <a:gd name="connsiteX29" fmla="*/ 3957501 w 4004307"/>
                <a:gd name="connsiteY29" fmla="*/ 525506 h 1987467"/>
                <a:gd name="connsiteX30" fmla="*/ 3987711 w 4004307"/>
                <a:gd name="connsiteY30" fmla="*/ 941204 h 1987467"/>
                <a:gd name="connsiteX31" fmla="*/ 3987711 w 4004307"/>
                <a:gd name="connsiteY31" fmla="*/ 1129445 h 1987467"/>
                <a:gd name="connsiteX32" fmla="*/ 3955813 w 4004307"/>
                <a:gd name="connsiteY32" fmla="*/ 1423942 h 1987467"/>
                <a:gd name="connsiteX33" fmla="*/ 3913283 w 4004307"/>
                <a:gd name="connsiteY33" fmla="*/ 1519635 h 1987467"/>
                <a:gd name="connsiteX34" fmla="*/ 3902650 w 4004307"/>
                <a:gd name="connsiteY34" fmla="*/ 1551533 h 1987467"/>
                <a:gd name="connsiteX35" fmla="*/ 3838855 w 4004307"/>
                <a:gd name="connsiteY35" fmla="*/ 1594063 h 1987467"/>
                <a:gd name="connsiteX36" fmla="*/ 3775060 w 4004307"/>
                <a:gd name="connsiteY36" fmla="*/ 1636593 h 1987467"/>
                <a:gd name="connsiteX37" fmla="*/ 3743162 w 4004307"/>
                <a:gd name="connsiteY37" fmla="*/ 1657858 h 1987467"/>
                <a:gd name="connsiteX38" fmla="*/ 3721897 w 4004307"/>
                <a:gd name="connsiteY38" fmla="*/ 1689756 h 1987467"/>
                <a:gd name="connsiteX39" fmla="*/ 3689999 w 4004307"/>
                <a:gd name="connsiteY39" fmla="*/ 1700388 h 1987467"/>
                <a:gd name="connsiteX40" fmla="*/ 3626204 w 4004307"/>
                <a:gd name="connsiteY40" fmla="*/ 1742919 h 1987467"/>
                <a:gd name="connsiteX41" fmla="*/ 3594306 w 4004307"/>
                <a:gd name="connsiteY41" fmla="*/ 1764184 h 1987467"/>
                <a:gd name="connsiteX42" fmla="*/ 3562408 w 4004307"/>
                <a:gd name="connsiteY42" fmla="*/ 1785449 h 1987467"/>
                <a:gd name="connsiteX43" fmla="*/ 3519878 w 4004307"/>
                <a:gd name="connsiteY43" fmla="*/ 1806714 h 1987467"/>
                <a:gd name="connsiteX44" fmla="*/ 3487981 w 4004307"/>
                <a:gd name="connsiteY44" fmla="*/ 1817347 h 1987467"/>
                <a:gd name="connsiteX45" fmla="*/ 3456083 w 4004307"/>
                <a:gd name="connsiteY45" fmla="*/ 1838612 h 1987467"/>
                <a:gd name="connsiteX46" fmla="*/ 3339125 w 4004307"/>
                <a:gd name="connsiteY46" fmla="*/ 1859877 h 1987467"/>
                <a:gd name="connsiteX47" fmla="*/ 3307227 w 4004307"/>
                <a:gd name="connsiteY47" fmla="*/ 1881142 h 1987467"/>
                <a:gd name="connsiteX48" fmla="*/ 3158371 w 4004307"/>
                <a:gd name="connsiteY48" fmla="*/ 1902407 h 1987467"/>
                <a:gd name="connsiteX49" fmla="*/ 2945720 w 4004307"/>
                <a:gd name="connsiteY49" fmla="*/ 1923672 h 1987467"/>
                <a:gd name="connsiteX50" fmla="*/ 2679906 w 4004307"/>
                <a:gd name="connsiteY50" fmla="*/ 1934305 h 1987467"/>
                <a:gd name="connsiteX51" fmla="*/ 2445990 w 4004307"/>
                <a:gd name="connsiteY51" fmla="*/ 1944937 h 1987467"/>
                <a:gd name="connsiteX52" fmla="*/ 2371562 w 4004307"/>
                <a:gd name="connsiteY52" fmla="*/ 1955570 h 1987467"/>
                <a:gd name="connsiteX53" fmla="*/ 2307767 w 4004307"/>
                <a:gd name="connsiteY53" fmla="*/ 1976835 h 1987467"/>
                <a:gd name="connsiteX54" fmla="*/ 1999422 w 4004307"/>
                <a:gd name="connsiteY54" fmla="*/ 1987467 h 1987467"/>
                <a:gd name="connsiteX55" fmla="*/ 1340204 w 4004307"/>
                <a:gd name="connsiteY55" fmla="*/ 1976835 h 1987467"/>
                <a:gd name="connsiteX56" fmla="*/ 1170083 w 4004307"/>
                <a:gd name="connsiteY56" fmla="*/ 1955570 h 1987467"/>
                <a:gd name="connsiteX57" fmla="*/ 1138185 w 4004307"/>
                <a:gd name="connsiteY57" fmla="*/ 1934305 h 1987467"/>
                <a:gd name="connsiteX58" fmla="*/ 1095655 w 4004307"/>
                <a:gd name="connsiteY58" fmla="*/ 1923672 h 1987467"/>
                <a:gd name="connsiteX59" fmla="*/ 1063757 w 4004307"/>
                <a:gd name="connsiteY59" fmla="*/ 1913040 h 1987467"/>
                <a:gd name="connsiteX60" fmla="*/ 1021227 w 4004307"/>
                <a:gd name="connsiteY60" fmla="*/ 1902407 h 1987467"/>
                <a:gd name="connsiteX61" fmla="*/ 925534 w 4004307"/>
                <a:gd name="connsiteY61" fmla="*/ 1870509 h 1987467"/>
                <a:gd name="connsiteX62" fmla="*/ 893636 w 4004307"/>
                <a:gd name="connsiteY62" fmla="*/ 1859877 h 1987467"/>
                <a:gd name="connsiteX63" fmla="*/ 808576 w 4004307"/>
                <a:gd name="connsiteY63" fmla="*/ 1849244 h 1987467"/>
                <a:gd name="connsiteX64" fmla="*/ 734148 w 4004307"/>
                <a:gd name="connsiteY64" fmla="*/ 1817347 h 1987467"/>
                <a:gd name="connsiteX65" fmla="*/ 670353 w 4004307"/>
                <a:gd name="connsiteY65" fmla="*/ 1796081 h 1987467"/>
                <a:gd name="connsiteX66" fmla="*/ 627822 w 4004307"/>
                <a:gd name="connsiteY66" fmla="*/ 1785449 h 1987467"/>
                <a:gd name="connsiteX67" fmla="*/ 468334 w 4004307"/>
                <a:gd name="connsiteY67" fmla="*/ 1764184 h 1987467"/>
                <a:gd name="connsiteX68" fmla="*/ 362008 w 4004307"/>
                <a:gd name="connsiteY68" fmla="*/ 1732286 h 1987467"/>
                <a:gd name="connsiteX69" fmla="*/ 330111 w 4004307"/>
                <a:gd name="connsiteY69" fmla="*/ 1721654 h 1987467"/>
                <a:gd name="connsiteX70" fmla="*/ 276948 w 4004307"/>
                <a:gd name="connsiteY70" fmla="*/ 1679123 h 1987467"/>
                <a:gd name="connsiteX71" fmla="*/ 245050 w 4004307"/>
                <a:gd name="connsiteY71" fmla="*/ 1668491 h 1987467"/>
                <a:gd name="connsiteX72" fmla="*/ 213153 w 4004307"/>
                <a:gd name="connsiteY72" fmla="*/ 1647226 h 1987467"/>
                <a:gd name="connsiteX73" fmla="*/ 191888 w 4004307"/>
                <a:gd name="connsiteY73" fmla="*/ 1615328 h 1987467"/>
                <a:gd name="connsiteX74" fmla="*/ 170622 w 4004307"/>
                <a:gd name="connsiteY74" fmla="*/ 1594063 h 1987467"/>
                <a:gd name="connsiteX75" fmla="*/ 138725 w 4004307"/>
                <a:gd name="connsiteY75" fmla="*/ 1530267 h 1987467"/>
                <a:gd name="connsiteX76" fmla="*/ 106827 w 4004307"/>
                <a:gd name="connsiteY76" fmla="*/ 1498370 h 1987467"/>
                <a:gd name="connsiteX77" fmla="*/ 64297 w 4004307"/>
                <a:gd name="connsiteY77" fmla="*/ 1434574 h 1987467"/>
                <a:gd name="connsiteX78" fmla="*/ 53664 w 4004307"/>
                <a:gd name="connsiteY78" fmla="*/ 1392044 h 1987467"/>
                <a:gd name="connsiteX79" fmla="*/ 43032 w 4004307"/>
                <a:gd name="connsiteY79" fmla="*/ 1328249 h 1987467"/>
                <a:gd name="connsiteX80" fmla="*/ 32399 w 4004307"/>
                <a:gd name="connsiteY80" fmla="*/ 1275086 h 1987467"/>
                <a:gd name="connsiteX81" fmla="*/ 32399 w 4004307"/>
                <a:gd name="connsiteY81" fmla="*/ 977374 h 1987467"/>
                <a:gd name="connsiteX82" fmla="*/ 11134 w 4004307"/>
                <a:gd name="connsiteY82" fmla="*/ 892314 h 1987467"/>
                <a:gd name="connsiteX83" fmla="*/ 501 w 4004307"/>
                <a:gd name="connsiteY83" fmla="*/ 807254 h 1987467"/>
                <a:gd name="connsiteX84" fmla="*/ 501 w 4004307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5813 w 3994448"/>
                <a:gd name="connsiteY32" fmla="*/ 1423942 h 1987467"/>
                <a:gd name="connsiteX33" fmla="*/ 3913283 w 3994448"/>
                <a:gd name="connsiteY33" fmla="*/ 1519635 h 1987467"/>
                <a:gd name="connsiteX34" fmla="*/ 3902650 w 3994448"/>
                <a:gd name="connsiteY34" fmla="*/ 1551533 h 1987467"/>
                <a:gd name="connsiteX35" fmla="*/ 3838855 w 3994448"/>
                <a:gd name="connsiteY35" fmla="*/ 1594063 h 1987467"/>
                <a:gd name="connsiteX36" fmla="*/ 3775060 w 3994448"/>
                <a:gd name="connsiteY36" fmla="*/ 1636593 h 1987467"/>
                <a:gd name="connsiteX37" fmla="*/ 3743162 w 3994448"/>
                <a:gd name="connsiteY37" fmla="*/ 1657858 h 1987467"/>
                <a:gd name="connsiteX38" fmla="*/ 3721897 w 3994448"/>
                <a:gd name="connsiteY38" fmla="*/ 1689756 h 1987467"/>
                <a:gd name="connsiteX39" fmla="*/ 3689999 w 3994448"/>
                <a:gd name="connsiteY39" fmla="*/ 1700388 h 1987467"/>
                <a:gd name="connsiteX40" fmla="*/ 3626204 w 3994448"/>
                <a:gd name="connsiteY40" fmla="*/ 1742919 h 1987467"/>
                <a:gd name="connsiteX41" fmla="*/ 3594306 w 3994448"/>
                <a:gd name="connsiteY41" fmla="*/ 1764184 h 1987467"/>
                <a:gd name="connsiteX42" fmla="*/ 3562408 w 3994448"/>
                <a:gd name="connsiteY42" fmla="*/ 1785449 h 1987467"/>
                <a:gd name="connsiteX43" fmla="*/ 3519878 w 3994448"/>
                <a:gd name="connsiteY43" fmla="*/ 1806714 h 1987467"/>
                <a:gd name="connsiteX44" fmla="*/ 3487981 w 3994448"/>
                <a:gd name="connsiteY44" fmla="*/ 1817347 h 1987467"/>
                <a:gd name="connsiteX45" fmla="*/ 3456083 w 3994448"/>
                <a:gd name="connsiteY45" fmla="*/ 1838612 h 1987467"/>
                <a:gd name="connsiteX46" fmla="*/ 3339125 w 3994448"/>
                <a:gd name="connsiteY46" fmla="*/ 1859877 h 1987467"/>
                <a:gd name="connsiteX47" fmla="*/ 3307227 w 3994448"/>
                <a:gd name="connsiteY47" fmla="*/ 1881142 h 1987467"/>
                <a:gd name="connsiteX48" fmla="*/ 3158371 w 3994448"/>
                <a:gd name="connsiteY48" fmla="*/ 1902407 h 1987467"/>
                <a:gd name="connsiteX49" fmla="*/ 2945720 w 3994448"/>
                <a:gd name="connsiteY49" fmla="*/ 1923672 h 1987467"/>
                <a:gd name="connsiteX50" fmla="*/ 2679906 w 3994448"/>
                <a:gd name="connsiteY50" fmla="*/ 1934305 h 1987467"/>
                <a:gd name="connsiteX51" fmla="*/ 2445990 w 3994448"/>
                <a:gd name="connsiteY51" fmla="*/ 1944937 h 1987467"/>
                <a:gd name="connsiteX52" fmla="*/ 2371562 w 3994448"/>
                <a:gd name="connsiteY52" fmla="*/ 1955570 h 1987467"/>
                <a:gd name="connsiteX53" fmla="*/ 2307767 w 3994448"/>
                <a:gd name="connsiteY53" fmla="*/ 1976835 h 1987467"/>
                <a:gd name="connsiteX54" fmla="*/ 1999422 w 3994448"/>
                <a:gd name="connsiteY54" fmla="*/ 1987467 h 1987467"/>
                <a:gd name="connsiteX55" fmla="*/ 1340204 w 3994448"/>
                <a:gd name="connsiteY55" fmla="*/ 1976835 h 1987467"/>
                <a:gd name="connsiteX56" fmla="*/ 1170083 w 3994448"/>
                <a:gd name="connsiteY56" fmla="*/ 1955570 h 1987467"/>
                <a:gd name="connsiteX57" fmla="*/ 1138185 w 3994448"/>
                <a:gd name="connsiteY57" fmla="*/ 1934305 h 1987467"/>
                <a:gd name="connsiteX58" fmla="*/ 1095655 w 3994448"/>
                <a:gd name="connsiteY58" fmla="*/ 1923672 h 1987467"/>
                <a:gd name="connsiteX59" fmla="*/ 1063757 w 3994448"/>
                <a:gd name="connsiteY59" fmla="*/ 1913040 h 1987467"/>
                <a:gd name="connsiteX60" fmla="*/ 1021227 w 3994448"/>
                <a:gd name="connsiteY60" fmla="*/ 1902407 h 1987467"/>
                <a:gd name="connsiteX61" fmla="*/ 925534 w 3994448"/>
                <a:gd name="connsiteY61" fmla="*/ 1870509 h 1987467"/>
                <a:gd name="connsiteX62" fmla="*/ 893636 w 3994448"/>
                <a:gd name="connsiteY62" fmla="*/ 1859877 h 1987467"/>
                <a:gd name="connsiteX63" fmla="*/ 808576 w 3994448"/>
                <a:gd name="connsiteY63" fmla="*/ 1849244 h 1987467"/>
                <a:gd name="connsiteX64" fmla="*/ 734148 w 3994448"/>
                <a:gd name="connsiteY64" fmla="*/ 1817347 h 1987467"/>
                <a:gd name="connsiteX65" fmla="*/ 670353 w 3994448"/>
                <a:gd name="connsiteY65" fmla="*/ 1796081 h 1987467"/>
                <a:gd name="connsiteX66" fmla="*/ 627822 w 3994448"/>
                <a:gd name="connsiteY66" fmla="*/ 1785449 h 1987467"/>
                <a:gd name="connsiteX67" fmla="*/ 468334 w 3994448"/>
                <a:gd name="connsiteY67" fmla="*/ 1764184 h 1987467"/>
                <a:gd name="connsiteX68" fmla="*/ 362008 w 3994448"/>
                <a:gd name="connsiteY68" fmla="*/ 1732286 h 1987467"/>
                <a:gd name="connsiteX69" fmla="*/ 330111 w 3994448"/>
                <a:gd name="connsiteY69" fmla="*/ 1721654 h 1987467"/>
                <a:gd name="connsiteX70" fmla="*/ 276948 w 3994448"/>
                <a:gd name="connsiteY70" fmla="*/ 1679123 h 1987467"/>
                <a:gd name="connsiteX71" fmla="*/ 245050 w 3994448"/>
                <a:gd name="connsiteY71" fmla="*/ 1668491 h 1987467"/>
                <a:gd name="connsiteX72" fmla="*/ 213153 w 3994448"/>
                <a:gd name="connsiteY72" fmla="*/ 1647226 h 1987467"/>
                <a:gd name="connsiteX73" fmla="*/ 191888 w 3994448"/>
                <a:gd name="connsiteY73" fmla="*/ 1615328 h 1987467"/>
                <a:gd name="connsiteX74" fmla="*/ 170622 w 3994448"/>
                <a:gd name="connsiteY74" fmla="*/ 1594063 h 1987467"/>
                <a:gd name="connsiteX75" fmla="*/ 138725 w 3994448"/>
                <a:gd name="connsiteY75" fmla="*/ 1530267 h 1987467"/>
                <a:gd name="connsiteX76" fmla="*/ 106827 w 3994448"/>
                <a:gd name="connsiteY76" fmla="*/ 1498370 h 1987467"/>
                <a:gd name="connsiteX77" fmla="*/ 64297 w 3994448"/>
                <a:gd name="connsiteY77" fmla="*/ 1434574 h 1987467"/>
                <a:gd name="connsiteX78" fmla="*/ 53664 w 3994448"/>
                <a:gd name="connsiteY78" fmla="*/ 1392044 h 1987467"/>
                <a:gd name="connsiteX79" fmla="*/ 43032 w 3994448"/>
                <a:gd name="connsiteY79" fmla="*/ 1328249 h 1987467"/>
                <a:gd name="connsiteX80" fmla="*/ 32399 w 3994448"/>
                <a:gd name="connsiteY80" fmla="*/ 1275086 h 1987467"/>
                <a:gd name="connsiteX81" fmla="*/ 32399 w 3994448"/>
                <a:gd name="connsiteY81" fmla="*/ 977374 h 1987467"/>
                <a:gd name="connsiteX82" fmla="*/ 11134 w 3994448"/>
                <a:gd name="connsiteY82" fmla="*/ 892314 h 1987467"/>
                <a:gd name="connsiteX83" fmla="*/ 501 w 3994448"/>
                <a:gd name="connsiteY83" fmla="*/ 807254 h 1987467"/>
                <a:gd name="connsiteX84" fmla="*/ 501 w 3994448"/>
                <a:gd name="connsiteY84" fmla="*/ 722193 h 1987467"/>
                <a:gd name="connsiteX0" fmla="*/ 501 w 3996546"/>
                <a:gd name="connsiteY0" fmla="*/ 722193 h 1987467"/>
                <a:gd name="connsiteX1" fmla="*/ 32399 w 3996546"/>
                <a:gd name="connsiteY1" fmla="*/ 605235 h 1987467"/>
                <a:gd name="connsiteX2" fmla="*/ 43032 w 3996546"/>
                <a:gd name="connsiteY2" fmla="*/ 562705 h 1987467"/>
                <a:gd name="connsiteX3" fmla="*/ 64297 w 3996546"/>
                <a:gd name="connsiteY3" fmla="*/ 403216 h 1987467"/>
                <a:gd name="connsiteX4" fmla="*/ 85562 w 3996546"/>
                <a:gd name="connsiteY4" fmla="*/ 328788 h 1987467"/>
                <a:gd name="connsiteX5" fmla="*/ 117460 w 3996546"/>
                <a:gd name="connsiteY5" fmla="*/ 307523 h 1987467"/>
                <a:gd name="connsiteX6" fmla="*/ 181255 w 3996546"/>
                <a:gd name="connsiteY6" fmla="*/ 222463 h 1987467"/>
                <a:gd name="connsiteX7" fmla="*/ 202520 w 3996546"/>
                <a:gd name="connsiteY7" fmla="*/ 190565 h 1987467"/>
                <a:gd name="connsiteX8" fmla="*/ 266315 w 3996546"/>
                <a:gd name="connsiteY8" fmla="*/ 158667 h 1987467"/>
                <a:gd name="connsiteX9" fmla="*/ 298213 w 3996546"/>
                <a:gd name="connsiteY9" fmla="*/ 137402 h 1987467"/>
                <a:gd name="connsiteX10" fmla="*/ 478967 w 3996546"/>
                <a:gd name="connsiteY10" fmla="*/ 116137 h 1987467"/>
                <a:gd name="connsiteX11" fmla="*/ 542762 w 3996546"/>
                <a:gd name="connsiteY11" fmla="*/ 105505 h 1987467"/>
                <a:gd name="connsiteX12" fmla="*/ 595925 w 3996546"/>
                <a:gd name="connsiteY12" fmla="*/ 94872 h 1987467"/>
                <a:gd name="connsiteX13" fmla="*/ 1021227 w 3996546"/>
                <a:gd name="connsiteY13" fmla="*/ 84240 h 1987467"/>
                <a:gd name="connsiteX14" fmla="*/ 1276408 w 3996546"/>
                <a:gd name="connsiteY14" fmla="*/ 62974 h 1987467"/>
                <a:gd name="connsiteX15" fmla="*/ 1329571 w 3996546"/>
                <a:gd name="connsiteY15" fmla="*/ 52342 h 1987467"/>
                <a:gd name="connsiteX16" fmla="*/ 1414632 w 3996546"/>
                <a:gd name="connsiteY16" fmla="*/ 41709 h 1987467"/>
                <a:gd name="connsiteX17" fmla="*/ 1457162 w 3996546"/>
                <a:gd name="connsiteY17" fmla="*/ 31077 h 1987467"/>
                <a:gd name="connsiteX18" fmla="*/ 1616650 w 3996546"/>
                <a:gd name="connsiteY18" fmla="*/ 9812 h 1987467"/>
                <a:gd name="connsiteX19" fmla="*/ 2318399 w 3996546"/>
                <a:gd name="connsiteY19" fmla="*/ 20444 h 1987467"/>
                <a:gd name="connsiteX20" fmla="*/ 2488520 w 3996546"/>
                <a:gd name="connsiteY20" fmla="*/ 41709 h 1987467"/>
                <a:gd name="connsiteX21" fmla="*/ 2584213 w 3996546"/>
                <a:gd name="connsiteY21" fmla="*/ 52342 h 1987467"/>
                <a:gd name="connsiteX22" fmla="*/ 2648008 w 3996546"/>
                <a:gd name="connsiteY22" fmla="*/ 62974 h 1987467"/>
                <a:gd name="connsiteX23" fmla="*/ 3434818 w 3996546"/>
                <a:gd name="connsiteY23" fmla="*/ 73607 h 1987467"/>
                <a:gd name="connsiteX24" fmla="*/ 3519878 w 3996546"/>
                <a:gd name="connsiteY24" fmla="*/ 84240 h 1987467"/>
                <a:gd name="connsiteX25" fmla="*/ 3551776 w 3996546"/>
                <a:gd name="connsiteY25" fmla="*/ 94872 h 1987467"/>
                <a:gd name="connsiteX26" fmla="*/ 3636836 w 3996546"/>
                <a:gd name="connsiteY26" fmla="*/ 105505 h 1987467"/>
                <a:gd name="connsiteX27" fmla="*/ 3746032 w 3996546"/>
                <a:gd name="connsiteY27" fmla="*/ 188241 h 1987467"/>
                <a:gd name="connsiteX28" fmla="*/ 3846732 w 3996546"/>
                <a:gd name="connsiteY28" fmla="*/ 305891 h 1987467"/>
                <a:gd name="connsiteX29" fmla="*/ 3917222 w 3996546"/>
                <a:gd name="connsiteY29" fmla="*/ 517662 h 1987467"/>
                <a:gd name="connsiteX30" fmla="*/ 3987711 w 3996546"/>
                <a:gd name="connsiteY30" fmla="*/ 941204 h 1987467"/>
                <a:gd name="connsiteX31" fmla="*/ 3987711 w 3996546"/>
                <a:gd name="connsiteY31" fmla="*/ 1129445 h 1987467"/>
                <a:gd name="connsiteX32" fmla="*/ 3987711 w 3996546"/>
                <a:gd name="connsiteY32" fmla="*/ 1317686 h 1987467"/>
                <a:gd name="connsiteX33" fmla="*/ 3913283 w 3996546"/>
                <a:gd name="connsiteY33" fmla="*/ 1519635 h 1987467"/>
                <a:gd name="connsiteX34" fmla="*/ 3902650 w 3996546"/>
                <a:gd name="connsiteY34" fmla="*/ 1551533 h 1987467"/>
                <a:gd name="connsiteX35" fmla="*/ 3838855 w 3996546"/>
                <a:gd name="connsiteY35" fmla="*/ 1594063 h 1987467"/>
                <a:gd name="connsiteX36" fmla="*/ 3775060 w 3996546"/>
                <a:gd name="connsiteY36" fmla="*/ 1636593 h 1987467"/>
                <a:gd name="connsiteX37" fmla="*/ 3743162 w 3996546"/>
                <a:gd name="connsiteY37" fmla="*/ 1657858 h 1987467"/>
                <a:gd name="connsiteX38" fmla="*/ 3721897 w 3996546"/>
                <a:gd name="connsiteY38" fmla="*/ 1689756 h 1987467"/>
                <a:gd name="connsiteX39" fmla="*/ 3689999 w 3996546"/>
                <a:gd name="connsiteY39" fmla="*/ 1700388 h 1987467"/>
                <a:gd name="connsiteX40" fmla="*/ 3626204 w 3996546"/>
                <a:gd name="connsiteY40" fmla="*/ 1742919 h 1987467"/>
                <a:gd name="connsiteX41" fmla="*/ 3594306 w 3996546"/>
                <a:gd name="connsiteY41" fmla="*/ 1764184 h 1987467"/>
                <a:gd name="connsiteX42" fmla="*/ 3562408 w 3996546"/>
                <a:gd name="connsiteY42" fmla="*/ 1785449 h 1987467"/>
                <a:gd name="connsiteX43" fmla="*/ 3519878 w 3996546"/>
                <a:gd name="connsiteY43" fmla="*/ 1806714 h 1987467"/>
                <a:gd name="connsiteX44" fmla="*/ 3487981 w 3996546"/>
                <a:gd name="connsiteY44" fmla="*/ 1817347 h 1987467"/>
                <a:gd name="connsiteX45" fmla="*/ 3456083 w 3996546"/>
                <a:gd name="connsiteY45" fmla="*/ 1838612 h 1987467"/>
                <a:gd name="connsiteX46" fmla="*/ 3339125 w 3996546"/>
                <a:gd name="connsiteY46" fmla="*/ 1859877 h 1987467"/>
                <a:gd name="connsiteX47" fmla="*/ 3307227 w 3996546"/>
                <a:gd name="connsiteY47" fmla="*/ 1881142 h 1987467"/>
                <a:gd name="connsiteX48" fmla="*/ 3158371 w 3996546"/>
                <a:gd name="connsiteY48" fmla="*/ 1902407 h 1987467"/>
                <a:gd name="connsiteX49" fmla="*/ 2945720 w 3996546"/>
                <a:gd name="connsiteY49" fmla="*/ 1923672 h 1987467"/>
                <a:gd name="connsiteX50" fmla="*/ 2679906 w 3996546"/>
                <a:gd name="connsiteY50" fmla="*/ 1934305 h 1987467"/>
                <a:gd name="connsiteX51" fmla="*/ 2445990 w 3996546"/>
                <a:gd name="connsiteY51" fmla="*/ 1944937 h 1987467"/>
                <a:gd name="connsiteX52" fmla="*/ 2371562 w 3996546"/>
                <a:gd name="connsiteY52" fmla="*/ 1955570 h 1987467"/>
                <a:gd name="connsiteX53" fmla="*/ 2307767 w 3996546"/>
                <a:gd name="connsiteY53" fmla="*/ 1976835 h 1987467"/>
                <a:gd name="connsiteX54" fmla="*/ 1999422 w 3996546"/>
                <a:gd name="connsiteY54" fmla="*/ 1987467 h 1987467"/>
                <a:gd name="connsiteX55" fmla="*/ 1340204 w 3996546"/>
                <a:gd name="connsiteY55" fmla="*/ 1976835 h 1987467"/>
                <a:gd name="connsiteX56" fmla="*/ 1170083 w 3996546"/>
                <a:gd name="connsiteY56" fmla="*/ 1955570 h 1987467"/>
                <a:gd name="connsiteX57" fmla="*/ 1138185 w 3996546"/>
                <a:gd name="connsiteY57" fmla="*/ 1934305 h 1987467"/>
                <a:gd name="connsiteX58" fmla="*/ 1095655 w 3996546"/>
                <a:gd name="connsiteY58" fmla="*/ 1923672 h 1987467"/>
                <a:gd name="connsiteX59" fmla="*/ 1063757 w 3996546"/>
                <a:gd name="connsiteY59" fmla="*/ 1913040 h 1987467"/>
                <a:gd name="connsiteX60" fmla="*/ 1021227 w 3996546"/>
                <a:gd name="connsiteY60" fmla="*/ 1902407 h 1987467"/>
                <a:gd name="connsiteX61" fmla="*/ 925534 w 3996546"/>
                <a:gd name="connsiteY61" fmla="*/ 1870509 h 1987467"/>
                <a:gd name="connsiteX62" fmla="*/ 893636 w 3996546"/>
                <a:gd name="connsiteY62" fmla="*/ 1859877 h 1987467"/>
                <a:gd name="connsiteX63" fmla="*/ 808576 w 3996546"/>
                <a:gd name="connsiteY63" fmla="*/ 1849244 h 1987467"/>
                <a:gd name="connsiteX64" fmla="*/ 734148 w 3996546"/>
                <a:gd name="connsiteY64" fmla="*/ 1817347 h 1987467"/>
                <a:gd name="connsiteX65" fmla="*/ 670353 w 3996546"/>
                <a:gd name="connsiteY65" fmla="*/ 1796081 h 1987467"/>
                <a:gd name="connsiteX66" fmla="*/ 627822 w 3996546"/>
                <a:gd name="connsiteY66" fmla="*/ 1785449 h 1987467"/>
                <a:gd name="connsiteX67" fmla="*/ 468334 w 3996546"/>
                <a:gd name="connsiteY67" fmla="*/ 1764184 h 1987467"/>
                <a:gd name="connsiteX68" fmla="*/ 362008 w 3996546"/>
                <a:gd name="connsiteY68" fmla="*/ 1732286 h 1987467"/>
                <a:gd name="connsiteX69" fmla="*/ 330111 w 3996546"/>
                <a:gd name="connsiteY69" fmla="*/ 1721654 h 1987467"/>
                <a:gd name="connsiteX70" fmla="*/ 276948 w 3996546"/>
                <a:gd name="connsiteY70" fmla="*/ 1679123 h 1987467"/>
                <a:gd name="connsiteX71" fmla="*/ 245050 w 3996546"/>
                <a:gd name="connsiteY71" fmla="*/ 1668491 h 1987467"/>
                <a:gd name="connsiteX72" fmla="*/ 213153 w 3996546"/>
                <a:gd name="connsiteY72" fmla="*/ 1647226 h 1987467"/>
                <a:gd name="connsiteX73" fmla="*/ 191888 w 3996546"/>
                <a:gd name="connsiteY73" fmla="*/ 1615328 h 1987467"/>
                <a:gd name="connsiteX74" fmla="*/ 170622 w 3996546"/>
                <a:gd name="connsiteY74" fmla="*/ 1594063 h 1987467"/>
                <a:gd name="connsiteX75" fmla="*/ 138725 w 3996546"/>
                <a:gd name="connsiteY75" fmla="*/ 1530267 h 1987467"/>
                <a:gd name="connsiteX76" fmla="*/ 106827 w 3996546"/>
                <a:gd name="connsiteY76" fmla="*/ 1498370 h 1987467"/>
                <a:gd name="connsiteX77" fmla="*/ 64297 w 3996546"/>
                <a:gd name="connsiteY77" fmla="*/ 1434574 h 1987467"/>
                <a:gd name="connsiteX78" fmla="*/ 53664 w 3996546"/>
                <a:gd name="connsiteY78" fmla="*/ 1392044 h 1987467"/>
                <a:gd name="connsiteX79" fmla="*/ 43032 w 3996546"/>
                <a:gd name="connsiteY79" fmla="*/ 1328249 h 1987467"/>
                <a:gd name="connsiteX80" fmla="*/ 32399 w 3996546"/>
                <a:gd name="connsiteY80" fmla="*/ 1275086 h 1987467"/>
                <a:gd name="connsiteX81" fmla="*/ 32399 w 3996546"/>
                <a:gd name="connsiteY81" fmla="*/ 977374 h 1987467"/>
                <a:gd name="connsiteX82" fmla="*/ 11134 w 3996546"/>
                <a:gd name="connsiteY82" fmla="*/ 892314 h 1987467"/>
                <a:gd name="connsiteX83" fmla="*/ 501 w 3996546"/>
                <a:gd name="connsiteY83" fmla="*/ 807254 h 1987467"/>
                <a:gd name="connsiteX84" fmla="*/ 501 w 3996546"/>
                <a:gd name="connsiteY84" fmla="*/ 722193 h 1987467"/>
                <a:gd name="connsiteX0" fmla="*/ 501 w 3996546"/>
                <a:gd name="connsiteY0" fmla="*/ 722193 h 1987467"/>
                <a:gd name="connsiteX1" fmla="*/ 32399 w 3996546"/>
                <a:gd name="connsiteY1" fmla="*/ 605235 h 1987467"/>
                <a:gd name="connsiteX2" fmla="*/ 43032 w 3996546"/>
                <a:gd name="connsiteY2" fmla="*/ 562705 h 1987467"/>
                <a:gd name="connsiteX3" fmla="*/ 64297 w 3996546"/>
                <a:gd name="connsiteY3" fmla="*/ 403216 h 1987467"/>
                <a:gd name="connsiteX4" fmla="*/ 85562 w 3996546"/>
                <a:gd name="connsiteY4" fmla="*/ 328788 h 1987467"/>
                <a:gd name="connsiteX5" fmla="*/ 117460 w 3996546"/>
                <a:gd name="connsiteY5" fmla="*/ 307523 h 1987467"/>
                <a:gd name="connsiteX6" fmla="*/ 181255 w 3996546"/>
                <a:gd name="connsiteY6" fmla="*/ 222463 h 1987467"/>
                <a:gd name="connsiteX7" fmla="*/ 202520 w 3996546"/>
                <a:gd name="connsiteY7" fmla="*/ 190565 h 1987467"/>
                <a:gd name="connsiteX8" fmla="*/ 266315 w 3996546"/>
                <a:gd name="connsiteY8" fmla="*/ 158667 h 1987467"/>
                <a:gd name="connsiteX9" fmla="*/ 298213 w 3996546"/>
                <a:gd name="connsiteY9" fmla="*/ 137402 h 1987467"/>
                <a:gd name="connsiteX10" fmla="*/ 478967 w 3996546"/>
                <a:gd name="connsiteY10" fmla="*/ 116137 h 1987467"/>
                <a:gd name="connsiteX11" fmla="*/ 542762 w 3996546"/>
                <a:gd name="connsiteY11" fmla="*/ 105505 h 1987467"/>
                <a:gd name="connsiteX12" fmla="*/ 595925 w 3996546"/>
                <a:gd name="connsiteY12" fmla="*/ 94872 h 1987467"/>
                <a:gd name="connsiteX13" fmla="*/ 1021227 w 3996546"/>
                <a:gd name="connsiteY13" fmla="*/ 84240 h 1987467"/>
                <a:gd name="connsiteX14" fmla="*/ 1276408 w 3996546"/>
                <a:gd name="connsiteY14" fmla="*/ 62974 h 1987467"/>
                <a:gd name="connsiteX15" fmla="*/ 1329571 w 3996546"/>
                <a:gd name="connsiteY15" fmla="*/ 52342 h 1987467"/>
                <a:gd name="connsiteX16" fmla="*/ 1414632 w 3996546"/>
                <a:gd name="connsiteY16" fmla="*/ 41709 h 1987467"/>
                <a:gd name="connsiteX17" fmla="*/ 1457162 w 3996546"/>
                <a:gd name="connsiteY17" fmla="*/ 31077 h 1987467"/>
                <a:gd name="connsiteX18" fmla="*/ 1616650 w 3996546"/>
                <a:gd name="connsiteY18" fmla="*/ 9812 h 1987467"/>
                <a:gd name="connsiteX19" fmla="*/ 2318399 w 3996546"/>
                <a:gd name="connsiteY19" fmla="*/ 20444 h 1987467"/>
                <a:gd name="connsiteX20" fmla="*/ 2488520 w 3996546"/>
                <a:gd name="connsiteY20" fmla="*/ 41709 h 1987467"/>
                <a:gd name="connsiteX21" fmla="*/ 2584213 w 3996546"/>
                <a:gd name="connsiteY21" fmla="*/ 52342 h 1987467"/>
                <a:gd name="connsiteX22" fmla="*/ 2648008 w 3996546"/>
                <a:gd name="connsiteY22" fmla="*/ 62974 h 1987467"/>
                <a:gd name="connsiteX23" fmla="*/ 3434818 w 3996546"/>
                <a:gd name="connsiteY23" fmla="*/ 73607 h 1987467"/>
                <a:gd name="connsiteX24" fmla="*/ 3519878 w 3996546"/>
                <a:gd name="connsiteY24" fmla="*/ 84240 h 1987467"/>
                <a:gd name="connsiteX25" fmla="*/ 3551776 w 3996546"/>
                <a:gd name="connsiteY25" fmla="*/ 94872 h 1987467"/>
                <a:gd name="connsiteX26" fmla="*/ 3636836 w 3996546"/>
                <a:gd name="connsiteY26" fmla="*/ 105505 h 1987467"/>
                <a:gd name="connsiteX27" fmla="*/ 3746032 w 3996546"/>
                <a:gd name="connsiteY27" fmla="*/ 188241 h 1987467"/>
                <a:gd name="connsiteX28" fmla="*/ 3846732 w 3996546"/>
                <a:gd name="connsiteY28" fmla="*/ 305891 h 1987467"/>
                <a:gd name="connsiteX29" fmla="*/ 3917222 w 3996546"/>
                <a:gd name="connsiteY29" fmla="*/ 517662 h 1987467"/>
                <a:gd name="connsiteX30" fmla="*/ 3987711 w 3996546"/>
                <a:gd name="connsiteY30" fmla="*/ 941204 h 1987467"/>
                <a:gd name="connsiteX31" fmla="*/ 3987711 w 3996546"/>
                <a:gd name="connsiteY31" fmla="*/ 1129445 h 1987467"/>
                <a:gd name="connsiteX32" fmla="*/ 3987711 w 3996546"/>
                <a:gd name="connsiteY32" fmla="*/ 1317686 h 1987467"/>
                <a:gd name="connsiteX33" fmla="*/ 3902650 w 3996546"/>
                <a:gd name="connsiteY33" fmla="*/ 1551533 h 1987467"/>
                <a:gd name="connsiteX34" fmla="*/ 3838855 w 3996546"/>
                <a:gd name="connsiteY34" fmla="*/ 1594063 h 1987467"/>
                <a:gd name="connsiteX35" fmla="*/ 3775060 w 3996546"/>
                <a:gd name="connsiteY35" fmla="*/ 1636593 h 1987467"/>
                <a:gd name="connsiteX36" fmla="*/ 3743162 w 3996546"/>
                <a:gd name="connsiteY36" fmla="*/ 1657858 h 1987467"/>
                <a:gd name="connsiteX37" fmla="*/ 3721897 w 3996546"/>
                <a:gd name="connsiteY37" fmla="*/ 1689756 h 1987467"/>
                <a:gd name="connsiteX38" fmla="*/ 3689999 w 3996546"/>
                <a:gd name="connsiteY38" fmla="*/ 1700388 h 1987467"/>
                <a:gd name="connsiteX39" fmla="*/ 3626204 w 3996546"/>
                <a:gd name="connsiteY39" fmla="*/ 1742919 h 1987467"/>
                <a:gd name="connsiteX40" fmla="*/ 3594306 w 3996546"/>
                <a:gd name="connsiteY40" fmla="*/ 1764184 h 1987467"/>
                <a:gd name="connsiteX41" fmla="*/ 3562408 w 3996546"/>
                <a:gd name="connsiteY41" fmla="*/ 1785449 h 1987467"/>
                <a:gd name="connsiteX42" fmla="*/ 3519878 w 3996546"/>
                <a:gd name="connsiteY42" fmla="*/ 1806714 h 1987467"/>
                <a:gd name="connsiteX43" fmla="*/ 3487981 w 3996546"/>
                <a:gd name="connsiteY43" fmla="*/ 1817347 h 1987467"/>
                <a:gd name="connsiteX44" fmla="*/ 3456083 w 3996546"/>
                <a:gd name="connsiteY44" fmla="*/ 1838612 h 1987467"/>
                <a:gd name="connsiteX45" fmla="*/ 3339125 w 3996546"/>
                <a:gd name="connsiteY45" fmla="*/ 1859877 h 1987467"/>
                <a:gd name="connsiteX46" fmla="*/ 3307227 w 3996546"/>
                <a:gd name="connsiteY46" fmla="*/ 1881142 h 1987467"/>
                <a:gd name="connsiteX47" fmla="*/ 3158371 w 3996546"/>
                <a:gd name="connsiteY47" fmla="*/ 1902407 h 1987467"/>
                <a:gd name="connsiteX48" fmla="*/ 2945720 w 3996546"/>
                <a:gd name="connsiteY48" fmla="*/ 1923672 h 1987467"/>
                <a:gd name="connsiteX49" fmla="*/ 2679906 w 3996546"/>
                <a:gd name="connsiteY49" fmla="*/ 1934305 h 1987467"/>
                <a:gd name="connsiteX50" fmla="*/ 2445990 w 3996546"/>
                <a:gd name="connsiteY50" fmla="*/ 1944937 h 1987467"/>
                <a:gd name="connsiteX51" fmla="*/ 2371562 w 3996546"/>
                <a:gd name="connsiteY51" fmla="*/ 1955570 h 1987467"/>
                <a:gd name="connsiteX52" fmla="*/ 2307767 w 3996546"/>
                <a:gd name="connsiteY52" fmla="*/ 1976835 h 1987467"/>
                <a:gd name="connsiteX53" fmla="*/ 1999422 w 3996546"/>
                <a:gd name="connsiteY53" fmla="*/ 1987467 h 1987467"/>
                <a:gd name="connsiteX54" fmla="*/ 1340204 w 3996546"/>
                <a:gd name="connsiteY54" fmla="*/ 1976835 h 1987467"/>
                <a:gd name="connsiteX55" fmla="*/ 1170083 w 3996546"/>
                <a:gd name="connsiteY55" fmla="*/ 1955570 h 1987467"/>
                <a:gd name="connsiteX56" fmla="*/ 1138185 w 3996546"/>
                <a:gd name="connsiteY56" fmla="*/ 1934305 h 1987467"/>
                <a:gd name="connsiteX57" fmla="*/ 1095655 w 3996546"/>
                <a:gd name="connsiteY57" fmla="*/ 1923672 h 1987467"/>
                <a:gd name="connsiteX58" fmla="*/ 1063757 w 3996546"/>
                <a:gd name="connsiteY58" fmla="*/ 1913040 h 1987467"/>
                <a:gd name="connsiteX59" fmla="*/ 1021227 w 3996546"/>
                <a:gd name="connsiteY59" fmla="*/ 1902407 h 1987467"/>
                <a:gd name="connsiteX60" fmla="*/ 925534 w 3996546"/>
                <a:gd name="connsiteY60" fmla="*/ 1870509 h 1987467"/>
                <a:gd name="connsiteX61" fmla="*/ 893636 w 3996546"/>
                <a:gd name="connsiteY61" fmla="*/ 1859877 h 1987467"/>
                <a:gd name="connsiteX62" fmla="*/ 808576 w 3996546"/>
                <a:gd name="connsiteY62" fmla="*/ 1849244 h 1987467"/>
                <a:gd name="connsiteX63" fmla="*/ 734148 w 3996546"/>
                <a:gd name="connsiteY63" fmla="*/ 1817347 h 1987467"/>
                <a:gd name="connsiteX64" fmla="*/ 670353 w 3996546"/>
                <a:gd name="connsiteY64" fmla="*/ 1796081 h 1987467"/>
                <a:gd name="connsiteX65" fmla="*/ 627822 w 3996546"/>
                <a:gd name="connsiteY65" fmla="*/ 1785449 h 1987467"/>
                <a:gd name="connsiteX66" fmla="*/ 468334 w 3996546"/>
                <a:gd name="connsiteY66" fmla="*/ 1764184 h 1987467"/>
                <a:gd name="connsiteX67" fmla="*/ 362008 w 3996546"/>
                <a:gd name="connsiteY67" fmla="*/ 1732286 h 1987467"/>
                <a:gd name="connsiteX68" fmla="*/ 330111 w 3996546"/>
                <a:gd name="connsiteY68" fmla="*/ 1721654 h 1987467"/>
                <a:gd name="connsiteX69" fmla="*/ 276948 w 3996546"/>
                <a:gd name="connsiteY69" fmla="*/ 1679123 h 1987467"/>
                <a:gd name="connsiteX70" fmla="*/ 245050 w 3996546"/>
                <a:gd name="connsiteY70" fmla="*/ 1668491 h 1987467"/>
                <a:gd name="connsiteX71" fmla="*/ 213153 w 3996546"/>
                <a:gd name="connsiteY71" fmla="*/ 1647226 h 1987467"/>
                <a:gd name="connsiteX72" fmla="*/ 191888 w 3996546"/>
                <a:gd name="connsiteY72" fmla="*/ 1615328 h 1987467"/>
                <a:gd name="connsiteX73" fmla="*/ 170622 w 3996546"/>
                <a:gd name="connsiteY73" fmla="*/ 1594063 h 1987467"/>
                <a:gd name="connsiteX74" fmla="*/ 138725 w 3996546"/>
                <a:gd name="connsiteY74" fmla="*/ 1530267 h 1987467"/>
                <a:gd name="connsiteX75" fmla="*/ 106827 w 3996546"/>
                <a:gd name="connsiteY75" fmla="*/ 1498370 h 1987467"/>
                <a:gd name="connsiteX76" fmla="*/ 64297 w 3996546"/>
                <a:gd name="connsiteY76" fmla="*/ 1434574 h 1987467"/>
                <a:gd name="connsiteX77" fmla="*/ 53664 w 3996546"/>
                <a:gd name="connsiteY77" fmla="*/ 1392044 h 1987467"/>
                <a:gd name="connsiteX78" fmla="*/ 43032 w 3996546"/>
                <a:gd name="connsiteY78" fmla="*/ 1328249 h 1987467"/>
                <a:gd name="connsiteX79" fmla="*/ 32399 w 3996546"/>
                <a:gd name="connsiteY79" fmla="*/ 1275086 h 1987467"/>
                <a:gd name="connsiteX80" fmla="*/ 32399 w 3996546"/>
                <a:gd name="connsiteY80" fmla="*/ 977374 h 1987467"/>
                <a:gd name="connsiteX81" fmla="*/ 11134 w 3996546"/>
                <a:gd name="connsiteY81" fmla="*/ 892314 h 1987467"/>
                <a:gd name="connsiteX82" fmla="*/ 501 w 3996546"/>
                <a:gd name="connsiteY82" fmla="*/ 807254 h 1987467"/>
                <a:gd name="connsiteX83" fmla="*/ 501 w 3996546"/>
                <a:gd name="connsiteY83" fmla="*/ 722193 h 1987467"/>
                <a:gd name="connsiteX0" fmla="*/ 501 w 3996546"/>
                <a:gd name="connsiteY0" fmla="*/ 722193 h 1987467"/>
                <a:gd name="connsiteX1" fmla="*/ 32399 w 3996546"/>
                <a:gd name="connsiteY1" fmla="*/ 605235 h 1987467"/>
                <a:gd name="connsiteX2" fmla="*/ 43032 w 3996546"/>
                <a:gd name="connsiteY2" fmla="*/ 562705 h 1987467"/>
                <a:gd name="connsiteX3" fmla="*/ 64297 w 3996546"/>
                <a:gd name="connsiteY3" fmla="*/ 403216 h 1987467"/>
                <a:gd name="connsiteX4" fmla="*/ 85562 w 3996546"/>
                <a:gd name="connsiteY4" fmla="*/ 328788 h 1987467"/>
                <a:gd name="connsiteX5" fmla="*/ 117460 w 3996546"/>
                <a:gd name="connsiteY5" fmla="*/ 307523 h 1987467"/>
                <a:gd name="connsiteX6" fmla="*/ 181255 w 3996546"/>
                <a:gd name="connsiteY6" fmla="*/ 222463 h 1987467"/>
                <a:gd name="connsiteX7" fmla="*/ 202520 w 3996546"/>
                <a:gd name="connsiteY7" fmla="*/ 190565 h 1987467"/>
                <a:gd name="connsiteX8" fmla="*/ 266315 w 3996546"/>
                <a:gd name="connsiteY8" fmla="*/ 158667 h 1987467"/>
                <a:gd name="connsiteX9" fmla="*/ 298213 w 3996546"/>
                <a:gd name="connsiteY9" fmla="*/ 137402 h 1987467"/>
                <a:gd name="connsiteX10" fmla="*/ 478967 w 3996546"/>
                <a:gd name="connsiteY10" fmla="*/ 116137 h 1987467"/>
                <a:gd name="connsiteX11" fmla="*/ 542762 w 3996546"/>
                <a:gd name="connsiteY11" fmla="*/ 105505 h 1987467"/>
                <a:gd name="connsiteX12" fmla="*/ 595925 w 3996546"/>
                <a:gd name="connsiteY12" fmla="*/ 94872 h 1987467"/>
                <a:gd name="connsiteX13" fmla="*/ 1021227 w 3996546"/>
                <a:gd name="connsiteY13" fmla="*/ 84240 h 1987467"/>
                <a:gd name="connsiteX14" fmla="*/ 1276408 w 3996546"/>
                <a:gd name="connsiteY14" fmla="*/ 62974 h 1987467"/>
                <a:gd name="connsiteX15" fmla="*/ 1329571 w 3996546"/>
                <a:gd name="connsiteY15" fmla="*/ 52342 h 1987467"/>
                <a:gd name="connsiteX16" fmla="*/ 1414632 w 3996546"/>
                <a:gd name="connsiteY16" fmla="*/ 41709 h 1987467"/>
                <a:gd name="connsiteX17" fmla="*/ 1457162 w 3996546"/>
                <a:gd name="connsiteY17" fmla="*/ 31077 h 1987467"/>
                <a:gd name="connsiteX18" fmla="*/ 1616650 w 3996546"/>
                <a:gd name="connsiteY18" fmla="*/ 9812 h 1987467"/>
                <a:gd name="connsiteX19" fmla="*/ 2318399 w 3996546"/>
                <a:gd name="connsiteY19" fmla="*/ 20444 h 1987467"/>
                <a:gd name="connsiteX20" fmla="*/ 2488520 w 3996546"/>
                <a:gd name="connsiteY20" fmla="*/ 41709 h 1987467"/>
                <a:gd name="connsiteX21" fmla="*/ 2584213 w 3996546"/>
                <a:gd name="connsiteY21" fmla="*/ 52342 h 1987467"/>
                <a:gd name="connsiteX22" fmla="*/ 2648008 w 3996546"/>
                <a:gd name="connsiteY22" fmla="*/ 62974 h 1987467"/>
                <a:gd name="connsiteX23" fmla="*/ 3434818 w 3996546"/>
                <a:gd name="connsiteY23" fmla="*/ 73607 h 1987467"/>
                <a:gd name="connsiteX24" fmla="*/ 3519878 w 3996546"/>
                <a:gd name="connsiteY24" fmla="*/ 84240 h 1987467"/>
                <a:gd name="connsiteX25" fmla="*/ 3551776 w 3996546"/>
                <a:gd name="connsiteY25" fmla="*/ 94872 h 1987467"/>
                <a:gd name="connsiteX26" fmla="*/ 3636836 w 3996546"/>
                <a:gd name="connsiteY26" fmla="*/ 105505 h 1987467"/>
                <a:gd name="connsiteX27" fmla="*/ 3746032 w 3996546"/>
                <a:gd name="connsiteY27" fmla="*/ 188241 h 1987467"/>
                <a:gd name="connsiteX28" fmla="*/ 3846732 w 3996546"/>
                <a:gd name="connsiteY28" fmla="*/ 305891 h 1987467"/>
                <a:gd name="connsiteX29" fmla="*/ 3917222 w 3996546"/>
                <a:gd name="connsiteY29" fmla="*/ 517662 h 1987467"/>
                <a:gd name="connsiteX30" fmla="*/ 3987711 w 3996546"/>
                <a:gd name="connsiteY30" fmla="*/ 941204 h 1987467"/>
                <a:gd name="connsiteX31" fmla="*/ 3987711 w 3996546"/>
                <a:gd name="connsiteY31" fmla="*/ 1129445 h 1987467"/>
                <a:gd name="connsiteX32" fmla="*/ 3987711 w 3996546"/>
                <a:gd name="connsiteY32" fmla="*/ 1317686 h 1987467"/>
                <a:gd name="connsiteX33" fmla="*/ 3838855 w 3996546"/>
                <a:gd name="connsiteY33" fmla="*/ 1594063 h 1987467"/>
                <a:gd name="connsiteX34" fmla="*/ 3775060 w 3996546"/>
                <a:gd name="connsiteY34" fmla="*/ 1636593 h 1987467"/>
                <a:gd name="connsiteX35" fmla="*/ 3743162 w 3996546"/>
                <a:gd name="connsiteY35" fmla="*/ 1657858 h 1987467"/>
                <a:gd name="connsiteX36" fmla="*/ 3721897 w 3996546"/>
                <a:gd name="connsiteY36" fmla="*/ 1689756 h 1987467"/>
                <a:gd name="connsiteX37" fmla="*/ 3689999 w 3996546"/>
                <a:gd name="connsiteY37" fmla="*/ 1700388 h 1987467"/>
                <a:gd name="connsiteX38" fmla="*/ 3626204 w 3996546"/>
                <a:gd name="connsiteY38" fmla="*/ 1742919 h 1987467"/>
                <a:gd name="connsiteX39" fmla="*/ 3594306 w 3996546"/>
                <a:gd name="connsiteY39" fmla="*/ 1764184 h 1987467"/>
                <a:gd name="connsiteX40" fmla="*/ 3562408 w 3996546"/>
                <a:gd name="connsiteY40" fmla="*/ 1785449 h 1987467"/>
                <a:gd name="connsiteX41" fmla="*/ 3519878 w 3996546"/>
                <a:gd name="connsiteY41" fmla="*/ 1806714 h 1987467"/>
                <a:gd name="connsiteX42" fmla="*/ 3487981 w 3996546"/>
                <a:gd name="connsiteY42" fmla="*/ 1817347 h 1987467"/>
                <a:gd name="connsiteX43" fmla="*/ 3456083 w 3996546"/>
                <a:gd name="connsiteY43" fmla="*/ 1838612 h 1987467"/>
                <a:gd name="connsiteX44" fmla="*/ 3339125 w 3996546"/>
                <a:gd name="connsiteY44" fmla="*/ 1859877 h 1987467"/>
                <a:gd name="connsiteX45" fmla="*/ 3307227 w 3996546"/>
                <a:gd name="connsiteY45" fmla="*/ 1881142 h 1987467"/>
                <a:gd name="connsiteX46" fmla="*/ 3158371 w 3996546"/>
                <a:gd name="connsiteY46" fmla="*/ 1902407 h 1987467"/>
                <a:gd name="connsiteX47" fmla="*/ 2945720 w 3996546"/>
                <a:gd name="connsiteY47" fmla="*/ 1923672 h 1987467"/>
                <a:gd name="connsiteX48" fmla="*/ 2679906 w 3996546"/>
                <a:gd name="connsiteY48" fmla="*/ 1934305 h 1987467"/>
                <a:gd name="connsiteX49" fmla="*/ 2445990 w 3996546"/>
                <a:gd name="connsiteY49" fmla="*/ 1944937 h 1987467"/>
                <a:gd name="connsiteX50" fmla="*/ 2371562 w 3996546"/>
                <a:gd name="connsiteY50" fmla="*/ 1955570 h 1987467"/>
                <a:gd name="connsiteX51" fmla="*/ 2307767 w 3996546"/>
                <a:gd name="connsiteY51" fmla="*/ 1976835 h 1987467"/>
                <a:gd name="connsiteX52" fmla="*/ 1999422 w 3996546"/>
                <a:gd name="connsiteY52" fmla="*/ 1987467 h 1987467"/>
                <a:gd name="connsiteX53" fmla="*/ 1340204 w 3996546"/>
                <a:gd name="connsiteY53" fmla="*/ 1976835 h 1987467"/>
                <a:gd name="connsiteX54" fmla="*/ 1170083 w 3996546"/>
                <a:gd name="connsiteY54" fmla="*/ 1955570 h 1987467"/>
                <a:gd name="connsiteX55" fmla="*/ 1138185 w 3996546"/>
                <a:gd name="connsiteY55" fmla="*/ 1934305 h 1987467"/>
                <a:gd name="connsiteX56" fmla="*/ 1095655 w 3996546"/>
                <a:gd name="connsiteY56" fmla="*/ 1923672 h 1987467"/>
                <a:gd name="connsiteX57" fmla="*/ 1063757 w 3996546"/>
                <a:gd name="connsiteY57" fmla="*/ 1913040 h 1987467"/>
                <a:gd name="connsiteX58" fmla="*/ 1021227 w 3996546"/>
                <a:gd name="connsiteY58" fmla="*/ 1902407 h 1987467"/>
                <a:gd name="connsiteX59" fmla="*/ 925534 w 3996546"/>
                <a:gd name="connsiteY59" fmla="*/ 1870509 h 1987467"/>
                <a:gd name="connsiteX60" fmla="*/ 893636 w 3996546"/>
                <a:gd name="connsiteY60" fmla="*/ 1859877 h 1987467"/>
                <a:gd name="connsiteX61" fmla="*/ 808576 w 3996546"/>
                <a:gd name="connsiteY61" fmla="*/ 1849244 h 1987467"/>
                <a:gd name="connsiteX62" fmla="*/ 734148 w 3996546"/>
                <a:gd name="connsiteY62" fmla="*/ 1817347 h 1987467"/>
                <a:gd name="connsiteX63" fmla="*/ 670353 w 3996546"/>
                <a:gd name="connsiteY63" fmla="*/ 1796081 h 1987467"/>
                <a:gd name="connsiteX64" fmla="*/ 627822 w 3996546"/>
                <a:gd name="connsiteY64" fmla="*/ 1785449 h 1987467"/>
                <a:gd name="connsiteX65" fmla="*/ 468334 w 3996546"/>
                <a:gd name="connsiteY65" fmla="*/ 1764184 h 1987467"/>
                <a:gd name="connsiteX66" fmla="*/ 362008 w 3996546"/>
                <a:gd name="connsiteY66" fmla="*/ 1732286 h 1987467"/>
                <a:gd name="connsiteX67" fmla="*/ 330111 w 3996546"/>
                <a:gd name="connsiteY67" fmla="*/ 1721654 h 1987467"/>
                <a:gd name="connsiteX68" fmla="*/ 276948 w 3996546"/>
                <a:gd name="connsiteY68" fmla="*/ 1679123 h 1987467"/>
                <a:gd name="connsiteX69" fmla="*/ 245050 w 3996546"/>
                <a:gd name="connsiteY69" fmla="*/ 1668491 h 1987467"/>
                <a:gd name="connsiteX70" fmla="*/ 213153 w 3996546"/>
                <a:gd name="connsiteY70" fmla="*/ 1647226 h 1987467"/>
                <a:gd name="connsiteX71" fmla="*/ 191888 w 3996546"/>
                <a:gd name="connsiteY71" fmla="*/ 1615328 h 1987467"/>
                <a:gd name="connsiteX72" fmla="*/ 170622 w 3996546"/>
                <a:gd name="connsiteY72" fmla="*/ 1594063 h 1987467"/>
                <a:gd name="connsiteX73" fmla="*/ 138725 w 3996546"/>
                <a:gd name="connsiteY73" fmla="*/ 1530267 h 1987467"/>
                <a:gd name="connsiteX74" fmla="*/ 106827 w 3996546"/>
                <a:gd name="connsiteY74" fmla="*/ 1498370 h 1987467"/>
                <a:gd name="connsiteX75" fmla="*/ 64297 w 3996546"/>
                <a:gd name="connsiteY75" fmla="*/ 1434574 h 1987467"/>
                <a:gd name="connsiteX76" fmla="*/ 53664 w 3996546"/>
                <a:gd name="connsiteY76" fmla="*/ 1392044 h 1987467"/>
                <a:gd name="connsiteX77" fmla="*/ 43032 w 3996546"/>
                <a:gd name="connsiteY77" fmla="*/ 1328249 h 1987467"/>
                <a:gd name="connsiteX78" fmla="*/ 32399 w 3996546"/>
                <a:gd name="connsiteY78" fmla="*/ 1275086 h 1987467"/>
                <a:gd name="connsiteX79" fmla="*/ 32399 w 3996546"/>
                <a:gd name="connsiteY79" fmla="*/ 977374 h 1987467"/>
                <a:gd name="connsiteX80" fmla="*/ 11134 w 3996546"/>
                <a:gd name="connsiteY80" fmla="*/ 892314 h 1987467"/>
                <a:gd name="connsiteX81" fmla="*/ 501 w 3996546"/>
                <a:gd name="connsiteY81" fmla="*/ 807254 h 1987467"/>
                <a:gd name="connsiteX82" fmla="*/ 501 w 3996546"/>
                <a:gd name="connsiteY82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17222 w 3994448"/>
                <a:gd name="connsiteY29" fmla="*/ 517662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2466 w 3994448"/>
                <a:gd name="connsiteY32" fmla="*/ 1333372 h 1987467"/>
                <a:gd name="connsiteX33" fmla="*/ 3838855 w 3994448"/>
                <a:gd name="connsiteY33" fmla="*/ 1594063 h 1987467"/>
                <a:gd name="connsiteX34" fmla="*/ 3775060 w 3994448"/>
                <a:gd name="connsiteY34" fmla="*/ 1636593 h 1987467"/>
                <a:gd name="connsiteX35" fmla="*/ 3743162 w 3994448"/>
                <a:gd name="connsiteY35" fmla="*/ 1657858 h 1987467"/>
                <a:gd name="connsiteX36" fmla="*/ 3721897 w 3994448"/>
                <a:gd name="connsiteY36" fmla="*/ 1689756 h 1987467"/>
                <a:gd name="connsiteX37" fmla="*/ 3689999 w 3994448"/>
                <a:gd name="connsiteY37" fmla="*/ 1700388 h 1987467"/>
                <a:gd name="connsiteX38" fmla="*/ 3626204 w 3994448"/>
                <a:gd name="connsiteY38" fmla="*/ 1742919 h 1987467"/>
                <a:gd name="connsiteX39" fmla="*/ 3594306 w 3994448"/>
                <a:gd name="connsiteY39" fmla="*/ 1764184 h 1987467"/>
                <a:gd name="connsiteX40" fmla="*/ 3562408 w 3994448"/>
                <a:gd name="connsiteY40" fmla="*/ 1785449 h 1987467"/>
                <a:gd name="connsiteX41" fmla="*/ 3519878 w 3994448"/>
                <a:gd name="connsiteY41" fmla="*/ 1806714 h 1987467"/>
                <a:gd name="connsiteX42" fmla="*/ 3487981 w 3994448"/>
                <a:gd name="connsiteY42" fmla="*/ 1817347 h 1987467"/>
                <a:gd name="connsiteX43" fmla="*/ 3456083 w 3994448"/>
                <a:gd name="connsiteY43" fmla="*/ 1838612 h 1987467"/>
                <a:gd name="connsiteX44" fmla="*/ 3339125 w 3994448"/>
                <a:gd name="connsiteY44" fmla="*/ 1859877 h 1987467"/>
                <a:gd name="connsiteX45" fmla="*/ 3307227 w 3994448"/>
                <a:gd name="connsiteY45" fmla="*/ 1881142 h 1987467"/>
                <a:gd name="connsiteX46" fmla="*/ 3158371 w 3994448"/>
                <a:gd name="connsiteY46" fmla="*/ 1902407 h 1987467"/>
                <a:gd name="connsiteX47" fmla="*/ 2945720 w 3994448"/>
                <a:gd name="connsiteY47" fmla="*/ 1923672 h 1987467"/>
                <a:gd name="connsiteX48" fmla="*/ 2679906 w 3994448"/>
                <a:gd name="connsiteY48" fmla="*/ 1934305 h 1987467"/>
                <a:gd name="connsiteX49" fmla="*/ 2445990 w 3994448"/>
                <a:gd name="connsiteY49" fmla="*/ 1944937 h 1987467"/>
                <a:gd name="connsiteX50" fmla="*/ 2371562 w 3994448"/>
                <a:gd name="connsiteY50" fmla="*/ 1955570 h 1987467"/>
                <a:gd name="connsiteX51" fmla="*/ 2307767 w 3994448"/>
                <a:gd name="connsiteY51" fmla="*/ 1976835 h 1987467"/>
                <a:gd name="connsiteX52" fmla="*/ 1999422 w 3994448"/>
                <a:gd name="connsiteY52" fmla="*/ 1987467 h 1987467"/>
                <a:gd name="connsiteX53" fmla="*/ 1340204 w 3994448"/>
                <a:gd name="connsiteY53" fmla="*/ 1976835 h 1987467"/>
                <a:gd name="connsiteX54" fmla="*/ 1170083 w 3994448"/>
                <a:gd name="connsiteY54" fmla="*/ 1955570 h 1987467"/>
                <a:gd name="connsiteX55" fmla="*/ 1138185 w 3994448"/>
                <a:gd name="connsiteY55" fmla="*/ 1934305 h 1987467"/>
                <a:gd name="connsiteX56" fmla="*/ 1095655 w 3994448"/>
                <a:gd name="connsiteY56" fmla="*/ 1923672 h 1987467"/>
                <a:gd name="connsiteX57" fmla="*/ 1063757 w 3994448"/>
                <a:gd name="connsiteY57" fmla="*/ 1913040 h 1987467"/>
                <a:gd name="connsiteX58" fmla="*/ 1021227 w 3994448"/>
                <a:gd name="connsiteY58" fmla="*/ 1902407 h 1987467"/>
                <a:gd name="connsiteX59" fmla="*/ 925534 w 3994448"/>
                <a:gd name="connsiteY59" fmla="*/ 1870509 h 1987467"/>
                <a:gd name="connsiteX60" fmla="*/ 893636 w 3994448"/>
                <a:gd name="connsiteY60" fmla="*/ 1859877 h 1987467"/>
                <a:gd name="connsiteX61" fmla="*/ 808576 w 3994448"/>
                <a:gd name="connsiteY61" fmla="*/ 1849244 h 1987467"/>
                <a:gd name="connsiteX62" fmla="*/ 734148 w 3994448"/>
                <a:gd name="connsiteY62" fmla="*/ 1817347 h 1987467"/>
                <a:gd name="connsiteX63" fmla="*/ 670353 w 3994448"/>
                <a:gd name="connsiteY63" fmla="*/ 1796081 h 1987467"/>
                <a:gd name="connsiteX64" fmla="*/ 627822 w 3994448"/>
                <a:gd name="connsiteY64" fmla="*/ 1785449 h 1987467"/>
                <a:gd name="connsiteX65" fmla="*/ 468334 w 3994448"/>
                <a:gd name="connsiteY65" fmla="*/ 1764184 h 1987467"/>
                <a:gd name="connsiteX66" fmla="*/ 362008 w 3994448"/>
                <a:gd name="connsiteY66" fmla="*/ 1732286 h 1987467"/>
                <a:gd name="connsiteX67" fmla="*/ 330111 w 3994448"/>
                <a:gd name="connsiteY67" fmla="*/ 1721654 h 1987467"/>
                <a:gd name="connsiteX68" fmla="*/ 276948 w 3994448"/>
                <a:gd name="connsiteY68" fmla="*/ 1679123 h 1987467"/>
                <a:gd name="connsiteX69" fmla="*/ 245050 w 3994448"/>
                <a:gd name="connsiteY69" fmla="*/ 1668491 h 1987467"/>
                <a:gd name="connsiteX70" fmla="*/ 213153 w 3994448"/>
                <a:gd name="connsiteY70" fmla="*/ 1647226 h 1987467"/>
                <a:gd name="connsiteX71" fmla="*/ 191888 w 3994448"/>
                <a:gd name="connsiteY71" fmla="*/ 1615328 h 1987467"/>
                <a:gd name="connsiteX72" fmla="*/ 170622 w 3994448"/>
                <a:gd name="connsiteY72" fmla="*/ 1594063 h 1987467"/>
                <a:gd name="connsiteX73" fmla="*/ 138725 w 3994448"/>
                <a:gd name="connsiteY73" fmla="*/ 1530267 h 1987467"/>
                <a:gd name="connsiteX74" fmla="*/ 106827 w 3994448"/>
                <a:gd name="connsiteY74" fmla="*/ 1498370 h 1987467"/>
                <a:gd name="connsiteX75" fmla="*/ 64297 w 3994448"/>
                <a:gd name="connsiteY75" fmla="*/ 1434574 h 1987467"/>
                <a:gd name="connsiteX76" fmla="*/ 53664 w 3994448"/>
                <a:gd name="connsiteY76" fmla="*/ 1392044 h 1987467"/>
                <a:gd name="connsiteX77" fmla="*/ 43032 w 3994448"/>
                <a:gd name="connsiteY77" fmla="*/ 1328249 h 1987467"/>
                <a:gd name="connsiteX78" fmla="*/ 32399 w 3994448"/>
                <a:gd name="connsiteY78" fmla="*/ 1275086 h 1987467"/>
                <a:gd name="connsiteX79" fmla="*/ 32399 w 3994448"/>
                <a:gd name="connsiteY79" fmla="*/ 977374 h 1987467"/>
                <a:gd name="connsiteX80" fmla="*/ 11134 w 3994448"/>
                <a:gd name="connsiteY80" fmla="*/ 892314 h 1987467"/>
                <a:gd name="connsiteX81" fmla="*/ 501 w 3994448"/>
                <a:gd name="connsiteY81" fmla="*/ 807254 h 1987467"/>
                <a:gd name="connsiteX82" fmla="*/ 501 w 3994448"/>
                <a:gd name="connsiteY82" fmla="*/ 722193 h 1987467"/>
                <a:gd name="connsiteX0" fmla="*/ 501 w 3994448"/>
                <a:gd name="connsiteY0" fmla="*/ 722193 h 1987467"/>
                <a:gd name="connsiteX1" fmla="*/ 32399 w 3994448"/>
                <a:gd name="connsiteY1" fmla="*/ 605235 h 1987467"/>
                <a:gd name="connsiteX2" fmla="*/ 43032 w 3994448"/>
                <a:gd name="connsiteY2" fmla="*/ 562705 h 1987467"/>
                <a:gd name="connsiteX3" fmla="*/ 64297 w 3994448"/>
                <a:gd name="connsiteY3" fmla="*/ 403216 h 1987467"/>
                <a:gd name="connsiteX4" fmla="*/ 85562 w 3994448"/>
                <a:gd name="connsiteY4" fmla="*/ 328788 h 1987467"/>
                <a:gd name="connsiteX5" fmla="*/ 117460 w 3994448"/>
                <a:gd name="connsiteY5" fmla="*/ 307523 h 1987467"/>
                <a:gd name="connsiteX6" fmla="*/ 181255 w 3994448"/>
                <a:gd name="connsiteY6" fmla="*/ 222463 h 1987467"/>
                <a:gd name="connsiteX7" fmla="*/ 202520 w 3994448"/>
                <a:gd name="connsiteY7" fmla="*/ 190565 h 1987467"/>
                <a:gd name="connsiteX8" fmla="*/ 266315 w 3994448"/>
                <a:gd name="connsiteY8" fmla="*/ 158667 h 1987467"/>
                <a:gd name="connsiteX9" fmla="*/ 298213 w 3994448"/>
                <a:gd name="connsiteY9" fmla="*/ 137402 h 1987467"/>
                <a:gd name="connsiteX10" fmla="*/ 478967 w 3994448"/>
                <a:gd name="connsiteY10" fmla="*/ 116137 h 1987467"/>
                <a:gd name="connsiteX11" fmla="*/ 542762 w 3994448"/>
                <a:gd name="connsiteY11" fmla="*/ 105505 h 1987467"/>
                <a:gd name="connsiteX12" fmla="*/ 595925 w 3994448"/>
                <a:gd name="connsiteY12" fmla="*/ 94872 h 1987467"/>
                <a:gd name="connsiteX13" fmla="*/ 1021227 w 3994448"/>
                <a:gd name="connsiteY13" fmla="*/ 84240 h 1987467"/>
                <a:gd name="connsiteX14" fmla="*/ 1276408 w 3994448"/>
                <a:gd name="connsiteY14" fmla="*/ 62974 h 1987467"/>
                <a:gd name="connsiteX15" fmla="*/ 1329571 w 3994448"/>
                <a:gd name="connsiteY15" fmla="*/ 52342 h 1987467"/>
                <a:gd name="connsiteX16" fmla="*/ 1414632 w 3994448"/>
                <a:gd name="connsiteY16" fmla="*/ 41709 h 1987467"/>
                <a:gd name="connsiteX17" fmla="*/ 1457162 w 3994448"/>
                <a:gd name="connsiteY17" fmla="*/ 31077 h 1987467"/>
                <a:gd name="connsiteX18" fmla="*/ 1616650 w 3994448"/>
                <a:gd name="connsiteY18" fmla="*/ 9812 h 1987467"/>
                <a:gd name="connsiteX19" fmla="*/ 2318399 w 3994448"/>
                <a:gd name="connsiteY19" fmla="*/ 20444 h 1987467"/>
                <a:gd name="connsiteX20" fmla="*/ 2488520 w 3994448"/>
                <a:gd name="connsiteY20" fmla="*/ 41709 h 1987467"/>
                <a:gd name="connsiteX21" fmla="*/ 2584213 w 3994448"/>
                <a:gd name="connsiteY21" fmla="*/ 52342 h 1987467"/>
                <a:gd name="connsiteX22" fmla="*/ 2648008 w 3994448"/>
                <a:gd name="connsiteY22" fmla="*/ 62974 h 1987467"/>
                <a:gd name="connsiteX23" fmla="*/ 3434818 w 3994448"/>
                <a:gd name="connsiteY23" fmla="*/ 73607 h 1987467"/>
                <a:gd name="connsiteX24" fmla="*/ 3519878 w 3994448"/>
                <a:gd name="connsiteY24" fmla="*/ 84240 h 1987467"/>
                <a:gd name="connsiteX25" fmla="*/ 3551776 w 3994448"/>
                <a:gd name="connsiteY25" fmla="*/ 94872 h 1987467"/>
                <a:gd name="connsiteX26" fmla="*/ 3636836 w 3994448"/>
                <a:gd name="connsiteY26" fmla="*/ 105505 h 1987467"/>
                <a:gd name="connsiteX27" fmla="*/ 3746032 w 3994448"/>
                <a:gd name="connsiteY27" fmla="*/ 188241 h 1987467"/>
                <a:gd name="connsiteX28" fmla="*/ 3846732 w 3994448"/>
                <a:gd name="connsiteY28" fmla="*/ 305891 h 1987467"/>
                <a:gd name="connsiteX29" fmla="*/ 3957501 w 3994448"/>
                <a:gd name="connsiteY29" fmla="*/ 549036 h 1987467"/>
                <a:gd name="connsiteX30" fmla="*/ 3987711 w 3994448"/>
                <a:gd name="connsiteY30" fmla="*/ 941204 h 1987467"/>
                <a:gd name="connsiteX31" fmla="*/ 3987711 w 3994448"/>
                <a:gd name="connsiteY31" fmla="*/ 1129445 h 1987467"/>
                <a:gd name="connsiteX32" fmla="*/ 3952466 w 3994448"/>
                <a:gd name="connsiteY32" fmla="*/ 1333372 h 1987467"/>
                <a:gd name="connsiteX33" fmla="*/ 3838855 w 3994448"/>
                <a:gd name="connsiteY33" fmla="*/ 1594063 h 1987467"/>
                <a:gd name="connsiteX34" fmla="*/ 3775060 w 3994448"/>
                <a:gd name="connsiteY34" fmla="*/ 1636593 h 1987467"/>
                <a:gd name="connsiteX35" fmla="*/ 3743162 w 3994448"/>
                <a:gd name="connsiteY35" fmla="*/ 1657858 h 1987467"/>
                <a:gd name="connsiteX36" fmla="*/ 3721897 w 3994448"/>
                <a:gd name="connsiteY36" fmla="*/ 1689756 h 1987467"/>
                <a:gd name="connsiteX37" fmla="*/ 3689999 w 3994448"/>
                <a:gd name="connsiteY37" fmla="*/ 1700388 h 1987467"/>
                <a:gd name="connsiteX38" fmla="*/ 3626204 w 3994448"/>
                <a:gd name="connsiteY38" fmla="*/ 1742919 h 1987467"/>
                <a:gd name="connsiteX39" fmla="*/ 3594306 w 3994448"/>
                <a:gd name="connsiteY39" fmla="*/ 1764184 h 1987467"/>
                <a:gd name="connsiteX40" fmla="*/ 3562408 w 3994448"/>
                <a:gd name="connsiteY40" fmla="*/ 1785449 h 1987467"/>
                <a:gd name="connsiteX41" fmla="*/ 3519878 w 3994448"/>
                <a:gd name="connsiteY41" fmla="*/ 1806714 h 1987467"/>
                <a:gd name="connsiteX42" fmla="*/ 3487981 w 3994448"/>
                <a:gd name="connsiteY42" fmla="*/ 1817347 h 1987467"/>
                <a:gd name="connsiteX43" fmla="*/ 3456083 w 3994448"/>
                <a:gd name="connsiteY43" fmla="*/ 1838612 h 1987467"/>
                <a:gd name="connsiteX44" fmla="*/ 3339125 w 3994448"/>
                <a:gd name="connsiteY44" fmla="*/ 1859877 h 1987467"/>
                <a:gd name="connsiteX45" fmla="*/ 3307227 w 3994448"/>
                <a:gd name="connsiteY45" fmla="*/ 1881142 h 1987467"/>
                <a:gd name="connsiteX46" fmla="*/ 3158371 w 3994448"/>
                <a:gd name="connsiteY46" fmla="*/ 1902407 h 1987467"/>
                <a:gd name="connsiteX47" fmla="*/ 2945720 w 3994448"/>
                <a:gd name="connsiteY47" fmla="*/ 1923672 h 1987467"/>
                <a:gd name="connsiteX48" fmla="*/ 2679906 w 3994448"/>
                <a:gd name="connsiteY48" fmla="*/ 1934305 h 1987467"/>
                <a:gd name="connsiteX49" fmla="*/ 2445990 w 3994448"/>
                <a:gd name="connsiteY49" fmla="*/ 1944937 h 1987467"/>
                <a:gd name="connsiteX50" fmla="*/ 2371562 w 3994448"/>
                <a:gd name="connsiteY50" fmla="*/ 1955570 h 1987467"/>
                <a:gd name="connsiteX51" fmla="*/ 2307767 w 3994448"/>
                <a:gd name="connsiteY51" fmla="*/ 1976835 h 1987467"/>
                <a:gd name="connsiteX52" fmla="*/ 1999422 w 3994448"/>
                <a:gd name="connsiteY52" fmla="*/ 1987467 h 1987467"/>
                <a:gd name="connsiteX53" fmla="*/ 1340204 w 3994448"/>
                <a:gd name="connsiteY53" fmla="*/ 1976835 h 1987467"/>
                <a:gd name="connsiteX54" fmla="*/ 1170083 w 3994448"/>
                <a:gd name="connsiteY54" fmla="*/ 1955570 h 1987467"/>
                <a:gd name="connsiteX55" fmla="*/ 1138185 w 3994448"/>
                <a:gd name="connsiteY55" fmla="*/ 1934305 h 1987467"/>
                <a:gd name="connsiteX56" fmla="*/ 1095655 w 3994448"/>
                <a:gd name="connsiteY56" fmla="*/ 1923672 h 1987467"/>
                <a:gd name="connsiteX57" fmla="*/ 1063757 w 3994448"/>
                <a:gd name="connsiteY57" fmla="*/ 1913040 h 1987467"/>
                <a:gd name="connsiteX58" fmla="*/ 1021227 w 3994448"/>
                <a:gd name="connsiteY58" fmla="*/ 1902407 h 1987467"/>
                <a:gd name="connsiteX59" fmla="*/ 925534 w 3994448"/>
                <a:gd name="connsiteY59" fmla="*/ 1870509 h 1987467"/>
                <a:gd name="connsiteX60" fmla="*/ 893636 w 3994448"/>
                <a:gd name="connsiteY60" fmla="*/ 1859877 h 1987467"/>
                <a:gd name="connsiteX61" fmla="*/ 808576 w 3994448"/>
                <a:gd name="connsiteY61" fmla="*/ 1849244 h 1987467"/>
                <a:gd name="connsiteX62" fmla="*/ 734148 w 3994448"/>
                <a:gd name="connsiteY62" fmla="*/ 1817347 h 1987467"/>
                <a:gd name="connsiteX63" fmla="*/ 670353 w 3994448"/>
                <a:gd name="connsiteY63" fmla="*/ 1796081 h 1987467"/>
                <a:gd name="connsiteX64" fmla="*/ 627822 w 3994448"/>
                <a:gd name="connsiteY64" fmla="*/ 1785449 h 1987467"/>
                <a:gd name="connsiteX65" fmla="*/ 468334 w 3994448"/>
                <a:gd name="connsiteY65" fmla="*/ 1764184 h 1987467"/>
                <a:gd name="connsiteX66" fmla="*/ 362008 w 3994448"/>
                <a:gd name="connsiteY66" fmla="*/ 1732286 h 1987467"/>
                <a:gd name="connsiteX67" fmla="*/ 330111 w 3994448"/>
                <a:gd name="connsiteY67" fmla="*/ 1721654 h 1987467"/>
                <a:gd name="connsiteX68" fmla="*/ 276948 w 3994448"/>
                <a:gd name="connsiteY68" fmla="*/ 1679123 h 1987467"/>
                <a:gd name="connsiteX69" fmla="*/ 245050 w 3994448"/>
                <a:gd name="connsiteY69" fmla="*/ 1668491 h 1987467"/>
                <a:gd name="connsiteX70" fmla="*/ 213153 w 3994448"/>
                <a:gd name="connsiteY70" fmla="*/ 1647226 h 1987467"/>
                <a:gd name="connsiteX71" fmla="*/ 191888 w 3994448"/>
                <a:gd name="connsiteY71" fmla="*/ 1615328 h 1987467"/>
                <a:gd name="connsiteX72" fmla="*/ 170622 w 3994448"/>
                <a:gd name="connsiteY72" fmla="*/ 1594063 h 1987467"/>
                <a:gd name="connsiteX73" fmla="*/ 138725 w 3994448"/>
                <a:gd name="connsiteY73" fmla="*/ 1530267 h 1987467"/>
                <a:gd name="connsiteX74" fmla="*/ 106827 w 3994448"/>
                <a:gd name="connsiteY74" fmla="*/ 1498370 h 1987467"/>
                <a:gd name="connsiteX75" fmla="*/ 64297 w 3994448"/>
                <a:gd name="connsiteY75" fmla="*/ 1434574 h 1987467"/>
                <a:gd name="connsiteX76" fmla="*/ 53664 w 3994448"/>
                <a:gd name="connsiteY76" fmla="*/ 1392044 h 1987467"/>
                <a:gd name="connsiteX77" fmla="*/ 43032 w 3994448"/>
                <a:gd name="connsiteY77" fmla="*/ 1328249 h 1987467"/>
                <a:gd name="connsiteX78" fmla="*/ 32399 w 3994448"/>
                <a:gd name="connsiteY78" fmla="*/ 1275086 h 1987467"/>
                <a:gd name="connsiteX79" fmla="*/ 32399 w 3994448"/>
                <a:gd name="connsiteY79" fmla="*/ 977374 h 1987467"/>
                <a:gd name="connsiteX80" fmla="*/ 11134 w 3994448"/>
                <a:gd name="connsiteY80" fmla="*/ 892314 h 1987467"/>
                <a:gd name="connsiteX81" fmla="*/ 501 w 3994448"/>
                <a:gd name="connsiteY81" fmla="*/ 807254 h 1987467"/>
                <a:gd name="connsiteX82" fmla="*/ 501 w 3994448"/>
                <a:gd name="connsiteY82" fmla="*/ 722193 h 198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994448" h="1987467">
                  <a:moveTo>
                    <a:pt x="501" y="722193"/>
                  </a:moveTo>
                  <a:cubicBezTo>
                    <a:pt x="20377" y="662567"/>
                    <a:pt x="8414" y="701173"/>
                    <a:pt x="32399" y="605235"/>
                  </a:cubicBezTo>
                  <a:lnTo>
                    <a:pt x="43032" y="562705"/>
                  </a:lnTo>
                  <a:cubicBezTo>
                    <a:pt x="46737" y="533060"/>
                    <a:pt x="58424" y="435518"/>
                    <a:pt x="64297" y="403216"/>
                  </a:cubicBezTo>
                  <a:cubicBezTo>
                    <a:pt x="64747" y="400741"/>
                    <a:pt x="80202" y="335488"/>
                    <a:pt x="85562" y="328788"/>
                  </a:cubicBezTo>
                  <a:cubicBezTo>
                    <a:pt x="93545" y="318809"/>
                    <a:pt x="106827" y="314611"/>
                    <a:pt x="117460" y="307523"/>
                  </a:cubicBezTo>
                  <a:cubicBezTo>
                    <a:pt x="136017" y="251851"/>
                    <a:pt x="120167" y="283551"/>
                    <a:pt x="181255" y="222463"/>
                  </a:cubicBezTo>
                  <a:cubicBezTo>
                    <a:pt x="190291" y="213427"/>
                    <a:pt x="193484" y="199601"/>
                    <a:pt x="202520" y="190565"/>
                  </a:cubicBezTo>
                  <a:cubicBezTo>
                    <a:pt x="232989" y="160096"/>
                    <a:pt x="231727" y="175961"/>
                    <a:pt x="266315" y="158667"/>
                  </a:cubicBezTo>
                  <a:cubicBezTo>
                    <a:pt x="277745" y="152952"/>
                    <a:pt x="285973" y="141074"/>
                    <a:pt x="298213" y="137402"/>
                  </a:cubicBezTo>
                  <a:cubicBezTo>
                    <a:pt x="322594" y="130088"/>
                    <a:pt x="468950" y="117389"/>
                    <a:pt x="478967" y="116137"/>
                  </a:cubicBezTo>
                  <a:cubicBezTo>
                    <a:pt x="500359" y="113463"/>
                    <a:pt x="521551" y="109361"/>
                    <a:pt x="542762" y="105505"/>
                  </a:cubicBezTo>
                  <a:cubicBezTo>
                    <a:pt x="560542" y="102272"/>
                    <a:pt x="577871" y="95674"/>
                    <a:pt x="595925" y="94872"/>
                  </a:cubicBezTo>
                  <a:cubicBezTo>
                    <a:pt x="737597" y="88576"/>
                    <a:pt x="879460" y="87784"/>
                    <a:pt x="1021227" y="84240"/>
                  </a:cubicBezTo>
                  <a:cubicBezTo>
                    <a:pt x="1156031" y="57278"/>
                    <a:pt x="998440" y="86138"/>
                    <a:pt x="1276408" y="62974"/>
                  </a:cubicBezTo>
                  <a:cubicBezTo>
                    <a:pt x="1294417" y="61473"/>
                    <a:pt x="1311709" y="55090"/>
                    <a:pt x="1329571" y="52342"/>
                  </a:cubicBezTo>
                  <a:cubicBezTo>
                    <a:pt x="1357813" y="47997"/>
                    <a:pt x="1386446" y="46407"/>
                    <a:pt x="1414632" y="41709"/>
                  </a:cubicBezTo>
                  <a:cubicBezTo>
                    <a:pt x="1429046" y="39307"/>
                    <a:pt x="1442696" y="33144"/>
                    <a:pt x="1457162" y="31077"/>
                  </a:cubicBezTo>
                  <a:cubicBezTo>
                    <a:pt x="1674701" y="0"/>
                    <a:pt x="1481259" y="36889"/>
                    <a:pt x="1616650" y="9812"/>
                  </a:cubicBezTo>
                  <a:cubicBezTo>
                    <a:pt x="1850566" y="13356"/>
                    <a:pt x="2084612" y="11891"/>
                    <a:pt x="2318399" y="20444"/>
                  </a:cubicBezTo>
                  <a:cubicBezTo>
                    <a:pt x="2375509" y="22533"/>
                    <a:pt x="2431813" y="34621"/>
                    <a:pt x="2488520" y="41709"/>
                  </a:cubicBezTo>
                  <a:cubicBezTo>
                    <a:pt x="2520366" y="45690"/>
                    <a:pt x="2552401" y="48100"/>
                    <a:pt x="2584213" y="52342"/>
                  </a:cubicBezTo>
                  <a:cubicBezTo>
                    <a:pt x="2605582" y="55191"/>
                    <a:pt x="2626456" y="62435"/>
                    <a:pt x="2648008" y="62974"/>
                  </a:cubicBezTo>
                  <a:cubicBezTo>
                    <a:pt x="2910220" y="69529"/>
                    <a:pt x="3172548" y="70063"/>
                    <a:pt x="3434818" y="73607"/>
                  </a:cubicBezTo>
                  <a:cubicBezTo>
                    <a:pt x="3463171" y="77151"/>
                    <a:pt x="3491765" y="79129"/>
                    <a:pt x="3519878" y="84240"/>
                  </a:cubicBezTo>
                  <a:cubicBezTo>
                    <a:pt x="3530905" y="86245"/>
                    <a:pt x="3540749" y="92867"/>
                    <a:pt x="3551776" y="94872"/>
                  </a:cubicBezTo>
                  <a:cubicBezTo>
                    <a:pt x="3579889" y="99983"/>
                    <a:pt x="3608594" y="101160"/>
                    <a:pt x="3636836" y="105505"/>
                  </a:cubicBezTo>
                  <a:cubicBezTo>
                    <a:pt x="3669212" y="121066"/>
                    <a:pt x="3707693" y="143078"/>
                    <a:pt x="3746032" y="188241"/>
                  </a:cubicBezTo>
                  <a:cubicBezTo>
                    <a:pt x="3783133" y="212975"/>
                    <a:pt x="3819828" y="271300"/>
                    <a:pt x="3846732" y="305891"/>
                  </a:cubicBezTo>
                  <a:cubicBezTo>
                    <a:pt x="3880683" y="370575"/>
                    <a:pt x="3914325" y="427475"/>
                    <a:pt x="3957501" y="549036"/>
                  </a:cubicBezTo>
                  <a:cubicBezTo>
                    <a:pt x="3984168" y="746756"/>
                    <a:pt x="3994448" y="735721"/>
                    <a:pt x="3987711" y="941204"/>
                  </a:cubicBezTo>
                  <a:cubicBezTo>
                    <a:pt x="3987344" y="952406"/>
                    <a:pt x="3988389" y="1118258"/>
                    <a:pt x="3987711" y="1129445"/>
                  </a:cubicBezTo>
                  <a:cubicBezTo>
                    <a:pt x="3981275" y="1235635"/>
                    <a:pt x="3961301" y="1227355"/>
                    <a:pt x="3952466" y="1333372"/>
                  </a:cubicBezTo>
                  <a:cubicBezTo>
                    <a:pt x="3927657" y="1410808"/>
                    <a:pt x="3874297" y="1540912"/>
                    <a:pt x="3838855" y="1594063"/>
                  </a:cubicBezTo>
                  <a:lnTo>
                    <a:pt x="3775060" y="1636593"/>
                  </a:lnTo>
                  <a:lnTo>
                    <a:pt x="3743162" y="1657858"/>
                  </a:lnTo>
                  <a:cubicBezTo>
                    <a:pt x="3736074" y="1668491"/>
                    <a:pt x="3731876" y="1681773"/>
                    <a:pt x="3721897" y="1689756"/>
                  </a:cubicBezTo>
                  <a:cubicBezTo>
                    <a:pt x="3713145" y="1696757"/>
                    <a:pt x="3699796" y="1694945"/>
                    <a:pt x="3689999" y="1700388"/>
                  </a:cubicBezTo>
                  <a:cubicBezTo>
                    <a:pt x="3667658" y="1712800"/>
                    <a:pt x="3647469" y="1728742"/>
                    <a:pt x="3626204" y="1742919"/>
                  </a:cubicBezTo>
                  <a:lnTo>
                    <a:pt x="3594306" y="1764184"/>
                  </a:lnTo>
                  <a:cubicBezTo>
                    <a:pt x="3583673" y="1771272"/>
                    <a:pt x="3573838" y="1779734"/>
                    <a:pt x="3562408" y="1785449"/>
                  </a:cubicBezTo>
                  <a:cubicBezTo>
                    <a:pt x="3548231" y="1792537"/>
                    <a:pt x="3534446" y="1800470"/>
                    <a:pt x="3519878" y="1806714"/>
                  </a:cubicBezTo>
                  <a:cubicBezTo>
                    <a:pt x="3509577" y="1811129"/>
                    <a:pt x="3498005" y="1812335"/>
                    <a:pt x="3487981" y="1817347"/>
                  </a:cubicBezTo>
                  <a:cubicBezTo>
                    <a:pt x="3476551" y="1823062"/>
                    <a:pt x="3468048" y="1834125"/>
                    <a:pt x="3456083" y="1838612"/>
                  </a:cubicBezTo>
                  <a:cubicBezTo>
                    <a:pt x="3444200" y="1843068"/>
                    <a:pt x="3346284" y="1858684"/>
                    <a:pt x="3339125" y="1859877"/>
                  </a:cubicBezTo>
                  <a:cubicBezTo>
                    <a:pt x="3328492" y="1866965"/>
                    <a:pt x="3318657" y="1875427"/>
                    <a:pt x="3307227" y="1881142"/>
                  </a:cubicBezTo>
                  <a:cubicBezTo>
                    <a:pt x="3266319" y="1901595"/>
                    <a:pt x="3188244" y="1899691"/>
                    <a:pt x="3158371" y="1902407"/>
                  </a:cubicBezTo>
                  <a:cubicBezTo>
                    <a:pt x="3063958" y="1926011"/>
                    <a:pt x="3117836" y="1915276"/>
                    <a:pt x="2945720" y="1923672"/>
                  </a:cubicBezTo>
                  <a:lnTo>
                    <a:pt x="2679906" y="1934305"/>
                  </a:lnTo>
                  <a:lnTo>
                    <a:pt x="2445990" y="1944937"/>
                  </a:lnTo>
                  <a:cubicBezTo>
                    <a:pt x="2421181" y="1948481"/>
                    <a:pt x="2395981" y="1949935"/>
                    <a:pt x="2371562" y="1955570"/>
                  </a:cubicBezTo>
                  <a:cubicBezTo>
                    <a:pt x="2349721" y="1960610"/>
                    <a:pt x="2330169" y="1976063"/>
                    <a:pt x="2307767" y="1976835"/>
                  </a:cubicBezTo>
                  <a:lnTo>
                    <a:pt x="1999422" y="1987467"/>
                  </a:lnTo>
                  <a:lnTo>
                    <a:pt x="1340204" y="1976835"/>
                  </a:lnTo>
                  <a:cubicBezTo>
                    <a:pt x="1254914" y="1974498"/>
                    <a:pt x="1238705" y="1969294"/>
                    <a:pt x="1170083" y="1955570"/>
                  </a:cubicBezTo>
                  <a:cubicBezTo>
                    <a:pt x="1159450" y="1948482"/>
                    <a:pt x="1149931" y="1939339"/>
                    <a:pt x="1138185" y="1934305"/>
                  </a:cubicBezTo>
                  <a:cubicBezTo>
                    <a:pt x="1124754" y="1928549"/>
                    <a:pt x="1109706" y="1927686"/>
                    <a:pt x="1095655" y="1923672"/>
                  </a:cubicBezTo>
                  <a:cubicBezTo>
                    <a:pt x="1084878" y="1920593"/>
                    <a:pt x="1074534" y="1916119"/>
                    <a:pt x="1063757" y="1913040"/>
                  </a:cubicBezTo>
                  <a:cubicBezTo>
                    <a:pt x="1049706" y="1909026"/>
                    <a:pt x="1035224" y="1906606"/>
                    <a:pt x="1021227" y="1902407"/>
                  </a:cubicBezTo>
                  <a:cubicBezTo>
                    <a:pt x="1021189" y="1902395"/>
                    <a:pt x="941502" y="1875831"/>
                    <a:pt x="925534" y="1870509"/>
                  </a:cubicBezTo>
                  <a:cubicBezTo>
                    <a:pt x="914901" y="1866965"/>
                    <a:pt x="904757" y="1861267"/>
                    <a:pt x="893636" y="1859877"/>
                  </a:cubicBezTo>
                  <a:lnTo>
                    <a:pt x="808576" y="1849244"/>
                  </a:lnTo>
                  <a:cubicBezTo>
                    <a:pt x="705929" y="1815030"/>
                    <a:pt x="865491" y="1869885"/>
                    <a:pt x="734148" y="1817347"/>
                  </a:cubicBezTo>
                  <a:cubicBezTo>
                    <a:pt x="713336" y="1809022"/>
                    <a:pt x="691618" y="1803170"/>
                    <a:pt x="670353" y="1796081"/>
                  </a:cubicBezTo>
                  <a:cubicBezTo>
                    <a:pt x="656490" y="1791460"/>
                    <a:pt x="642087" y="1788619"/>
                    <a:pt x="627822" y="1785449"/>
                  </a:cubicBezTo>
                  <a:cubicBezTo>
                    <a:pt x="555740" y="1769431"/>
                    <a:pt x="561093" y="1773459"/>
                    <a:pt x="468334" y="1764184"/>
                  </a:cubicBezTo>
                  <a:cubicBezTo>
                    <a:pt x="404057" y="1748114"/>
                    <a:pt x="439669" y="1758172"/>
                    <a:pt x="362008" y="1732286"/>
                  </a:cubicBezTo>
                  <a:lnTo>
                    <a:pt x="330111" y="1721654"/>
                  </a:lnTo>
                  <a:cubicBezTo>
                    <a:pt x="310331" y="1701873"/>
                    <a:pt x="303775" y="1692536"/>
                    <a:pt x="276948" y="1679123"/>
                  </a:cubicBezTo>
                  <a:cubicBezTo>
                    <a:pt x="266923" y="1674111"/>
                    <a:pt x="255683" y="1672035"/>
                    <a:pt x="245050" y="1668491"/>
                  </a:cubicBezTo>
                  <a:cubicBezTo>
                    <a:pt x="234418" y="1661403"/>
                    <a:pt x="222189" y="1656262"/>
                    <a:pt x="213153" y="1647226"/>
                  </a:cubicBezTo>
                  <a:cubicBezTo>
                    <a:pt x="204117" y="1638190"/>
                    <a:pt x="199871" y="1625307"/>
                    <a:pt x="191888" y="1615328"/>
                  </a:cubicBezTo>
                  <a:cubicBezTo>
                    <a:pt x="185626" y="1607500"/>
                    <a:pt x="177711" y="1601151"/>
                    <a:pt x="170622" y="1594063"/>
                  </a:cubicBezTo>
                  <a:cubicBezTo>
                    <a:pt x="159966" y="1562094"/>
                    <a:pt x="161627" y="1557749"/>
                    <a:pt x="138725" y="1530267"/>
                  </a:cubicBezTo>
                  <a:cubicBezTo>
                    <a:pt x="129099" y="1518716"/>
                    <a:pt x="116059" y="1510239"/>
                    <a:pt x="106827" y="1498370"/>
                  </a:cubicBezTo>
                  <a:cubicBezTo>
                    <a:pt x="91136" y="1478196"/>
                    <a:pt x="64297" y="1434574"/>
                    <a:pt x="64297" y="1434574"/>
                  </a:cubicBezTo>
                  <a:cubicBezTo>
                    <a:pt x="60753" y="1420397"/>
                    <a:pt x="56530" y="1406373"/>
                    <a:pt x="53664" y="1392044"/>
                  </a:cubicBezTo>
                  <a:cubicBezTo>
                    <a:pt x="49436" y="1370904"/>
                    <a:pt x="46888" y="1349460"/>
                    <a:pt x="43032" y="1328249"/>
                  </a:cubicBezTo>
                  <a:cubicBezTo>
                    <a:pt x="39799" y="1310469"/>
                    <a:pt x="35943" y="1292807"/>
                    <a:pt x="32399" y="1275086"/>
                  </a:cubicBezTo>
                  <a:cubicBezTo>
                    <a:pt x="42146" y="1138632"/>
                    <a:pt x="51007" y="1113828"/>
                    <a:pt x="32399" y="977374"/>
                  </a:cubicBezTo>
                  <a:cubicBezTo>
                    <a:pt x="28450" y="948416"/>
                    <a:pt x="18222" y="920667"/>
                    <a:pt x="11134" y="892314"/>
                  </a:cubicBezTo>
                  <a:cubicBezTo>
                    <a:pt x="0" y="847777"/>
                    <a:pt x="501" y="838224"/>
                    <a:pt x="501" y="807254"/>
                  </a:cubicBezTo>
                  <a:lnTo>
                    <a:pt x="501" y="722193"/>
                  </a:lnTo>
                  <a:close/>
                </a:path>
              </a:pathLst>
            </a:custGeom>
            <a:solidFill>
              <a:srgbClr val="B5DBE5">
                <a:alpha val="14902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5000"/>
                </a:lnSpc>
                <a:defRPr/>
              </a:pPr>
              <a:r>
                <a:rPr lang="en-US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…</a:t>
              </a:r>
            </a:p>
          </p:txBody>
        </p:sp>
      </p:grpSp>
      <p:sp>
        <p:nvSpPr>
          <p:cNvPr id="47" name="Freeform 147">
            <a:extLst>
              <a:ext uri="{FF2B5EF4-FFF2-40B4-BE49-F238E27FC236}">
                <a16:creationId xmlns:a16="http://schemas.microsoft.com/office/drawing/2014/main" id="{1F5433E4-E626-5A8B-59EB-AC5F40DAE168}"/>
              </a:ext>
            </a:extLst>
          </p:cNvPr>
          <p:cNvSpPr>
            <a:spLocks/>
          </p:cNvSpPr>
          <p:nvPr/>
        </p:nvSpPr>
        <p:spPr bwMode="auto">
          <a:xfrm>
            <a:off x="3739243" y="4252659"/>
            <a:ext cx="292359" cy="168097"/>
          </a:xfrm>
          <a:custGeom>
            <a:avLst/>
            <a:gdLst/>
            <a:ahLst/>
            <a:cxnLst>
              <a:cxn ang="0">
                <a:pos x="0" y="72"/>
              </a:cxn>
              <a:cxn ang="0">
                <a:pos x="90" y="72"/>
              </a:cxn>
              <a:cxn ang="0">
                <a:pos x="45" y="0"/>
              </a:cxn>
              <a:cxn ang="0">
                <a:pos x="0" y="72"/>
              </a:cxn>
            </a:cxnLst>
            <a:rect l="0" t="0" r="r" b="b"/>
            <a:pathLst>
              <a:path w="90" h="72">
                <a:moveTo>
                  <a:pt x="0" y="72"/>
                </a:moveTo>
                <a:lnTo>
                  <a:pt x="90" y="72"/>
                </a:lnTo>
                <a:lnTo>
                  <a:pt x="45" y="0"/>
                </a:lnTo>
                <a:lnTo>
                  <a:pt x="0" y="72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8" name="Freeform 145">
            <a:extLst>
              <a:ext uri="{FF2B5EF4-FFF2-40B4-BE49-F238E27FC236}">
                <a16:creationId xmlns:a16="http://schemas.microsoft.com/office/drawing/2014/main" id="{AD81006F-CA55-9E4A-0295-5619CA202210}"/>
              </a:ext>
            </a:extLst>
          </p:cNvPr>
          <p:cNvSpPr>
            <a:spLocks/>
          </p:cNvSpPr>
          <p:nvPr/>
        </p:nvSpPr>
        <p:spPr bwMode="auto">
          <a:xfrm>
            <a:off x="3885697" y="4422087"/>
            <a:ext cx="69391" cy="1284120"/>
          </a:xfrm>
          <a:custGeom>
            <a:avLst/>
            <a:gdLst>
              <a:gd name="connsiteX0" fmla="*/ 10000 w 10000"/>
              <a:gd name="connsiteY0" fmla="*/ 0 h 10000"/>
              <a:gd name="connsiteX1" fmla="*/ 10000 w 10000"/>
              <a:gd name="connsiteY1" fmla="*/ 4848 h 10000"/>
              <a:gd name="connsiteX2" fmla="*/ 0 w 10000"/>
              <a:gd name="connsiteY2" fmla="*/ 10000 h 10000"/>
              <a:gd name="connsiteX0" fmla="*/ 0 w 0"/>
              <a:gd name="connsiteY0" fmla="*/ 0 h 4848"/>
              <a:gd name="connsiteX1" fmla="*/ 0 w 0"/>
              <a:gd name="connsiteY1" fmla="*/ 4848 h 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848">
                <a:moveTo>
                  <a:pt x="0" y="0"/>
                </a:moveTo>
                <a:lnTo>
                  <a:pt x="0" y="4848"/>
                </a:lnTo>
              </a:path>
            </a:pathLst>
          </a:custGeom>
          <a:solidFill>
            <a:srgbClr val="B5DBE5">
              <a:alpha val="0"/>
            </a:srgbClr>
          </a:solidFill>
          <a:ln w="254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>
              <a:lnSpc>
                <a:spcPct val="95000"/>
              </a:lnSpc>
              <a:defRPr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49" name="Freeform 58">
            <a:extLst>
              <a:ext uri="{FF2B5EF4-FFF2-40B4-BE49-F238E27FC236}">
                <a16:creationId xmlns:a16="http://schemas.microsoft.com/office/drawing/2014/main" id="{8A8EA7EF-1A8C-EE7F-C660-8C0C291B166B}"/>
              </a:ext>
            </a:extLst>
          </p:cNvPr>
          <p:cNvSpPr/>
          <p:nvPr/>
        </p:nvSpPr>
        <p:spPr>
          <a:xfrm>
            <a:off x="3345646" y="5706208"/>
            <a:ext cx="1111646" cy="439203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09"/>
              <a:gd name="connsiteY0" fmla="*/ 722193 h 1987467"/>
              <a:gd name="connsiteX1" fmla="*/ 32399 w 3987709"/>
              <a:gd name="connsiteY1" fmla="*/ 605235 h 1987467"/>
              <a:gd name="connsiteX2" fmla="*/ 43032 w 3987709"/>
              <a:gd name="connsiteY2" fmla="*/ 562705 h 1987467"/>
              <a:gd name="connsiteX3" fmla="*/ 64297 w 3987709"/>
              <a:gd name="connsiteY3" fmla="*/ 403216 h 1987467"/>
              <a:gd name="connsiteX4" fmla="*/ 85562 w 3987709"/>
              <a:gd name="connsiteY4" fmla="*/ 328788 h 1987467"/>
              <a:gd name="connsiteX5" fmla="*/ 117460 w 3987709"/>
              <a:gd name="connsiteY5" fmla="*/ 307523 h 1987467"/>
              <a:gd name="connsiteX6" fmla="*/ 181255 w 3987709"/>
              <a:gd name="connsiteY6" fmla="*/ 222463 h 1987467"/>
              <a:gd name="connsiteX7" fmla="*/ 202520 w 3987709"/>
              <a:gd name="connsiteY7" fmla="*/ 190565 h 1987467"/>
              <a:gd name="connsiteX8" fmla="*/ 266315 w 3987709"/>
              <a:gd name="connsiteY8" fmla="*/ 158667 h 1987467"/>
              <a:gd name="connsiteX9" fmla="*/ 298213 w 3987709"/>
              <a:gd name="connsiteY9" fmla="*/ 137402 h 1987467"/>
              <a:gd name="connsiteX10" fmla="*/ 478967 w 3987709"/>
              <a:gd name="connsiteY10" fmla="*/ 116137 h 1987467"/>
              <a:gd name="connsiteX11" fmla="*/ 542762 w 3987709"/>
              <a:gd name="connsiteY11" fmla="*/ 105505 h 1987467"/>
              <a:gd name="connsiteX12" fmla="*/ 595925 w 3987709"/>
              <a:gd name="connsiteY12" fmla="*/ 94872 h 1987467"/>
              <a:gd name="connsiteX13" fmla="*/ 1021227 w 3987709"/>
              <a:gd name="connsiteY13" fmla="*/ 84240 h 1987467"/>
              <a:gd name="connsiteX14" fmla="*/ 1276408 w 3987709"/>
              <a:gd name="connsiteY14" fmla="*/ 62974 h 1987467"/>
              <a:gd name="connsiteX15" fmla="*/ 1329571 w 3987709"/>
              <a:gd name="connsiteY15" fmla="*/ 52342 h 1987467"/>
              <a:gd name="connsiteX16" fmla="*/ 1414632 w 3987709"/>
              <a:gd name="connsiteY16" fmla="*/ 41709 h 1987467"/>
              <a:gd name="connsiteX17" fmla="*/ 1457162 w 3987709"/>
              <a:gd name="connsiteY17" fmla="*/ 31077 h 1987467"/>
              <a:gd name="connsiteX18" fmla="*/ 1616650 w 3987709"/>
              <a:gd name="connsiteY18" fmla="*/ 9812 h 1987467"/>
              <a:gd name="connsiteX19" fmla="*/ 2318399 w 3987709"/>
              <a:gd name="connsiteY19" fmla="*/ 20444 h 1987467"/>
              <a:gd name="connsiteX20" fmla="*/ 2488520 w 3987709"/>
              <a:gd name="connsiteY20" fmla="*/ 41709 h 1987467"/>
              <a:gd name="connsiteX21" fmla="*/ 2584213 w 3987709"/>
              <a:gd name="connsiteY21" fmla="*/ 52342 h 1987467"/>
              <a:gd name="connsiteX22" fmla="*/ 2648008 w 3987709"/>
              <a:gd name="connsiteY22" fmla="*/ 62974 h 1987467"/>
              <a:gd name="connsiteX23" fmla="*/ 3434818 w 3987709"/>
              <a:gd name="connsiteY23" fmla="*/ 73607 h 1987467"/>
              <a:gd name="connsiteX24" fmla="*/ 3519878 w 3987709"/>
              <a:gd name="connsiteY24" fmla="*/ 84240 h 1987467"/>
              <a:gd name="connsiteX25" fmla="*/ 3551776 w 3987709"/>
              <a:gd name="connsiteY25" fmla="*/ 94872 h 1987467"/>
              <a:gd name="connsiteX26" fmla="*/ 3636836 w 3987709"/>
              <a:gd name="connsiteY26" fmla="*/ 105505 h 1987467"/>
              <a:gd name="connsiteX27" fmla="*/ 3689999 w 3987709"/>
              <a:gd name="connsiteY27" fmla="*/ 116137 h 1987467"/>
              <a:gd name="connsiteX28" fmla="*/ 3753795 w 3987709"/>
              <a:gd name="connsiteY28" fmla="*/ 137402 h 1987467"/>
              <a:gd name="connsiteX29" fmla="*/ 3849488 w 3987709"/>
              <a:gd name="connsiteY29" fmla="*/ 211830 h 1987467"/>
              <a:gd name="connsiteX30" fmla="*/ 3892018 w 3987709"/>
              <a:gd name="connsiteY30" fmla="*/ 275626 h 1987467"/>
              <a:gd name="connsiteX31" fmla="*/ 3913283 w 3987709"/>
              <a:gd name="connsiteY31" fmla="*/ 307523 h 1987467"/>
              <a:gd name="connsiteX32" fmla="*/ 3923915 w 3987709"/>
              <a:gd name="connsiteY32" fmla="*/ 339421 h 1987467"/>
              <a:gd name="connsiteX33" fmla="*/ 3955813 w 3987709"/>
              <a:gd name="connsiteY33" fmla="*/ 360686 h 1987467"/>
              <a:gd name="connsiteX34" fmla="*/ 3866870 w 3987709"/>
              <a:gd name="connsiteY34" fmla="*/ 564722 h 1987467"/>
              <a:gd name="connsiteX35" fmla="*/ 3987709 w 3987709"/>
              <a:gd name="connsiteY35" fmla="*/ 564722 h 1987467"/>
              <a:gd name="connsiteX36" fmla="*/ 3977078 w 3987709"/>
              <a:gd name="connsiteY36" fmla="*/ 1073067 h 1987467"/>
              <a:gd name="connsiteX37" fmla="*/ 3966446 w 3987709"/>
              <a:gd name="connsiteY37" fmla="*/ 1104965 h 1987467"/>
              <a:gd name="connsiteX38" fmla="*/ 3955813 w 3987709"/>
              <a:gd name="connsiteY38" fmla="*/ 1423942 h 1987467"/>
              <a:gd name="connsiteX39" fmla="*/ 3913283 w 3987709"/>
              <a:gd name="connsiteY39" fmla="*/ 1519635 h 1987467"/>
              <a:gd name="connsiteX40" fmla="*/ 3902650 w 3987709"/>
              <a:gd name="connsiteY40" fmla="*/ 1551533 h 1987467"/>
              <a:gd name="connsiteX41" fmla="*/ 3838855 w 3987709"/>
              <a:gd name="connsiteY41" fmla="*/ 1594063 h 1987467"/>
              <a:gd name="connsiteX42" fmla="*/ 3775060 w 3987709"/>
              <a:gd name="connsiteY42" fmla="*/ 1636593 h 1987467"/>
              <a:gd name="connsiteX43" fmla="*/ 3743162 w 3987709"/>
              <a:gd name="connsiteY43" fmla="*/ 1657858 h 1987467"/>
              <a:gd name="connsiteX44" fmla="*/ 3721897 w 3987709"/>
              <a:gd name="connsiteY44" fmla="*/ 1689756 h 1987467"/>
              <a:gd name="connsiteX45" fmla="*/ 3689999 w 3987709"/>
              <a:gd name="connsiteY45" fmla="*/ 1700388 h 1987467"/>
              <a:gd name="connsiteX46" fmla="*/ 3626204 w 3987709"/>
              <a:gd name="connsiteY46" fmla="*/ 1742919 h 1987467"/>
              <a:gd name="connsiteX47" fmla="*/ 3594306 w 3987709"/>
              <a:gd name="connsiteY47" fmla="*/ 1764184 h 1987467"/>
              <a:gd name="connsiteX48" fmla="*/ 3562408 w 3987709"/>
              <a:gd name="connsiteY48" fmla="*/ 1785449 h 1987467"/>
              <a:gd name="connsiteX49" fmla="*/ 3519878 w 3987709"/>
              <a:gd name="connsiteY49" fmla="*/ 1806714 h 1987467"/>
              <a:gd name="connsiteX50" fmla="*/ 3487981 w 3987709"/>
              <a:gd name="connsiteY50" fmla="*/ 1817347 h 1987467"/>
              <a:gd name="connsiteX51" fmla="*/ 3456083 w 3987709"/>
              <a:gd name="connsiteY51" fmla="*/ 1838612 h 1987467"/>
              <a:gd name="connsiteX52" fmla="*/ 3339125 w 3987709"/>
              <a:gd name="connsiteY52" fmla="*/ 1859877 h 1987467"/>
              <a:gd name="connsiteX53" fmla="*/ 3307227 w 3987709"/>
              <a:gd name="connsiteY53" fmla="*/ 1881142 h 1987467"/>
              <a:gd name="connsiteX54" fmla="*/ 3158371 w 3987709"/>
              <a:gd name="connsiteY54" fmla="*/ 1902407 h 1987467"/>
              <a:gd name="connsiteX55" fmla="*/ 2945720 w 3987709"/>
              <a:gd name="connsiteY55" fmla="*/ 1923672 h 1987467"/>
              <a:gd name="connsiteX56" fmla="*/ 2679906 w 3987709"/>
              <a:gd name="connsiteY56" fmla="*/ 1934305 h 1987467"/>
              <a:gd name="connsiteX57" fmla="*/ 2445990 w 3987709"/>
              <a:gd name="connsiteY57" fmla="*/ 1944937 h 1987467"/>
              <a:gd name="connsiteX58" fmla="*/ 2371562 w 3987709"/>
              <a:gd name="connsiteY58" fmla="*/ 1955570 h 1987467"/>
              <a:gd name="connsiteX59" fmla="*/ 2307767 w 3987709"/>
              <a:gd name="connsiteY59" fmla="*/ 1976835 h 1987467"/>
              <a:gd name="connsiteX60" fmla="*/ 1999422 w 3987709"/>
              <a:gd name="connsiteY60" fmla="*/ 1987467 h 1987467"/>
              <a:gd name="connsiteX61" fmla="*/ 1340204 w 3987709"/>
              <a:gd name="connsiteY61" fmla="*/ 1976835 h 1987467"/>
              <a:gd name="connsiteX62" fmla="*/ 1170083 w 3987709"/>
              <a:gd name="connsiteY62" fmla="*/ 1955570 h 1987467"/>
              <a:gd name="connsiteX63" fmla="*/ 1138185 w 3987709"/>
              <a:gd name="connsiteY63" fmla="*/ 1934305 h 1987467"/>
              <a:gd name="connsiteX64" fmla="*/ 1095655 w 3987709"/>
              <a:gd name="connsiteY64" fmla="*/ 1923672 h 1987467"/>
              <a:gd name="connsiteX65" fmla="*/ 1063757 w 3987709"/>
              <a:gd name="connsiteY65" fmla="*/ 1913040 h 1987467"/>
              <a:gd name="connsiteX66" fmla="*/ 1021227 w 3987709"/>
              <a:gd name="connsiteY66" fmla="*/ 1902407 h 1987467"/>
              <a:gd name="connsiteX67" fmla="*/ 925534 w 3987709"/>
              <a:gd name="connsiteY67" fmla="*/ 1870509 h 1987467"/>
              <a:gd name="connsiteX68" fmla="*/ 893636 w 3987709"/>
              <a:gd name="connsiteY68" fmla="*/ 1859877 h 1987467"/>
              <a:gd name="connsiteX69" fmla="*/ 808576 w 3987709"/>
              <a:gd name="connsiteY69" fmla="*/ 1849244 h 1987467"/>
              <a:gd name="connsiteX70" fmla="*/ 734148 w 3987709"/>
              <a:gd name="connsiteY70" fmla="*/ 1817347 h 1987467"/>
              <a:gd name="connsiteX71" fmla="*/ 670353 w 3987709"/>
              <a:gd name="connsiteY71" fmla="*/ 1796081 h 1987467"/>
              <a:gd name="connsiteX72" fmla="*/ 627822 w 3987709"/>
              <a:gd name="connsiteY72" fmla="*/ 1785449 h 1987467"/>
              <a:gd name="connsiteX73" fmla="*/ 468334 w 3987709"/>
              <a:gd name="connsiteY73" fmla="*/ 1764184 h 1987467"/>
              <a:gd name="connsiteX74" fmla="*/ 362008 w 3987709"/>
              <a:gd name="connsiteY74" fmla="*/ 1732286 h 1987467"/>
              <a:gd name="connsiteX75" fmla="*/ 330111 w 3987709"/>
              <a:gd name="connsiteY75" fmla="*/ 1721654 h 1987467"/>
              <a:gd name="connsiteX76" fmla="*/ 276948 w 3987709"/>
              <a:gd name="connsiteY76" fmla="*/ 1679123 h 1987467"/>
              <a:gd name="connsiteX77" fmla="*/ 245050 w 3987709"/>
              <a:gd name="connsiteY77" fmla="*/ 1668491 h 1987467"/>
              <a:gd name="connsiteX78" fmla="*/ 213153 w 3987709"/>
              <a:gd name="connsiteY78" fmla="*/ 1647226 h 1987467"/>
              <a:gd name="connsiteX79" fmla="*/ 191888 w 3987709"/>
              <a:gd name="connsiteY79" fmla="*/ 1615328 h 1987467"/>
              <a:gd name="connsiteX80" fmla="*/ 170622 w 3987709"/>
              <a:gd name="connsiteY80" fmla="*/ 1594063 h 1987467"/>
              <a:gd name="connsiteX81" fmla="*/ 138725 w 3987709"/>
              <a:gd name="connsiteY81" fmla="*/ 1530267 h 1987467"/>
              <a:gd name="connsiteX82" fmla="*/ 106827 w 3987709"/>
              <a:gd name="connsiteY82" fmla="*/ 1498370 h 1987467"/>
              <a:gd name="connsiteX83" fmla="*/ 64297 w 3987709"/>
              <a:gd name="connsiteY83" fmla="*/ 1434574 h 1987467"/>
              <a:gd name="connsiteX84" fmla="*/ 53664 w 3987709"/>
              <a:gd name="connsiteY84" fmla="*/ 1392044 h 1987467"/>
              <a:gd name="connsiteX85" fmla="*/ 43032 w 3987709"/>
              <a:gd name="connsiteY85" fmla="*/ 1328249 h 1987467"/>
              <a:gd name="connsiteX86" fmla="*/ 32399 w 3987709"/>
              <a:gd name="connsiteY86" fmla="*/ 1275086 h 1987467"/>
              <a:gd name="connsiteX87" fmla="*/ 32399 w 3987709"/>
              <a:gd name="connsiteY87" fmla="*/ 977374 h 1987467"/>
              <a:gd name="connsiteX88" fmla="*/ 11134 w 3987709"/>
              <a:gd name="connsiteY88" fmla="*/ 892314 h 1987467"/>
              <a:gd name="connsiteX89" fmla="*/ 501 w 3987709"/>
              <a:gd name="connsiteY89" fmla="*/ 807254 h 1987467"/>
              <a:gd name="connsiteX90" fmla="*/ 501 w 3987709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866870 w 3987711"/>
              <a:gd name="connsiteY34" fmla="*/ 564722 h 1987467"/>
              <a:gd name="connsiteX35" fmla="*/ 3987711 w 3987711"/>
              <a:gd name="connsiteY35" fmla="*/ 564722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866870 w 3987711"/>
              <a:gd name="connsiteY33" fmla="*/ 376482 h 1987467"/>
              <a:gd name="connsiteX34" fmla="*/ 3987711 w 3987711"/>
              <a:gd name="connsiteY34" fmla="*/ 564722 h 1987467"/>
              <a:gd name="connsiteX35" fmla="*/ 3977078 w 3987711"/>
              <a:gd name="connsiteY35" fmla="*/ 1073067 h 1987467"/>
              <a:gd name="connsiteX36" fmla="*/ 3966446 w 3987711"/>
              <a:gd name="connsiteY36" fmla="*/ 1104965 h 1987467"/>
              <a:gd name="connsiteX37" fmla="*/ 3955813 w 3987711"/>
              <a:gd name="connsiteY37" fmla="*/ 1423942 h 1987467"/>
              <a:gd name="connsiteX38" fmla="*/ 3913283 w 3987711"/>
              <a:gd name="connsiteY38" fmla="*/ 1519635 h 1987467"/>
              <a:gd name="connsiteX39" fmla="*/ 3902650 w 3987711"/>
              <a:gd name="connsiteY39" fmla="*/ 1551533 h 1987467"/>
              <a:gd name="connsiteX40" fmla="*/ 3838855 w 3987711"/>
              <a:gd name="connsiteY40" fmla="*/ 1594063 h 1987467"/>
              <a:gd name="connsiteX41" fmla="*/ 3775060 w 3987711"/>
              <a:gd name="connsiteY41" fmla="*/ 1636593 h 1987467"/>
              <a:gd name="connsiteX42" fmla="*/ 3743162 w 3987711"/>
              <a:gd name="connsiteY42" fmla="*/ 1657858 h 1987467"/>
              <a:gd name="connsiteX43" fmla="*/ 3721897 w 3987711"/>
              <a:gd name="connsiteY43" fmla="*/ 1689756 h 1987467"/>
              <a:gd name="connsiteX44" fmla="*/ 3689999 w 3987711"/>
              <a:gd name="connsiteY44" fmla="*/ 1700388 h 1987467"/>
              <a:gd name="connsiteX45" fmla="*/ 3626204 w 3987711"/>
              <a:gd name="connsiteY45" fmla="*/ 1742919 h 1987467"/>
              <a:gd name="connsiteX46" fmla="*/ 3594306 w 3987711"/>
              <a:gd name="connsiteY46" fmla="*/ 1764184 h 1987467"/>
              <a:gd name="connsiteX47" fmla="*/ 3562408 w 3987711"/>
              <a:gd name="connsiteY47" fmla="*/ 1785449 h 1987467"/>
              <a:gd name="connsiteX48" fmla="*/ 3519878 w 3987711"/>
              <a:gd name="connsiteY48" fmla="*/ 1806714 h 1987467"/>
              <a:gd name="connsiteX49" fmla="*/ 3487981 w 3987711"/>
              <a:gd name="connsiteY49" fmla="*/ 1817347 h 1987467"/>
              <a:gd name="connsiteX50" fmla="*/ 3456083 w 3987711"/>
              <a:gd name="connsiteY50" fmla="*/ 1838612 h 1987467"/>
              <a:gd name="connsiteX51" fmla="*/ 3339125 w 3987711"/>
              <a:gd name="connsiteY51" fmla="*/ 1859877 h 1987467"/>
              <a:gd name="connsiteX52" fmla="*/ 3307227 w 3987711"/>
              <a:gd name="connsiteY52" fmla="*/ 1881142 h 1987467"/>
              <a:gd name="connsiteX53" fmla="*/ 3158371 w 3987711"/>
              <a:gd name="connsiteY53" fmla="*/ 1902407 h 1987467"/>
              <a:gd name="connsiteX54" fmla="*/ 2945720 w 3987711"/>
              <a:gd name="connsiteY54" fmla="*/ 1923672 h 1987467"/>
              <a:gd name="connsiteX55" fmla="*/ 2679906 w 3987711"/>
              <a:gd name="connsiteY55" fmla="*/ 1934305 h 1987467"/>
              <a:gd name="connsiteX56" fmla="*/ 2445990 w 3987711"/>
              <a:gd name="connsiteY56" fmla="*/ 1944937 h 1987467"/>
              <a:gd name="connsiteX57" fmla="*/ 2371562 w 3987711"/>
              <a:gd name="connsiteY57" fmla="*/ 1955570 h 1987467"/>
              <a:gd name="connsiteX58" fmla="*/ 2307767 w 3987711"/>
              <a:gd name="connsiteY58" fmla="*/ 1976835 h 1987467"/>
              <a:gd name="connsiteX59" fmla="*/ 1999422 w 3987711"/>
              <a:gd name="connsiteY59" fmla="*/ 1987467 h 1987467"/>
              <a:gd name="connsiteX60" fmla="*/ 1340204 w 3987711"/>
              <a:gd name="connsiteY60" fmla="*/ 1976835 h 1987467"/>
              <a:gd name="connsiteX61" fmla="*/ 1170083 w 3987711"/>
              <a:gd name="connsiteY61" fmla="*/ 1955570 h 1987467"/>
              <a:gd name="connsiteX62" fmla="*/ 1138185 w 3987711"/>
              <a:gd name="connsiteY62" fmla="*/ 1934305 h 1987467"/>
              <a:gd name="connsiteX63" fmla="*/ 1095655 w 3987711"/>
              <a:gd name="connsiteY63" fmla="*/ 1923672 h 1987467"/>
              <a:gd name="connsiteX64" fmla="*/ 1063757 w 3987711"/>
              <a:gd name="connsiteY64" fmla="*/ 1913040 h 1987467"/>
              <a:gd name="connsiteX65" fmla="*/ 1021227 w 3987711"/>
              <a:gd name="connsiteY65" fmla="*/ 1902407 h 1987467"/>
              <a:gd name="connsiteX66" fmla="*/ 925534 w 3987711"/>
              <a:gd name="connsiteY66" fmla="*/ 1870509 h 1987467"/>
              <a:gd name="connsiteX67" fmla="*/ 893636 w 3987711"/>
              <a:gd name="connsiteY67" fmla="*/ 1859877 h 1987467"/>
              <a:gd name="connsiteX68" fmla="*/ 808576 w 3987711"/>
              <a:gd name="connsiteY68" fmla="*/ 1849244 h 1987467"/>
              <a:gd name="connsiteX69" fmla="*/ 734148 w 3987711"/>
              <a:gd name="connsiteY69" fmla="*/ 1817347 h 1987467"/>
              <a:gd name="connsiteX70" fmla="*/ 670353 w 3987711"/>
              <a:gd name="connsiteY70" fmla="*/ 1796081 h 1987467"/>
              <a:gd name="connsiteX71" fmla="*/ 627822 w 3987711"/>
              <a:gd name="connsiteY71" fmla="*/ 1785449 h 1987467"/>
              <a:gd name="connsiteX72" fmla="*/ 468334 w 3987711"/>
              <a:gd name="connsiteY72" fmla="*/ 1764184 h 1987467"/>
              <a:gd name="connsiteX73" fmla="*/ 362008 w 3987711"/>
              <a:gd name="connsiteY73" fmla="*/ 1732286 h 1987467"/>
              <a:gd name="connsiteX74" fmla="*/ 330111 w 3987711"/>
              <a:gd name="connsiteY74" fmla="*/ 1721654 h 1987467"/>
              <a:gd name="connsiteX75" fmla="*/ 276948 w 3987711"/>
              <a:gd name="connsiteY75" fmla="*/ 1679123 h 1987467"/>
              <a:gd name="connsiteX76" fmla="*/ 245050 w 3987711"/>
              <a:gd name="connsiteY76" fmla="*/ 1668491 h 1987467"/>
              <a:gd name="connsiteX77" fmla="*/ 213153 w 3987711"/>
              <a:gd name="connsiteY77" fmla="*/ 1647226 h 1987467"/>
              <a:gd name="connsiteX78" fmla="*/ 191888 w 3987711"/>
              <a:gd name="connsiteY78" fmla="*/ 1615328 h 1987467"/>
              <a:gd name="connsiteX79" fmla="*/ 170622 w 3987711"/>
              <a:gd name="connsiteY79" fmla="*/ 1594063 h 1987467"/>
              <a:gd name="connsiteX80" fmla="*/ 138725 w 3987711"/>
              <a:gd name="connsiteY80" fmla="*/ 1530267 h 1987467"/>
              <a:gd name="connsiteX81" fmla="*/ 106827 w 3987711"/>
              <a:gd name="connsiteY81" fmla="*/ 1498370 h 1987467"/>
              <a:gd name="connsiteX82" fmla="*/ 64297 w 3987711"/>
              <a:gd name="connsiteY82" fmla="*/ 1434574 h 1987467"/>
              <a:gd name="connsiteX83" fmla="*/ 53664 w 3987711"/>
              <a:gd name="connsiteY83" fmla="*/ 1392044 h 1987467"/>
              <a:gd name="connsiteX84" fmla="*/ 43032 w 3987711"/>
              <a:gd name="connsiteY84" fmla="*/ 1328249 h 1987467"/>
              <a:gd name="connsiteX85" fmla="*/ 32399 w 3987711"/>
              <a:gd name="connsiteY85" fmla="*/ 1275086 h 1987467"/>
              <a:gd name="connsiteX86" fmla="*/ 32399 w 3987711"/>
              <a:gd name="connsiteY86" fmla="*/ 977374 h 1987467"/>
              <a:gd name="connsiteX87" fmla="*/ 11134 w 3987711"/>
              <a:gd name="connsiteY87" fmla="*/ 892314 h 1987467"/>
              <a:gd name="connsiteX88" fmla="*/ 501 w 3987711"/>
              <a:gd name="connsiteY88" fmla="*/ 807254 h 1987467"/>
              <a:gd name="connsiteX89" fmla="*/ 501 w 3987711"/>
              <a:gd name="connsiteY89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87711 w 3987711"/>
              <a:gd name="connsiteY33" fmla="*/ 564722 h 1987467"/>
              <a:gd name="connsiteX34" fmla="*/ 3977078 w 3987711"/>
              <a:gd name="connsiteY34" fmla="*/ 1073067 h 1987467"/>
              <a:gd name="connsiteX35" fmla="*/ 3966446 w 3987711"/>
              <a:gd name="connsiteY35" fmla="*/ 1104965 h 1987467"/>
              <a:gd name="connsiteX36" fmla="*/ 3955813 w 3987711"/>
              <a:gd name="connsiteY36" fmla="*/ 1423942 h 1987467"/>
              <a:gd name="connsiteX37" fmla="*/ 3913283 w 3987711"/>
              <a:gd name="connsiteY37" fmla="*/ 1519635 h 1987467"/>
              <a:gd name="connsiteX38" fmla="*/ 3902650 w 3987711"/>
              <a:gd name="connsiteY38" fmla="*/ 1551533 h 1987467"/>
              <a:gd name="connsiteX39" fmla="*/ 3838855 w 3987711"/>
              <a:gd name="connsiteY39" fmla="*/ 1594063 h 1987467"/>
              <a:gd name="connsiteX40" fmla="*/ 3775060 w 3987711"/>
              <a:gd name="connsiteY40" fmla="*/ 1636593 h 1987467"/>
              <a:gd name="connsiteX41" fmla="*/ 3743162 w 3987711"/>
              <a:gd name="connsiteY41" fmla="*/ 1657858 h 1987467"/>
              <a:gd name="connsiteX42" fmla="*/ 3721897 w 3987711"/>
              <a:gd name="connsiteY42" fmla="*/ 1689756 h 1987467"/>
              <a:gd name="connsiteX43" fmla="*/ 3689999 w 3987711"/>
              <a:gd name="connsiteY43" fmla="*/ 1700388 h 1987467"/>
              <a:gd name="connsiteX44" fmla="*/ 3626204 w 3987711"/>
              <a:gd name="connsiteY44" fmla="*/ 1742919 h 1987467"/>
              <a:gd name="connsiteX45" fmla="*/ 3594306 w 3987711"/>
              <a:gd name="connsiteY45" fmla="*/ 1764184 h 1987467"/>
              <a:gd name="connsiteX46" fmla="*/ 3562408 w 3987711"/>
              <a:gd name="connsiteY46" fmla="*/ 1785449 h 1987467"/>
              <a:gd name="connsiteX47" fmla="*/ 3519878 w 3987711"/>
              <a:gd name="connsiteY47" fmla="*/ 1806714 h 1987467"/>
              <a:gd name="connsiteX48" fmla="*/ 3487981 w 3987711"/>
              <a:gd name="connsiteY48" fmla="*/ 1817347 h 1987467"/>
              <a:gd name="connsiteX49" fmla="*/ 3456083 w 3987711"/>
              <a:gd name="connsiteY49" fmla="*/ 1838612 h 1987467"/>
              <a:gd name="connsiteX50" fmla="*/ 3339125 w 3987711"/>
              <a:gd name="connsiteY50" fmla="*/ 1859877 h 1987467"/>
              <a:gd name="connsiteX51" fmla="*/ 3307227 w 3987711"/>
              <a:gd name="connsiteY51" fmla="*/ 1881142 h 1987467"/>
              <a:gd name="connsiteX52" fmla="*/ 3158371 w 3987711"/>
              <a:gd name="connsiteY52" fmla="*/ 1902407 h 1987467"/>
              <a:gd name="connsiteX53" fmla="*/ 2945720 w 3987711"/>
              <a:gd name="connsiteY53" fmla="*/ 1923672 h 1987467"/>
              <a:gd name="connsiteX54" fmla="*/ 2679906 w 3987711"/>
              <a:gd name="connsiteY54" fmla="*/ 1934305 h 1987467"/>
              <a:gd name="connsiteX55" fmla="*/ 2445990 w 3987711"/>
              <a:gd name="connsiteY55" fmla="*/ 1944937 h 1987467"/>
              <a:gd name="connsiteX56" fmla="*/ 2371562 w 3987711"/>
              <a:gd name="connsiteY56" fmla="*/ 1955570 h 1987467"/>
              <a:gd name="connsiteX57" fmla="*/ 2307767 w 3987711"/>
              <a:gd name="connsiteY57" fmla="*/ 1976835 h 1987467"/>
              <a:gd name="connsiteX58" fmla="*/ 1999422 w 3987711"/>
              <a:gd name="connsiteY58" fmla="*/ 1987467 h 1987467"/>
              <a:gd name="connsiteX59" fmla="*/ 1340204 w 3987711"/>
              <a:gd name="connsiteY59" fmla="*/ 1976835 h 1987467"/>
              <a:gd name="connsiteX60" fmla="*/ 1170083 w 3987711"/>
              <a:gd name="connsiteY60" fmla="*/ 1955570 h 1987467"/>
              <a:gd name="connsiteX61" fmla="*/ 1138185 w 3987711"/>
              <a:gd name="connsiteY61" fmla="*/ 1934305 h 1987467"/>
              <a:gd name="connsiteX62" fmla="*/ 1095655 w 3987711"/>
              <a:gd name="connsiteY62" fmla="*/ 1923672 h 1987467"/>
              <a:gd name="connsiteX63" fmla="*/ 1063757 w 3987711"/>
              <a:gd name="connsiteY63" fmla="*/ 1913040 h 1987467"/>
              <a:gd name="connsiteX64" fmla="*/ 1021227 w 3987711"/>
              <a:gd name="connsiteY64" fmla="*/ 1902407 h 1987467"/>
              <a:gd name="connsiteX65" fmla="*/ 925534 w 3987711"/>
              <a:gd name="connsiteY65" fmla="*/ 1870509 h 1987467"/>
              <a:gd name="connsiteX66" fmla="*/ 893636 w 3987711"/>
              <a:gd name="connsiteY66" fmla="*/ 1859877 h 1987467"/>
              <a:gd name="connsiteX67" fmla="*/ 808576 w 3987711"/>
              <a:gd name="connsiteY67" fmla="*/ 1849244 h 1987467"/>
              <a:gd name="connsiteX68" fmla="*/ 734148 w 3987711"/>
              <a:gd name="connsiteY68" fmla="*/ 1817347 h 1987467"/>
              <a:gd name="connsiteX69" fmla="*/ 670353 w 3987711"/>
              <a:gd name="connsiteY69" fmla="*/ 1796081 h 1987467"/>
              <a:gd name="connsiteX70" fmla="*/ 627822 w 3987711"/>
              <a:gd name="connsiteY70" fmla="*/ 1785449 h 1987467"/>
              <a:gd name="connsiteX71" fmla="*/ 468334 w 3987711"/>
              <a:gd name="connsiteY71" fmla="*/ 1764184 h 1987467"/>
              <a:gd name="connsiteX72" fmla="*/ 362008 w 3987711"/>
              <a:gd name="connsiteY72" fmla="*/ 1732286 h 1987467"/>
              <a:gd name="connsiteX73" fmla="*/ 330111 w 3987711"/>
              <a:gd name="connsiteY73" fmla="*/ 1721654 h 1987467"/>
              <a:gd name="connsiteX74" fmla="*/ 276948 w 3987711"/>
              <a:gd name="connsiteY74" fmla="*/ 1679123 h 1987467"/>
              <a:gd name="connsiteX75" fmla="*/ 245050 w 3987711"/>
              <a:gd name="connsiteY75" fmla="*/ 1668491 h 1987467"/>
              <a:gd name="connsiteX76" fmla="*/ 213153 w 3987711"/>
              <a:gd name="connsiteY76" fmla="*/ 1647226 h 1987467"/>
              <a:gd name="connsiteX77" fmla="*/ 191888 w 3987711"/>
              <a:gd name="connsiteY77" fmla="*/ 1615328 h 1987467"/>
              <a:gd name="connsiteX78" fmla="*/ 170622 w 3987711"/>
              <a:gd name="connsiteY78" fmla="*/ 1594063 h 1987467"/>
              <a:gd name="connsiteX79" fmla="*/ 138725 w 3987711"/>
              <a:gd name="connsiteY79" fmla="*/ 1530267 h 1987467"/>
              <a:gd name="connsiteX80" fmla="*/ 106827 w 3987711"/>
              <a:gd name="connsiteY80" fmla="*/ 1498370 h 1987467"/>
              <a:gd name="connsiteX81" fmla="*/ 64297 w 3987711"/>
              <a:gd name="connsiteY81" fmla="*/ 1434574 h 1987467"/>
              <a:gd name="connsiteX82" fmla="*/ 53664 w 3987711"/>
              <a:gd name="connsiteY82" fmla="*/ 1392044 h 1987467"/>
              <a:gd name="connsiteX83" fmla="*/ 43032 w 3987711"/>
              <a:gd name="connsiteY83" fmla="*/ 1328249 h 1987467"/>
              <a:gd name="connsiteX84" fmla="*/ 32399 w 3987711"/>
              <a:gd name="connsiteY84" fmla="*/ 1275086 h 1987467"/>
              <a:gd name="connsiteX85" fmla="*/ 32399 w 3987711"/>
              <a:gd name="connsiteY85" fmla="*/ 977374 h 1987467"/>
              <a:gd name="connsiteX86" fmla="*/ 11134 w 3987711"/>
              <a:gd name="connsiteY86" fmla="*/ 892314 h 1987467"/>
              <a:gd name="connsiteX87" fmla="*/ 501 w 3987711"/>
              <a:gd name="connsiteY87" fmla="*/ 807254 h 1987467"/>
              <a:gd name="connsiteX88" fmla="*/ 501 w 3987711"/>
              <a:gd name="connsiteY88" fmla="*/ 722193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87711 w 3987711"/>
              <a:gd name="connsiteY32" fmla="*/ 564722 h 1987467"/>
              <a:gd name="connsiteX33" fmla="*/ 3977078 w 3987711"/>
              <a:gd name="connsiteY33" fmla="*/ 1073067 h 1987467"/>
              <a:gd name="connsiteX34" fmla="*/ 3966446 w 3987711"/>
              <a:gd name="connsiteY34" fmla="*/ 1104965 h 1987467"/>
              <a:gd name="connsiteX35" fmla="*/ 3955813 w 3987711"/>
              <a:gd name="connsiteY35" fmla="*/ 1423942 h 1987467"/>
              <a:gd name="connsiteX36" fmla="*/ 3913283 w 3987711"/>
              <a:gd name="connsiteY36" fmla="*/ 1519635 h 1987467"/>
              <a:gd name="connsiteX37" fmla="*/ 3902650 w 3987711"/>
              <a:gd name="connsiteY37" fmla="*/ 1551533 h 1987467"/>
              <a:gd name="connsiteX38" fmla="*/ 3838855 w 3987711"/>
              <a:gd name="connsiteY38" fmla="*/ 1594063 h 1987467"/>
              <a:gd name="connsiteX39" fmla="*/ 3775060 w 3987711"/>
              <a:gd name="connsiteY39" fmla="*/ 1636593 h 1987467"/>
              <a:gd name="connsiteX40" fmla="*/ 3743162 w 3987711"/>
              <a:gd name="connsiteY40" fmla="*/ 1657858 h 1987467"/>
              <a:gd name="connsiteX41" fmla="*/ 3721897 w 3987711"/>
              <a:gd name="connsiteY41" fmla="*/ 1689756 h 1987467"/>
              <a:gd name="connsiteX42" fmla="*/ 3689999 w 3987711"/>
              <a:gd name="connsiteY42" fmla="*/ 1700388 h 1987467"/>
              <a:gd name="connsiteX43" fmla="*/ 3626204 w 3987711"/>
              <a:gd name="connsiteY43" fmla="*/ 1742919 h 1987467"/>
              <a:gd name="connsiteX44" fmla="*/ 3594306 w 3987711"/>
              <a:gd name="connsiteY44" fmla="*/ 1764184 h 1987467"/>
              <a:gd name="connsiteX45" fmla="*/ 3562408 w 3987711"/>
              <a:gd name="connsiteY45" fmla="*/ 1785449 h 1987467"/>
              <a:gd name="connsiteX46" fmla="*/ 3519878 w 3987711"/>
              <a:gd name="connsiteY46" fmla="*/ 1806714 h 1987467"/>
              <a:gd name="connsiteX47" fmla="*/ 3487981 w 3987711"/>
              <a:gd name="connsiteY47" fmla="*/ 1817347 h 1987467"/>
              <a:gd name="connsiteX48" fmla="*/ 3456083 w 3987711"/>
              <a:gd name="connsiteY48" fmla="*/ 1838612 h 1987467"/>
              <a:gd name="connsiteX49" fmla="*/ 3339125 w 3987711"/>
              <a:gd name="connsiteY49" fmla="*/ 1859877 h 1987467"/>
              <a:gd name="connsiteX50" fmla="*/ 3307227 w 3987711"/>
              <a:gd name="connsiteY50" fmla="*/ 1881142 h 1987467"/>
              <a:gd name="connsiteX51" fmla="*/ 3158371 w 3987711"/>
              <a:gd name="connsiteY51" fmla="*/ 1902407 h 1987467"/>
              <a:gd name="connsiteX52" fmla="*/ 2945720 w 3987711"/>
              <a:gd name="connsiteY52" fmla="*/ 1923672 h 1987467"/>
              <a:gd name="connsiteX53" fmla="*/ 2679906 w 3987711"/>
              <a:gd name="connsiteY53" fmla="*/ 1934305 h 1987467"/>
              <a:gd name="connsiteX54" fmla="*/ 2445990 w 3987711"/>
              <a:gd name="connsiteY54" fmla="*/ 1944937 h 1987467"/>
              <a:gd name="connsiteX55" fmla="*/ 2371562 w 3987711"/>
              <a:gd name="connsiteY55" fmla="*/ 1955570 h 1987467"/>
              <a:gd name="connsiteX56" fmla="*/ 2307767 w 3987711"/>
              <a:gd name="connsiteY56" fmla="*/ 1976835 h 1987467"/>
              <a:gd name="connsiteX57" fmla="*/ 1999422 w 3987711"/>
              <a:gd name="connsiteY57" fmla="*/ 1987467 h 1987467"/>
              <a:gd name="connsiteX58" fmla="*/ 1340204 w 3987711"/>
              <a:gd name="connsiteY58" fmla="*/ 1976835 h 1987467"/>
              <a:gd name="connsiteX59" fmla="*/ 1170083 w 3987711"/>
              <a:gd name="connsiteY59" fmla="*/ 1955570 h 1987467"/>
              <a:gd name="connsiteX60" fmla="*/ 1138185 w 3987711"/>
              <a:gd name="connsiteY60" fmla="*/ 1934305 h 1987467"/>
              <a:gd name="connsiteX61" fmla="*/ 1095655 w 3987711"/>
              <a:gd name="connsiteY61" fmla="*/ 1923672 h 1987467"/>
              <a:gd name="connsiteX62" fmla="*/ 1063757 w 3987711"/>
              <a:gd name="connsiteY62" fmla="*/ 1913040 h 1987467"/>
              <a:gd name="connsiteX63" fmla="*/ 1021227 w 3987711"/>
              <a:gd name="connsiteY63" fmla="*/ 1902407 h 1987467"/>
              <a:gd name="connsiteX64" fmla="*/ 925534 w 3987711"/>
              <a:gd name="connsiteY64" fmla="*/ 1870509 h 1987467"/>
              <a:gd name="connsiteX65" fmla="*/ 893636 w 3987711"/>
              <a:gd name="connsiteY65" fmla="*/ 1859877 h 1987467"/>
              <a:gd name="connsiteX66" fmla="*/ 808576 w 3987711"/>
              <a:gd name="connsiteY66" fmla="*/ 1849244 h 1987467"/>
              <a:gd name="connsiteX67" fmla="*/ 734148 w 3987711"/>
              <a:gd name="connsiteY67" fmla="*/ 1817347 h 1987467"/>
              <a:gd name="connsiteX68" fmla="*/ 670353 w 3987711"/>
              <a:gd name="connsiteY68" fmla="*/ 1796081 h 1987467"/>
              <a:gd name="connsiteX69" fmla="*/ 627822 w 3987711"/>
              <a:gd name="connsiteY69" fmla="*/ 1785449 h 1987467"/>
              <a:gd name="connsiteX70" fmla="*/ 468334 w 3987711"/>
              <a:gd name="connsiteY70" fmla="*/ 1764184 h 1987467"/>
              <a:gd name="connsiteX71" fmla="*/ 362008 w 3987711"/>
              <a:gd name="connsiteY71" fmla="*/ 1732286 h 1987467"/>
              <a:gd name="connsiteX72" fmla="*/ 330111 w 3987711"/>
              <a:gd name="connsiteY72" fmla="*/ 1721654 h 1987467"/>
              <a:gd name="connsiteX73" fmla="*/ 276948 w 3987711"/>
              <a:gd name="connsiteY73" fmla="*/ 1679123 h 1987467"/>
              <a:gd name="connsiteX74" fmla="*/ 245050 w 3987711"/>
              <a:gd name="connsiteY74" fmla="*/ 1668491 h 1987467"/>
              <a:gd name="connsiteX75" fmla="*/ 213153 w 3987711"/>
              <a:gd name="connsiteY75" fmla="*/ 1647226 h 1987467"/>
              <a:gd name="connsiteX76" fmla="*/ 191888 w 3987711"/>
              <a:gd name="connsiteY76" fmla="*/ 1615328 h 1987467"/>
              <a:gd name="connsiteX77" fmla="*/ 170622 w 3987711"/>
              <a:gd name="connsiteY77" fmla="*/ 1594063 h 1987467"/>
              <a:gd name="connsiteX78" fmla="*/ 138725 w 3987711"/>
              <a:gd name="connsiteY78" fmla="*/ 1530267 h 1987467"/>
              <a:gd name="connsiteX79" fmla="*/ 106827 w 3987711"/>
              <a:gd name="connsiteY79" fmla="*/ 1498370 h 1987467"/>
              <a:gd name="connsiteX80" fmla="*/ 64297 w 3987711"/>
              <a:gd name="connsiteY80" fmla="*/ 1434574 h 1987467"/>
              <a:gd name="connsiteX81" fmla="*/ 53664 w 3987711"/>
              <a:gd name="connsiteY81" fmla="*/ 1392044 h 1987467"/>
              <a:gd name="connsiteX82" fmla="*/ 43032 w 3987711"/>
              <a:gd name="connsiteY82" fmla="*/ 1328249 h 1987467"/>
              <a:gd name="connsiteX83" fmla="*/ 32399 w 3987711"/>
              <a:gd name="connsiteY83" fmla="*/ 1275086 h 1987467"/>
              <a:gd name="connsiteX84" fmla="*/ 32399 w 3987711"/>
              <a:gd name="connsiteY84" fmla="*/ 977374 h 1987467"/>
              <a:gd name="connsiteX85" fmla="*/ 11134 w 3987711"/>
              <a:gd name="connsiteY85" fmla="*/ 892314 h 1987467"/>
              <a:gd name="connsiteX86" fmla="*/ 501 w 3987711"/>
              <a:gd name="connsiteY86" fmla="*/ 807254 h 1987467"/>
              <a:gd name="connsiteX87" fmla="*/ 501 w 3987711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3983815"/>
              <a:gd name="connsiteY0" fmla="*/ 722193 h 1987467"/>
              <a:gd name="connsiteX1" fmla="*/ 32399 w 3983815"/>
              <a:gd name="connsiteY1" fmla="*/ 605235 h 1987467"/>
              <a:gd name="connsiteX2" fmla="*/ 43032 w 3983815"/>
              <a:gd name="connsiteY2" fmla="*/ 562705 h 1987467"/>
              <a:gd name="connsiteX3" fmla="*/ 64297 w 3983815"/>
              <a:gd name="connsiteY3" fmla="*/ 403216 h 1987467"/>
              <a:gd name="connsiteX4" fmla="*/ 85562 w 3983815"/>
              <a:gd name="connsiteY4" fmla="*/ 328788 h 1987467"/>
              <a:gd name="connsiteX5" fmla="*/ 117460 w 3983815"/>
              <a:gd name="connsiteY5" fmla="*/ 307523 h 1987467"/>
              <a:gd name="connsiteX6" fmla="*/ 181255 w 3983815"/>
              <a:gd name="connsiteY6" fmla="*/ 222463 h 1987467"/>
              <a:gd name="connsiteX7" fmla="*/ 202520 w 3983815"/>
              <a:gd name="connsiteY7" fmla="*/ 190565 h 1987467"/>
              <a:gd name="connsiteX8" fmla="*/ 266315 w 3983815"/>
              <a:gd name="connsiteY8" fmla="*/ 158667 h 1987467"/>
              <a:gd name="connsiteX9" fmla="*/ 298213 w 3983815"/>
              <a:gd name="connsiteY9" fmla="*/ 137402 h 1987467"/>
              <a:gd name="connsiteX10" fmla="*/ 478967 w 3983815"/>
              <a:gd name="connsiteY10" fmla="*/ 116137 h 1987467"/>
              <a:gd name="connsiteX11" fmla="*/ 542762 w 3983815"/>
              <a:gd name="connsiteY11" fmla="*/ 105505 h 1987467"/>
              <a:gd name="connsiteX12" fmla="*/ 595925 w 3983815"/>
              <a:gd name="connsiteY12" fmla="*/ 94872 h 1987467"/>
              <a:gd name="connsiteX13" fmla="*/ 1021227 w 3983815"/>
              <a:gd name="connsiteY13" fmla="*/ 84240 h 1987467"/>
              <a:gd name="connsiteX14" fmla="*/ 1276408 w 3983815"/>
              <a:gd name="connsiteY14" fmla="*/ 62974 h 1987467"/>
              <a:gd name="connsiteX15" fmla="*/ 1329571 w 3983815"/>
              <a:gd name="connsiteY15" fmla="*/ 52342 h 1987467"/>
              <a:gd name="connsiteX16" fmla="*/ 1414632 w 3983815"/>
              <a:gd name="connsiteY16" fmla="*/ 41709 h 1987467"/>
              <a:gd name="connsiteX17" fmla="*/ 1457162 w 3983815"/>
              <a:gd name="connsiteY17" fmla="*/ 31077 h 1987467"/>
              <a:gd name="connsiteX18" fmla="*/ 1616650 w 3983815"/>
              <a:gd name="connsiteY18" fmla="*/ 9812 h 1987467"/>
              <a:gd name="connsiteX19" fmla="*/ 2318399 w 3983815"/>
              <a:gd name="connsiteY19" fmla="*/ 20444 h 1987467"/>
              <a:gd name="connsiteX20" fmla="*/ 2488520 w 3983815"/>
              <a:gd name="connsiteY20" fmla="*/ 41709 h 1987467"/>
              <a:gd name="connsiteX21" fmla="*/ 2584213 w 3983815"/>
              <a:gd name="connsiteY21" fmla="*/ 52342 h 1987467"/>
              <a:gd name="connsiteX22" fmla="*/ 2648008 w 3983815"/>
              <a:gd name="connsiteY22" fmla="*/ 62974 h 1987467"/>
              <a:gd name="connsiteX23" fmla="*/ 3434818 w 3983815"/>
              <a:gd name="connsiteY23" fmla="*/ 73607 h 1987467"/>
              <a:gd name="connsiteX24" fmla="*/ 3519878 w 3983815"/>
              <a:gd name="connsiteY24" fmla="*/ 84240 h 1987467"/>
              <a:gd name="connsiteX25" fmla="*/ 3551776 w 3983815"/>
              <a:gd name="connsiteY25" fmla="*/ 94872 h 1987467"/>
              <a:gd name="connsiteX26" fmla="*/ 3636836 w 3983815"/>
              <a:gd name="connsiteY26" fmla="*/ 105505 h 1987467"/>
              <a:gd name="connsiteX27" fmla="*/ 3689999 w 3983815"/>
              <a:gd name="connsiteY27" fmla="*/ 116137 h 1987467"/>
              <a:gd name="connsiteX28" fmla="*/ 3753795 w 3983815"/>
              <a:gd name="connsiteY28" fmla="*/ 137402 h 1987467"/>
              <a:gd name="connsiteX29" fmla="*/ 3849488 w 3983815"/>
              <a:gd name="connsiteY29" fmla="*/ 211830 h 1987467"/>
              <a:gd name="connsiteX30" fmla="*/ 3892018 w 3983815"/>
              <a:gd name="connsiteY30" fmla="*/ 275626 h 1987467"/>
              <a:gd name="connsiteX31" fmla="*/ 3913283 w 3983815"/>
              <a:gd name="connsiteY31" fmla="*/ 307523 h 1987467"/>
              <a:gd name="connsiteX32" fmla="*/ 3957501 w 3983815"/>
              <a:gd name="connsiteY32" fmla="*/ 525506 h 1987467"/>
              <a:gd name="connsiteX33" fmla="*/ 3977078 w 3983815"/>
              <a:gd name="connsiteY33" fmla="*/ 1073067 h 1987467"/>
              <a:gd name="connsiteX34" fmla="*/ 3966446 w 3983815"/>
              <a:gd name="connsiteY34" fmla="*/ 1104965 h 1987467"/>
              <a:gd name="connsiteX35" fmla="*/ 3955813 w 3983815"/>
              <a:gd name="connsiteY35" fmla="*/ 1423942 h 1987467"/>
              <a:gd name="connsiteX36" fmla="*/ 3913283 w 3983815"/>
              <a:gd name="connsiteY36" fmla="*/ 1519635 h 1987467"/>
              <a:gd name="connsiteX37" fmla="*/ 3902650 w 3983815"/>
              <a:gd name="connsiteY37" fmla="*/ 1551533 h 1987467"/>
              <a:gd name="connsiteX38" fmla="*/ 3838855 w 3983815"/>
              <a:gd name="connsiteY38" fmla="*/ 1594063 h 1987467"/>
              <a:gd name="connsiteX39" fmla="*/ 3775060 w 3983815"/>
              <a:gd name="connsiteY39" fmla="*/ 1636593 h 1987467"/>
              <a:gd name="connsiteX40" fmla="*/ 3743162 w 3983815"/>
              <a:gd name="connsiteY40" fmla="*/ 1657858 h 1987467"/>
              <a:gd name="connsiteX41" fmla="*/ 3721897 w 3983815"/>
              <a:gd name="connsiteY41" fmla="*/ 1689756 h 1987467"/>
              <a:gd name="connsiteX42" fmla="*/ 3689999 w 3983815"/>
              <a:gd name="connsiteY42" fmla="*/ 1700388 h 1987467"/>
              <a:gd name="connsiteX43" fmla="*/ 3626204 w 3983815"/>
              <a:gd name="connsiteY43" fmla="*/ 1742919 h 1987467"/>
              <a:gd name="connsiteX44" fmla="*/ 3594306 w 3983815"/>
              <a:gd name="connsiteY44" fmla="*/ 1764184 h 1987467"/>
              <a:gd name="connsiteX45" fmla="*/ 3562408 w 3983815"/>
              <a:gd name="connsiteY45" fmla="*/ 1785449 h 1987467"/>
              <a:gd name="connsiteX46" fmla="*/ 3519878 w 3983815"/>
              <a:gd name="connsiteY46" fmla="*/ 1806714 h 1987467"/>
              <a:gd name="connsiteX47" fmla="*/ 3487981 w 3983815"/>
              <a:gd name="connsiteY47" fmla="*/ 1817347 h 1987467"/>
              <a:gd name="connsiteX48" fmla="*/ 3456083 w 3983815"/>
              <a:gd name="connsiteY48" fmla="*/ 1838612 h 1987467"/>
              <a:gd name="connsiteX49" fmla="*/ 3339125 w 3983815"/>
              <a:gd name="connsiteY49" fmla="*/ 1859877 h 1987467"/>
              <a:gd name="connsiteX50" fmla="*/ 3307227 w 3983815"/>
              <a:gd name="connsiteY50" fmla="*/ 1881142 h 1987467"/>
              <a:gd name="connsiteX51" fmla="*/ 3158371 w 3983815"/>
              <a:gd name="connsiteY51" fmla="*/ 1902407 h 1987467"/>
              <a:gd name="connsiteX52" fmla="*/ 2945720 w 3983815"/>
              <a:gd name="connsiteY52" fmla="*/ 1923672 h 1987467"/>
              <a:gd name="connsiteX53" fmla="*/ 2679906 w 3983815"/>
              <a:gd name="connsiteY53" fmla="*/ 1934305 h 1987467"/>
              <a:gd name="connsiteX54" fmla="*/ 2445990 w 3983815"/>
              <a:gd name="connsiteY54" fmla="*/ 1944937 h 1987467"/>
              <a:gd name="connsiteX55" fmla="*/ 2371562 w 3983815"/>
              <a:gd name="connsiteY55" fmla="*/ 1955570 h 1987467"/>
              <a:gd name="connsiteX56" fmla="*/ 2307767 w 3983815"/>
              <a:gd name="connsiteY56" fmla="*/ 1976835 h 1987467"/>
              <a:gd name="connsiteX57" fmla="*/ 1999422 w 3983815"/>
              <a:gd name="connsiteY57" fmla="*/ 1987467 h 1987467"/>
              <a:gd name="connsiteX58" fmla="*/ 1340204 w 3983815"/>
              <a:gd name="connsiteY58" fmla="*/ 1976835 h 1987467"/>
              <a:gd name="connsiteX59" fmla="*/ 1170083 w 3983815"/>
              <a:gd name="connsiteY59" fmla="*/ 1955570 h 1987467"/>
              <a:gd name="connsiteX60" fmla="*/ 1138185 w 3983815"/>
              <a:gd name="connsiteY60" fmla="*/ 1934305 h 1987467"/>
              <a:gd name="connsiteX61" fmla="*/ 1095655 w 3983815"/>
              <a:gd name="connsiteY61" fmla="*/ 1923672 h 1987467"/>
              <a:gd name="connsiteX62" fmla="*/ 1063757 w 3983815"/>
              <a:gd name="connsiteY62" fmla="*/ 1913040 h 1987467"/>
              <a:gd name="connsiteX63" fmla="*/ 1021227 w 3983815"/>
              <a:gd name="connsiteY63" fmla="*/ 1902407 h 1987467"/>
              <a:gd name="connsiteX64" fmla="*/ 925534 w 3983815"/>
              <a:gd name="connsiteY64" fmla="*/ 1870509 h 1987467"/>
              <a:gd name="connsiteX65" fmla="*/ 893636 w 3983815"/>
              <a:gd name="connsiteY65" fmla="*/ 1859877 h 1987467"/>
              <a:gd name="connsiteX66" fmla="*/ 808576 w 3983815"/>
              <a:gd name="connsiteY66" fmla="*/ 1849244 h 1987467"/>
              <a:gd name="connsiteX67" fmla="*/ 734148 w 3983815"/>
              <a:gd name="connsiteY67" fmla="*/ 1817347 h 1987467"/>
              <a:gd name="connsiteX68" fmla="*/ 670353 w 3983815"/>
              <a:gd name="connsiteY68" fmla="*/ 1796081 h 1987467"/>
              <a:gd name="connsiteX69" fmla="*/ 627822 w 3983815"/>
              <a:gd name="connsiteY69" fmla="*/ 1785449 h 1987467"/>
              <a:gd name="connsiteX70" fmla="*/ 468334 w 3983815"/>
              <a:gd name="connsiteY70" fmla="*/ 1764184 h 1987467"/>
              <a:gd name="connsiteX71" fmla="*/ 362008 w 3983815"/>
              <a:gd name="connsiteY71" fmla="*/ 1732286 h 1987467"/>
              <a:gd name="connsiteX72" fmla="*/ 330111 w 3983815"/>
              <a:gd name="connsiteY72" fmla="*/ 1721654 h 1987467"/>
              <a:gd name="connsiteX73" fmla="*/ 276948 w 3983815"/>
              <a:gd name="connsiteY73" fmla="*/ 1679123 h 1987467"/>
              <a:gd name="connsiteX74" fmla="*/ 245050 w 3983815"/>
              <a:gd name="connsiteY74" fmla="*/ 1668491 h 1987467"/>
              <a:gd name="connsiteX75" fmla="*/ 213153 w 3983815"/>
              <a:gd name="connsiteY75" fmla="*/ 1647226 h 1987467"/>
              <a:gd name="connsiteX76" fmla="*/ 191888 w 3983815"/>
              <a:gd name="connsiteY76" fmla="*/ 1615328 h 1987467"/>
              <a:gd name="connsiteX77" fmla="*/ 170622 w 3983815"/>
              <a:gd name="connsiteY77" fmla="*/ 1594063 h 1987467"/>
              <a:gd name="connsiteX78" fmla="*/ 138725 w 3983815"/>
              <a:gd name="connsiteY78" fmla="*/ 1530267 h 1987467"/>
              <a:gd name="connsiteX79" fmla="*/ 106827 w 3983815"/>
              <a:gd name="connsiteY79" fmla="*/ 1498370 h 1987467"/>
              <a:gd name="connsiteX80" fmla="*/ 64297 w 3983815"/>
              <a:gd name="connsiteY80" fmla="*/ 1434574 h 1987467"/>
              <a:gd name="connsiteX81" fmla="*/ 53664 w 3983815"/>
              <a:gd name="connsiteY81" fmla="*/ 1392044 h 1987467"/>
              <a:gd name="connsiteX82" fmla="*/ 43032 w 3983815"/>
              <a:gd name="connsiteY82" fmla="*/ 1328249 h 1987467"/>
              <a:gd name="connsiteX83" fmla="*/ 32399 w 3983815"/>
              <a:gd name="connsiteY83" fmla="*/ 1275086 h 1987467"/>
              <a:gd name="connsiteX84" fmla="*/ 32399 w 3983815"/>
              <a:gd name="connsiteY84" fmla="*/ 977374 h 1987467"/>
              <a:gd name="connsiteX85" fmla="*/ 11134 w 3983815"/>
              <a:gd name="connsiteY85" fmla="*/ 892314 h 1987467"/>
              <a:gd name="connsiteX86" fmla="*/ 501 w 3983815"/>
              <a:gd name="connsiteY86" fmla="*/ 807254 h 1987467"/>
              <a:gd name="connsiteX87" fmla="*/ 501 w 3983815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66446 w 4004307"/>
              <a:gd name="connsiteY34" fmla="*/ 110496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77078 w 4004307"/>
              <a:gd name="connsiteY33" fmla="*/ 1073067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13283 w 4004307"/>
              <a:gd name="connsiteY31" fmla="*/ 307523 h 1987467"/>
              <a:gd name="connsiteX32" fmla="*/ 3957501 w 4004307"/>
              <a:gd name="connsiteY32" fmla="*/ 525506 h 1987467"/>
              <a:gd name="connsiteX33" fmla="*/ 3987711 w 4004307"/>
              <a:gd name="connsiteY33" fmla="*/ 941204 h 1987467"/>
              <a:gd name="connsiteX34" fmla="*/ 3987711 w 4004307"/>
              <a:gd name="connsiteY34" fmla="*/ 1129445 h 1987467"/>
              <a:gd name="connsiteX35" fmla="*/ 3955813 w 4004307"/>
              <a:gd name="connsiteY35" fmla="*/ 1423942 h 1987467"/>
              <a:gd name="connsiteX36" fmla="*/ 3913283 w 4004307"/>
              <a:gd name="connsiteY36" fmla="*/ 1519635 h 1987467"/>
              <a:gd name="connsiteX37" fmla="*/ 3902650 w 4004307"/>
              <a:gd name="connsiteY37" fmla="*/ 1551533 h 1987467"/>
              <a:gd name="connsiteX38" fmla="*/ 3838855 w 4004307"/>
              <a:gd name="connsiteY38" fmla="*/ 1594063 h 1987467"/>
              <a:gd name="connsiteX39" fmla="*/ 3775060 w 4004307"/>
              <a:gd name="connsiteY39" fmla="*/ 1636593 h 1987467"/>
              <a:gd name="connsiteX40" fmla="*/ 3743162 w 4004307"/>
              <a:gd name="connsiteY40" fmla="*/ 1657858 h 1987467"/>
              <a:gd name="connsiteX41" fmla="*/ 3721897 w 4004307"/>
              <a:gd name="connsiteY41" fmla="*/ 1689756 h 1987467"/>
              <a:gd name="connsiteX42" fmla="*/ 3689999 w 4004307"/>
              <a:gd name="connsiteY42" fmla="*/ 1700388 h 1987467"/>
              <a:gd name="connsiteX43" fmla="*/ 3626204 w 4004307"/>
              <a:gd name="connsiteY43" fmla="*/ 1742919 h 1987467"/>
              <a:gd name="connsiteX44" fmla="*/ 3594306 w 4004307"/>
              <a:gd name="connsiteY44" fmla="*/ 1764184 h 1987467"/>
              <a:gd name="connsiteX45" fmla="*/ 3562408 w 4004307"/>
              <a:gd name="connsiteY45" fmla="*/ 1785449 h 1987467"/>
              <a:gd name="connsiteX46" fmla="*/ 3519878 w 4004307"/>
              <a:gd name="connsiteY46" fmla="*/ 1806714 h 1987467"/>
              <a:gd name="connsiteX47" fmla="*/ 3487981 w 4004307"/>
              <a:gd name="connsiteY47" fmla="*/ 1817347 h 1987467"/>
              <a:gd name="connsiteX48" fmla="*/ 3456083 w 4004307"/>
              <a:gd name="connsiteY48" fmla="*/ 1838612 h 1987467"/>
              <a:gd name="connsiteX49" fmla="*/ 3339125 w 4004307"/>
              <a:gd name="connsiteY49" fmla="*/ 1859877 h 1987467"/>
              <a:gd name="connsiteX50" fmla="*/ 3307227 w 4004307"/>
              <a:gd name="connsiteY50" fmla="*/ 1881142 h 1987467"/>
              <a:gd name="connsiteX51" fmla="*/ 3158371 w 4004307"/>
              <a:gd name="connsiteY51" fmla="*/ 1902407 h 1987467"/>
              <a:gd name="connsiteX52" fmla="*/ 2945720 w 4004307"/>
              <a:gd name="connsiteY52" fmla="*/ 1923672 h 1987467"/>
              <a:gd name="connsiteX53" fmla="*/ 2679906 w 4004307"/>
              <a:gd name="connsiteY53" fmla="*/ 1934305 h 1987467"/>
              <a:gd name="connsiteX54" fmla="*/ 2445990 w 4004307"/>
              <a:gd name="connsiteY54" fmla="*/ 1944937 h 1987467"/>
              <a:gd name="connsiteX55" fmla="*/ 2371562 w 4004307"/>
              <a:gd name="connsiteY55" fmla="*/ 1955570 h 1987467"/>
              <a:gd name="connsiteX56" fmla="*/ 2307767 w 4004307"/>
              <a:gd name="connsiteY56" fmla="*/ 1976835 h 1987467"/>
              <a:gd name="connsiteX57" fmla="*/ 1999422 w 4004307"/>
              <a:gd name="connsiteY57" fmla="*/ 1987467 h 1987467"/>
              <a:gd name="connsiteX58" fmla="*/ 1340204 w 4004307"/>
              <a:gd name="connsiteY58" fmla="*/ 1976835 h 1987467"/>
              <a:gd name="connsiteX59" fmla="*/ 1170083 w 4004307"/>
              <a:gd name="connsiteY59" fmla="*/ 1955570 h 1987467"/>
              <a:gd name="connsiteX60" fmla="*/ 1138185 w 4004307"/>
              <a:gd name="connsiteY60" fmla="*/ 1934305 h 1987467"/>
              <a:gd name="connsiteX61" fmla="*/ 1095655 w 4004307"/>
              <a:gd name="connsiteY61" fmla="*/ 1923672 h 1987467"/>
              <a:gd name="connsiteX62" fmla="*/ 1063757 w 4004307"/>
              <a:gd name="connsiteY62" fmla="*/ 1913040 h 1987467"/>
              <a:gd name="connsiteX63" fmla="*/ 1021227 w 4004307"/>
              <a:gd name="connsiteY63" fmla="*/ 1902407 h 1987467"/>
              <a:gd name="connsiteX64" fmla="*/ 925534 w 4004307"/>
              <a:gd name="connsiteY64" fmla="*/ 1870509 h 1987467"/>
              <a:gd name="connsiteX65" fmla="*/ 893636 w 4004307"/>
              <a:gd name="connsiteY65" fmla="*/ 1859877 h 1987467"/>
              <a:gd name="connsiteX66" fmla="*/ 808576 w 4004307"/>
              <a:gd name="connsiteY66" fmla="*/ 1849244 h 1987467"/>
              <a:gd name="connsiteX67" fmla="*/ 734148 w 4004307"/>
              <a:gd name="connsiteY67" fmla="*/ 1817347 h 1987467"/>
              <a:gd name="connsiteX68" fmla="*/ 670353 w 4004307"/>
              <a:gd name="connsiteY68" fmla="*/ 1796081 h 1987467"/>
              <a:gd name="connsiteX69" fmla="*/ 627822 w 4004307"/>
              <a:gd name="connsiteY69" fmla="*/ 1785449 h 1987467"/>
              <a:gd name="connsiteX70" fmla="*/ 468334 w 4004307"/>
              <a:gd name="connsiteY70" fmla="*/ 1764184 h 1987467"/>
              <a:gd name="connsiteX71" fmla="*/ 362008 w 4004307"/>
              <a:gd name="connsiteY71" fmla="*/ 1732286 h 1987467"/>
              <a:gd name="connsiteX72" fmla="*/ 330111 w 4004307"/>
              <a:gd name="connsiteY72" fmla="*/ 1721654 h 1987467"/>
              <a:gd name="connsiteX73" fmla="*/ 276948 w 4004307"/>
              <a:gd name="connsiteY73" fmla="*/ 1679123 h 1987467"/>
              <a:gd name="connsiteX74" fmla="*/ 245050 w 4004307"/>
              <a:gd name="connsiteY74" fmla="*/ 1668491 h 1987467"/>
              <a:gd name="connsiteX75" fmla="*/ 213153 w 4004307"/>
              <a:gd name="connsiteY75" fmla="*/ 1647226 h 1987467"/>
              <a:gd name="connsiteX76" fmla="*/ 191888 w 4004307"/>
              <a:gd name="connsiteY76" fmla="*/ 1615328 h 1987467"/>
              <a:gd name="connsiteX77" fmla="*/ 170622 w 4004307"/>
              <a:gd name="connsiteY77" fmla="*/ 1594063 h 1987467"/>
              <a:gd name="connsiteX78" fmla="*/ 138725 w 4004307"/>
              <a:gd name="connsiteY78" fmla="*/ 1530267 h 1987467"/>
              <a:gd name="connsiteX79" fmla="*/ 106827 w 4004307"/>
              <a:gd name="connsiteY79" fmla="*/ 1498370 h 1987467"/>
              <a:gd name="connsiteX80" fmla="*/ 64297 w 4004307"/>
              <a:gd name="connsiteY80" fmla="*/ 1434574 h 1987467"/>
              <a:gd name="connsiteX81" fmla="*/ 53664 w 4004307"/>
              <a:gd name="connsiteY81" fmla="*/ 1392044 h 1987467"/>
              <a:gd name="connsiteX82" fmla="*/ 43032 w 4004307"/>
              <a:gd name="connsiteY82" fmla="*/ 1328249 h 1987467"/>
              <a:gd name="connsiteX83" fmla="*/ 32399 w 4004307"/>
              <a:gd name="connsiteY83" fmla="*/ 1275086 h 1987467"/>
              <a:gd name="connsiteX84" fmla="*/ 32399 w 4004307"/>
              <a:gd name="connsiteY84" fmla="*/ 977374 h 1987467"/>
              <a:gd name="connsiteX85" fmla="*/ 11134 w 4004307"/>
              <a:gd name="connsiteY85" fmla="*/ 892314 h 1987467"/>
              <a:gd name="connsiteX86" fmla="*/ 501 w 4004307"/>
              <a:gd name="connsiteY86" fmla="*/ 807254 h 1987467"/>
              <a:gd name="connsiteX87" fmla="*/ 501 w 4004307"/>
              <a:gd name="connsiteY87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892018 w 4004307"/>
              <a:gd name="connsiteY30" fmla="*/ 275626 h 1987467"/>
              <a:gd name="connsiteX31" fmla="*/ 3957501 w 4004307"/>
              <a:gd name="connsiteY31" fmla="*/ 525506 h 1987467"/>
              <a:gd name="connsiteX32" fmla="*/ 3987711 w 4004307"/>
              <a:gd name="connsiteY32" fmla="*/ 941204 h 1987467"/>
              <a:gd name="connsiteX33" fmla="*/ 3987711 w 4004307"/>
              <a:gd name="connsiteY33" fmla="*/ 1129445 h 1987467"/>
              <a:gd name="connsiteX34" fmla="*/ 3955813 w 4004307"/>
              <a:gd name="connsiteY34" fmla="*/ 1423942 h 1987467"/>
              <a:gd name="connsiteX35" fmla="*/ 3913283 w 4004307"/>
              <a:gd name="connsiteY35" fmla="*/ 1519635 h 1987467"/>
              <a:gd name="connsiteX36" fmla="*/ 3902650 w 4004307"/>
              <a:gd name="connsiteY36" fmla="*/ 1551533 h 1987467"/>
              <a:gd name="connsiteX37" fmla="*/ 3838855 w 4004307"/>
              <a:gd name="connsiteY37" fmla="*/ 1594063 h 1987467"/>
              <a:gd name="connsiteX38" fmla="*/ 3775060 w 4004307"/>
              <a:gd name="connsiteY38" fmla="*/ 1636593 h 1987467"/>
              <a:gd name="connsiteX39" fmla="*/ 3743162 w 4004307"/>
              <a:gd name="connsiteY39" fmla="*/ 1657858 h 1987467"/>
              <a:gd name="connsiteX40" fmla="*/ 3721897 w 4004307"/>
              <a:gd name="connsiteY40" fmla="*/ 1689756 h 1987467"/>
              <a:gd name="connsiteX41" fmla="*/ 3689999 w 4004307"/>
              <a:gd name="connsiteY41" fmla="*/ 1700388 h 1987467"/>
              <a:gd name="connsiteX42" fmla="*/ 3626204 w 4004307"/>
              <a:gd name="connsiteY42" fmla="*/ 1742919 h 1987467"/>
              <a:gd name="connsiteX43" fmla="*/ 3594306 w 4004307"/>
              <a:gd name="connsiteY43" fmla="*/ 1764184 h 1987467"/>
              <a:gd name="connsiteX44" fmla="*/ 3562408 w 4004307"/>
              <a:gd name="connsiteY44" fmla="*/ 1785449 h 1987467"/>
              <a:gd name="connsiteX45" fmla="*/ 3519878 w 4004307"/>
              <a:gd name="connsiteY45" fmla="*/ 1806714 h 1987467"/>
              <a:gd name="connsiteX46" fmla="*/ 3487981 w 4004307"/>
              <a:gd name="connsiteY46" fmla="*/ 1817347 h 1987467"/>
              <a:gd name="connsiteX47" fmla="*/ 3456083 w 4004307"/>
              <a:gd name="connsiteY47" fmla="*/ 1838612 h 1987467"/>
              <a:gd name="connsiteX48" fmla="*/ 3339125 w 4004307"/>
              <a:gd name="connsiteY48" fmla="*/ 1859877 h 1987467"/>
              <a:gd name="connsiteX49" fmla="*/ 3307227 w 4004307"/>
              <a:gd name="connsiteY49" fmla="*/ 1881142 h 1987467"/>
              <a:gd name="connsiteX50" fmla="*/ 3158371 w 4004307"/>
              <a:gd name="connsiteY50" fmla="*/ 1902407 h 1987467"/>
              <a:gd name="connsiteX51" fmla="*/ 2945720 w 4004307"/>
              <a:gd name="connsiteY51" fmla="*/ 1923672 h 1987467"/>
              <a:gd name="connsiteX52" fmla="*/ 2679906 w 4004307"/>
              <a:gd name="connsiteY52" fmla="*/ 1934305 h 1987467"/>
              <a:gd name="connsiteX53" fmla="*/ 2445990 w 4004307"/>
              <a:gd name="connsiteY53" fmla="*/ 1944937 h 1987467"/>
              <a:gd name="connsiteX54" fmla="*/ 2371562 w 4004307"/>
              <a:gd name="connsiteY54" fmla="*/ 1955570 h 1987467"/>
              <a:gd name="connsiteX55" fmla="*/ 2307767 w 4004307"/>
              <a:gd name="connsiteY55" fmla="*/ 1976835 h 1987467"/>
              <a:gd name="connsiteX56" fmla="*/ 1999422 w 4004307"/>
              <a:gd name="connsiteY56" fmla="*/ 1987467 h 1987467"/>
              <a:gd name="connsiteX57" fmla="*/ 1340204 w 4004307"/>
              <a:gd name="connsiteY57" fmla="*/ 1976835 h 1987467"/>
              <a:gd name="connsiteX58" fmla="*/ 1170083 w 4004307"/>
              <a:gd name="connsiteY58" fmla="*/ 1955570 h 1987467"/>
              <a:gd name="connsiteX59" fmla="*/ 1138185 w 4004307"/>
              <a:gd name="connsiteY59" fmla="*/ 1934305 h 1987467"/>
              <a:gd name="connsiteX60" fmla="*/ 1095655 w 4004307"/>
              <a:gd name="connsiteY60" fmla="*/ 1923672 h 1987467"/>
              <a:gd name="connsiteX61" fmla="*/ 1063757 w 4004307"/>
              <a:gd name="connsiteY61" fmla="*/ 1913040 h 1987467"/>
              <a:gd name="connsiteX62" fmla="*/ 1021227 w 4004307"/>
              <a:gd name="connsiteY62" fmla="*/ 1902407 h 1987467"/>
              <a:gd name="connsiteX63" fmla="*/ 925534 w 4004307"/>
              <a:gd name="connsiteY63" fmla="*/ 1870509 h 1987467"/>
              <a:gd name="connsiteX64" fmla="*/ 893636 w 4004307"/>
              <a:gd name="connsiteY64" fmla="*/ 1859877 h 1987467"/>
              <a:gd name="connsiteX65" fmla="*/ 808576 w 4004307"/>
              <a:gd name="connsiteY65" fmla="*/ 1849244 h 1987467"/>
              <a:gd name="connsiteX66" fmla="*/ 734148 w 4004307"/>
              <a:gd name="connsiteY66" fmla="*/ 1817347 h 1987467"/>
              <a:gd name="connsiteX67" fmla="*/ 670353 w 4004307"/>
              <a:gd name="connsiteY67" fmla="*/ 1796081 h 1987467"/>
              <a:gd name="connsiteX68" fmla="*/ 627822 w 4004307"/>
              <a:gd name="connsiteY68" fmla="*/ 1785449 h 1987467"/>
              <a:gd name="connsiteX69" fmla="*/ 468334 w 4004307"/>
              <a:gd name="connsiteY69" fmla="*/ 1764184 h 1987467"/>
              <a:gd name="connsiteX70" fmla="*/ 362008 w 4004307"/>
              <a:gd name="connsiteY70" fmla="*/ 1732286 h 1987467"/>
              <a:gd name="connsiteX71" fmla="*/ 330111 w 4004307"/>
              <a:gd name="connsiteY71" fmla="*/ 1721654 h 1987467"/>
              <a:gd name="connsiteX72" fmla="*/ 276948 w 4004307"/>
              <a:gd name="connsiteY72" fmla="*/ 1679123 h 1987467"/>
              <a:gd name="connsiteX73" fmla="*/ 245050 w 4004307"/>
              <a:gd name="connsiteY73" fmla="*/ 1668491 h 1987467"/>
              <a:gd name="connsiteX74" fmla="*/ 213153 w 4004307"/>
              <a:gd name="connsiteY74" fmla="*/ 1647226 h 1987467"/>
              <a:gd name="connsiteX75" fmla="*/ 191888 w 4004307"/>
              <a:gd name="connsiteY75" fmla="*/ 1615328 h 1987467"/>
              <a:gd name="connsiteX76" fmla="*/ 170622 w 4004307"/>
              <a:gd name="connsiteY76" fmla="*/ 1594063 h 1987467"/>
              <a:gd name="connsiteX77" fmla="*/ 138725 w 4004307"/>
              <a:gd name="connsiteY77" fmla="*/ 1530267 h 1987467"/>
              <a:gd name="connsiteX78" fmla="*/ 106827 w 4004307"/>
              <a:gd name="connsiteY78" fmla="*/ 1498370 h 1987467"/>
              <a:gd name="connsiteX79" fmla="*/ 64297 w 4004307"/>
              <a:gd name="connsiteY79" fmla="*/ 1434574 h 1987467"/>
              <a:gd name="connsiteX80" fmla="*/ 53664 w 4004307"/>
              <a:gd name="connsiteY80" fmla="*/ 1392044 h 1987467"/>
              <a:gd name="connsiteX81" fmla="*/ 43032 w 4004307"/>
              <a:gd name="connsiteY81" fmla="*/ 1328249 h 1987467"/>
              <a:gd name="connsiteX82" fmla="*/ 32399 w 4004307"/>
              <a:gd name="connsiteY82" fmla="*/ 1275086 h 1987467"/>
              <a:gd name="connsiteX83" fmla="*/ 32399 w 4004307"/>
              <a:gd name="connsiteY83" fmla="*/ 977374 h 1987467"/>
              <a:gd name="connsiteX84" fmla="*/ 11134 w 4004307"/>
              <a:gd name="connsiteY84" fmla="*/ 892314 h 1987467"/>
              <a:gd name="connsiteX85" fmla="*/ 501 w 4004307"/>
              <a:gd name="connsiteY85" fmla="*/ 807254 h 1987467"/>
              <a:gd name="connsiteX86" fmla="*/ 501 w 4004307"/>
              <a:gd name="connsiteY86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49488 w 4004307"/>
              <a:gd name="connsiteY29" fmla="*/ 211830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53795 w 4004307"/>
              <a:gd name="connsiteY28" fmla="*/ 137402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689999 w 4004307"/>
              <a:gd name="connsiteY27" fmla="*/ 116137 h 1987467"/>
              <a:gd name="connsiteX28" fmla="*/ 3746032 w 4004307"/>
              <a:gd name="connsiteY28" fmla="*/ 188241 h 1987467"/>
              <a:gd name="connsiteX29" fmla="*/ 3866872 w 4004307"/>
              <a:gd name="connsiteY29" fmla="*/ 376482 h 1987467"/>
              <a:gd name="connsiteX30" fmla="*/ 3957501 w 4004307"/>
              <a:gd name="connsiteY30" fmla="*/ 525506 h 1987467"/>
              <a:gd name="connsiteX31" fmla="*/ 3987711 w 4004307"/>
              <a:gd name="connsiteY31" fmla="*/ 941204 h 1987467"/>
              <a:gd name="connsiteX32" fmla="*/ 3987711 w 4004307"/>
              <a:gd name="connsiteY32" fmla="*/ 1129445 h 1987467"/>
              <a:gd name="connsiteX33" fmla="*/ 3955813 w 4004307"/>
              <a:gd name="connsiteY33" fmla="*/ 1423942 h 1987467"/>
              <a:gd name="connsiteX34" fmla="*/ 3913283 w 4004307"/>
              <a:gd name="connsiteY34" fmla="*/ 1519635 h 1987467"/>
              <a:gd name="connsiteX35" fmla="*/ 3902650 w 4004307"/>
              <a:gd name="connsiteY35" fmla="*/ 1551533 h 1987467"/>
              <a:gd name="connsiteX36" fmla="*/ 3838855 w 4004307"/>
              <a:gd name="connsiteY36" fmla="*/ 1594063 h 1987467"/>
              <a:gd name="connsiteX37" fmla="*/ 3775060 w 4004307"/>
              <a:gd name="connsiteY37" fmla="*/ 1636593 h 1987467"/>
              <a:gd name="connsiteX38" fmla="*/ 3743162 w 4004307"/>
              <a:gd name="connsiteY38" fmla="*/ 1657858 h 1987467"/>
              <a:gd name="connsiteX39" fmla="*/ 3721897 w 4004307"/>
              <a:gd name="connsiteY39" fmla="*/ 1689756 h 1987467"/>
              <a:gd name="connsiteX40" fmla="*/ 3689999 w 4004307"/>
              <a:gd name="connsiteY40" fmla="*/ 1700388 h 1987467"/>
              <a:gd name="connsiteX41" fmla="*/ 3626204 w 4004307"/>
              <a:gd name="connsiteY41" fmla="*/ 1742919 h 1987467"/>
              <a:gd name="connsiteX42" fmla="*/ 3594306 w 4004307"/>
              <a:gd name="connsiteY42" fmla="*/ 1764184 h 1987467"/>
              <a:gd name="connsiteX43" fmla="*/ 3562408 w 4004307"/>
              <a:gd name="connsiteY43" fmla="*/ 1785449 h 1987467"/>
              <a:gd name="connsiteX44" fmla="*/ 3519878 w 4004307"/>
              <a:gd name="connsiteY44" fmla="*/ 1806714 h 1987467"/>
              <a:gd name="connsiteX45" fmla="*/ 3487981 w 4004307"/>
              <a:gd name="connsiteY45" fmla="*/ 1817347 h 1987467"/>
              <a:gd name="connsiteX46" fmla="*/ 3456083 w 4004307"/>
              <a:gd name="connsiteY46" fmla="*/ 1838612 h 1987467"/>
              <a:gd name="connsiteX47" fmla="*/ 3339125 w 4004307"/>
              <a:gd name="connsiteY47" fmla="*/ 1859877 h 1987467"/>
              <a:gd name="connsiteX48" fmla="*/ 3307227 w 4004307"/>
              <a:gd name="connsiteY48" fmla="*/ 1881142 h 1987467"/>
              <a:gd name="connsiteX49" fmla="*/ 3158371 w 4004307"/>
              <a:gd name="connsiteY49" fmla="*/ 1902407 h 1987467"/>
              <a:gd name="connsiteX50" fmla="*/ 2945720 w 4004307"/>
              <a:gd name="connsiteY50" fmla="*/ 1923672 h 1987467"/>
              <a:gd name="connsiteX51" fmla="*/ 2679906 w 4004307"/>
              <a:gd name="connsiteY51" fmla="*/ 1934305 h 1987467"/>
              <a:gd name="connsiteX52" fmla="*/ 2445990 w 4004307"/>
              <a:gd name="connsiteY52" fmla="*/ 1944937 h 1987467"/>
              <a:gd name="connsiteX53" fmla="*/ 2371562 w 4004307"/>
              <a:gd name="connsiteY53" fmla="*/ 1955570 h 1987467"/>
              <a:gd name="connsiteX54" fmla="*/ 2307767 w 4004307"/>
              <a:gd name="connsiteY54" fmla="*/ 1976835 h 1987467"/>
              <a:gd name="connsiteX55" fmla="*/ 1999422 w 4004307"/>
              <a:gd name="connsiteY55" fmla="*/ 1987467 h 1987467"/>
              <a:gd name="connsiteX56" fmla="*/ 1340204 w 4004307"/>
              <a:gd name="connsiteY56" fmla="*/ 1976835 h 1987467"/>
              <a:gd name="connsiteX57" fmla="*/ 1170083 w 4004307"/>
              <a:gd name="connsiteY57" fmla="*/ 1955570 h 1987467"/>
              <a:gd name="connsiteX58" fmla="*/ 1138185 w 4004307"/>
              <a:gd name="connsiteY58" fmla="*/ 1934305 h 1987467"/>
              <a:gd name="connsiteX59" fmla="*/ 1095655 w 4004307"/>
              <a:gd name="connsiteY59" fmla="*/ 1923672 h 1987467"/>
              <a:gd name="connsiteX60" fmla="*/ 1063757 w 4004307"/>
              <a:gd name="connsiteY60" fmla="*/ 1913040 h 1987467"/>
              <a:gd name="connsiteX61" fmla="*/ 1021227 w 4004307"/>
              <a:gd name="connsiteY61" fmla="*/ 1902407 h 1987467"/>
              <a:gd name="connsiteX62" fmla="*/ 925534 w 4004307"/>
              <a:gd name="connsiteY62" fmla="*/ 1870509 h 1987467"/>
              <a:gd name="connsiteX63" fmla="*/ 893636 w 4004307"/>
              <a:gd name="connsiteY63" fmla="*/ 1859877 h 1987467"/>
              <a:gd name="connsiteX64" fmla="*/ 808576 w 4004307"/>
              <a:gd name="connsiteY64" fmla="*/ 1849244 h 1987467"/>
              <a:gd name="connsiteX65" fmla="*/ 734148 w 4004307"/>
              <a:gd name="connsiteY65" fmla="*/ 1817347 h 1987467"/>
              <a:gd name="connsiteX66" fmla="*/ 670353 w 4004307"/>
              <a:gd name="connsiteY66" fmla="*/ 1796081 h 1987467"/>
              <a:gd name="connsiteX67" fmla="*/ 627822 w 4004307"/>
              <a:gd name="connsiteY67" fmla="*/ 1785449 h 1987467"/>
              <a:gd name="connsiteX68" fmla="*/ 468334 w 4004307"/>
              <a:gd name="connsiteY68" fmla="*/ 1764184 h 1987467"/>
              <a:gd name="connsiteX69" fmla="*/ 362008 w 4004307"/>
              <a:gd name="connsiteY69" fmla="*/ 1732286 h 1987467"/>
              <a:gd name="connsiteX70" fmla="*/ 330111 w 4004307"/>
              <a:gd name="connsiteY70" fmla="*/ 1721654 h 1987467"/>
              <a:gd name="connsiteX71" fmla="*/ 276948 w 4004307"/>
              <a:gd name="connsiteY71" fmla="*/ 1679123 h 1987467"/>
              <a:gd name="connsiteX72" fmla="*/ 245050 w 4004307"/>
              <a:gd name="connsiteY72" fmla="*/ 1668491 h 1987467"/>
              <a:gd name="connsiteX73" fmla="*/ 213153 w 4004307"/>
              <a:gd name="connsiteY73" fmla="*/ 1647226 h 1987467"/>
              <a:gd name="connsiteX74" fmla="*/ 191888 w 4004307"/>
              <a:gd name="connsiteY74" fmla="*/ 1615328 h 1987467"/>
              <a:gd name="connsiteX75" fmla="*/ 170622 w 4004307"/>
              <a:gd name="connsiteY75" fmla="*/ 1594063 h 1987467"/>
              <a:gd name="connsiteX76" fmla="*/ 138725 w 4004307"/>
              <a:gd name="connsiteY76" fmla="*/ 1530267 h 1987467"/>
              <a:gd name="connsiteX77" fmla="*/ 106827 w 4004307"/>
              <a:gd name="connsiteY77" fmla="*/ 1498370 h 1987467"/>
              <a:gd name="connsiteX78" fmla="*/ 64297 w 4004307"/>
              <a:gd name="connsiteY78" fmla="*/ 1434574 h 1987467"/>
              <a:gd name="connsiteX79" fmla="*/ 53664 w 4004307"/>
              <a:gd name="connsiteY79" fmla="*/ 1392044 h 1987467"/>
              <a:gd name="connsiteX80" fmla="*/ 43032 w 4004307"/>
              <a:gd name="connsiteY80" fmla="*/ 1328249 h 1987467"/>
              <a:gd name="connsiteX81" fmla="*/ 32399 w 4004307"/>
              <a:gd name="connsiteY81" fmla="*/ 1275086 h 1987467"/>
              <a:gd name="connsiteX82" fmla="*/ 32399 w 4004307"/>
              <a:gd name="connsiteY82" fmla="*/ 977374 h 1987467"/>
              <a:gd name="connsiteX83" fmla="*/ 11134 w 4004307"/>
              <a:gd name="connsiteY83" fmla="*/ 892314 h 1987467"/>
              <a:gd name="connsiteX84" fmla="*/ 501 w 4004307"/>
              <a:gd name="connsiteY84" fmla="*/ 807254 h 1987467"/>
              <a:gd name="connsiteX85" fmla="*/ 501 w 4004307"/>
              <a:gd name="connsiteY85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66872 w 4004307"/>
              <a:gd name="connsiteY28" fmla="*/ 376482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4004307"/>
              <a:gd name="connsiteY0" fmla="*/ 722193 h 1987467"/>
              <a:gd name="connsiteX1" fmla="*/ 32399 w 4004307"/>
              <a:gd name="connsiteY1" fmla="*/ 605235 h 1987467"/>
              <a:gd name="connsiteX2" fmla="*/ 43032 w 4004307"/>
              <a:gd name="connsiteY2" fmla="*/ 562705 h 1987467"/>
              <a:gd name="connsiteX3" fmla="*/ 64297 w 4004307"/>
              <a:gd name="connsiteY3" fmla="*/ 403216 h 1987467"/>
              <a:gd name="connsiteX4" fmla="*/ 85562 w 4004307"/>
              <a:gd name="connsiteY4" fmla="*/ 328788 h 1987467"/>
              <a:gd name="connsiteX5" fmla="*/ 117460 w 4004307"/>
              <a:gd name="connsiteY5" fmla="*/ 307523 h 1987467"/>
              <a:gd name="connsiteX6" fmla="*/ 181255 w 4004307"/>
              <a:gd name="connsiteY6" fmla="*/ 222463 h 1987467"/>
              <a:gd name="connsiteX7" fmla="*/ 202520 w 4004307"/>
              <a:gd name="connsiteY7" fmla="*/ 190565 h 1987467"/>
              <a:gd name="connsiteX8" fmla="*/ 266315 w 4004307"/>
              <a:gd name="connsiteY8" fmla="*/ 158667 h 1987467"/>
              <a:gd name="connsiteX9" fmla="*/ 298213 w 4004307"/>
              <a:gd name="connsiteY9" fmla="*/ 137402 h 1987467"/>
              <a:gd name="connsiteX10" fmla="*/ 478967 w 4004307"/>
              <a:gd name="connsiteY10" fmla="*/ 116137 h 1987467"/>
              <a:gd name="connsiteX11" fmla="*/ 542762 w 4004307"/>
              <a:gd name="connsiteY11" fmla="*/ 105505 h 1987467"/>
              <a:gd name="connsiteX12" fmla="*/ 595925 w 4004307"/>
              <a:gd name="connsiteY12" fmla="*/ 94872 h 1987467"/>
              <a:gd name="connsiteX13" fmla="*/ 1021227 w 4004307"/>
              <a:gd name="connsiteY13" fmla="*/ 84240 h 1987467"/>
              <a:gd name="connsiteX14" fmla="*/ 1276408 w 4004307"/>
              <a:gd name="connsiteY14" fmla="*/ 62974 h 1987467"/>
              <a:gd name="connsiteX15" fmla="*/ 1329571 w 4004307"/>
              <a:gd name="connsiteY15" fmla="*/ 52342 h 1987467"/>
              <a:gd name="connsiteX16" fmla="*/ 1414632 w 4004307"/>
              <a:gd name="connsiteY16" fmla="*/ 41709 h 1987467"/>
              <a:gd name="connsiteX17" fmla="*/ 1457162 w 4004307"/>
              <a:gd name="connsiteY17" fmla="*/ 31077 h 1987467"/>
              <a:gd name="connsiteX18" fmla="*/ 1616650 w 4004307"/>
              <a:gd name="connsiteY18" fmla="*/ 9812 h 1987467"/>
              <a:gd name="connsiteX19" fmla="*/ 2318399 w 4004307"/>
              <a:gd name="connsiteY19" fmla="*/ 20444 h 1987467"/>
              <a:gd name="connsiteX20" fmla="*/ 2488520 w 4004307"/>
              <a:gd name="connsiteY20" fmla="*/ 41709 h 1987467"/>
              <a:gd name="connsiteX21" fmla="*/ 2584213 w 4004307"/>
              <a:gd name="connsiteY21" fmla="*/ 52342 h 1987467"/>
              <a:gd name="connsiteX22" fmla="*/ 2648008 w 4004307"/>
              <a:gd name="connsiteY22" fmla="*/ 62974 h 1987467"/>
              <a:gd name="connsiteX23" fmla="*/ 3434818 w 4004307"/>
              <a:gd name="connsiteY23" fmla="*/ 73607 h 1987467"/>
              <a:gd name="connsiteX24" fmla="*/ 3519878 w 4004307"/>
              <a:gd name="connsiteY24" fmla="*/ 84240 h 1987467"/>
              <a:gd name="connsiteX25" fmla="*/ 3551776 w 4004307"/>
              <a:gd name="connsiteY25" fmla="*/ 94872 h 1987467"/>
              <a:gd name="connsiteX26" fmla="*/ 3636836 w 4004307"/>
              <a:gd name="connsiteY26" fmla="*/ 105505 h 1987467"/>
              <a:gd name="connsiteX27" fmla="*/ 3746032 w 4004307"/>
              <a:gd name="connsiteY27" fmla="*/ 188241 h 1987467"/>
              <a:gd name="connsiteX28" fmla="*/ 3846732 w 4004307"/>
              <a:gd name="connsiteY28" fmla="*/ 305891 h 1987467"/>
              <a:gd name="connsiteX29" fmla="*/ 3957501 w 4004307"/>
              <a:gd name="connsiteY29" fmla="*/ 525506 h 1987467"/>
              <a:gd name="connsiteX30" fmla="*/ 3987711 w 4004307"/>
              <a:gd name="connsiteY30" fmla="*/ 941204 h 1987467"/>
              <a:gd name="connsiteX31" fmla="*/ 3987711 w 4004307"/>
              <a:gd name="connsiteY31" fmla="*/ 1129445 h 1987467"/>
              <a:gd name="connsiteX32" fmla="*/ 3955813 w 4004307"/>
              <a:gd name="connsiteY32" fmla="*/ 1423942 h 1987467"/>
              <a:gd name="connsiteX33" fmla="*/ 3913283 w 4004307"/>
              <a:gd name="connsiteY33" fmla="*/ 1519635 h 1987467"/>
              <a:gd name="connsiteX34" fmla="*/ 3902650 w 4004307"/>
              <a:gd name="connsiteY34" fmla="*/ 1551533 h 1987467"/>
              <a:gd name="connsiteX35" fmla="*/ 3838855 w 4004307"/>
              <a:gd name="connsiteY35" fmla="*/ 1594063 h 1987467"/>
              <a:gd name="connsiteX36" fmla="*/ 3775060 w 4004307"/>
              <a:gd name="connsiteY36" fmla="*/ 1636593 h 1987467"/>
              <a:gd name="connsiteX37" fmla="*/ 3743162 w 4004307"/>
              <a:gd name="connsiteY37" fmla="*/ 1657858 h 1987467"/>
              <a:gd name="connsiteX38" fmla="*/ 3721897 w 4004307"/>
              <a:gd name="connsiteY38" fmla="*/ 1689756 h 1987467"/>
              <a:gd name="connsiteX39" fmla="*/ 3689999 w 4004307"/>
              <a:gd name="connsiteY39" fmla="*/ 1700388 h 1987467"/>
              <a:gd name="connsiteX40" fmla="*/ 3626204 w 4004307"/>
              <a:gd name="connsiteY40" fmla="*/ 1742919 h 1987467"/>
              <a:gd name="connsiteX41" fmla="*/ 3594306 w 4004307"/>
              <a:gd name="connsiteY41" fmla="*/ 1764184 h 1987467"/>
              <a:gd name="connsiteX42" fmla="*/ 3562408 w 4004307"/>
              <a:gd name="connsiteY42" fmla="*/ 1785449 h 1987467"/>
              <a:gd name="connsiteX43" fmla="*/ 3519878 w 4004307"/>
              <a:gd name="connsiteY43" fmla="*/ 1806714 h 1987467"/>
              <a:gd name="connsiteX44" fmla="*/ 3487981 w 4004307"/>
              <a:gd name="connsiteY44" fmla="*/ 1817347 h 1987467"/>
              <a:gd name="connsiteX45" fmla="*/ 3456083 w 4004307"/>
              <a:gd name="connsiteY45" fmla="*/ 1838612 h 1987467"/>
              <a:gd name="connsiteX46" fmla="*/ 3339125 w 4004307"/>
              <a:gd name="connsiteY46" fmla="*/ 1859877 h 1987467"/>
              <a:gd name="connsiteX47" fmla="*/ 3307227 w 4004307"/>
              <a:gd name="connsiteY47" fmla="*/ 1881142 h 1987467"/>
              <a:gd name="connsiteX48" fmla="*/ 3158371 w 4004307"/>
              <a:gd name="connsiteY48" fmla="*/ 1902407 h 1987467"/>
              <a:gd name="connsiteX49" fmla="*/ 2945720 w 4004307"/>
              <a:gd name="connsiteY49" fmla="*/ 1923672 h 1987467"/>
              <a:gd name="connsiteX50" fmla="*/ 2679906 w 4004307"/>
              <a:gd name="connsiteY50" fmla="*/ 1934305 h 1987467"/>
              <a:gd name="connsiteX51" fmla="*/ 2445990 w 4004307"/>
              <a:gd name="connsiteY51" fmla="*/ 1944937 h 1987467"/>
              <a:gd name="connsiteX52" fmla="*/ 2371562 w 4004307"/>
              <a:gd name="connsiteY52" fmla="*/ 1955570 h 1987467"/>
              <a:gd name="connsiteX53" fmla="*/ 2307767 w 4004307"/>
              <a:gd name="connsiteY53" fmla="*/ 1976835 h 1987467"/>
              <a:gd name="connsiteX54" fmla="*/ 1999422 w 4004307"/>
              <a:gd name="connsiteY54" fmla="*/ 1987467 h 1987467"/>
              <a:gd name="connsiteX55" fmla="*/ 1340204 w 4004307"/>
              <a:gd name="connsiteY55" fmla="*/ 1976835 h 1987467"/>
              <a:gd name="connsiteX56" fmla="*/ 1170083 w 4004307"/>
              <a:gd name="connsiteY56" fmla="*/ 1955570 h 1987467"/>
              <a:gd name="connsiteX57" fmla="*/ 1138185 w 4004307"/>
              <a:gd name="connsiteY57" fmla="*/ 1934305 h 1987467"/>
              <a:gd name="connsiteX58" fmla="*/ 1095655 w 4004307"/>
              <a:gd name="connsiteY58" fmla="*/ 1923672 h 1987467"/>
              <a:gd name="connsiteX59" fmla="*/ 1063757 w 4004307"/>
              <a:gd name="connsiteY59" fmla="*/ 1913040 h 1987467"/>
              <a:gd name="connsiteX60" fmla="*/ 1021227 w 4004307"/>
              <a:gd name="connsiteY60" fmla="*/ 1902407 h 1987467"/>
              <a:gd name="connsiteX61" fmla="*/ 925534 w 4004307"/>
              <a:gd name="connsiteY61" fmla="*/ 1870509 h 1987467"/>
              <a:gd name="connsiteX62" fmla="*/ 893636 w 4004307"/>
              <a:gd name="connsiteY62" fmla="*/ 1859877 h 1987467"/>
              <a:gd name="connsiteX63" fmla="*/ 808576 w 4004307"/>
              <a:gd name="connsiteY63" fmla="*/ 1849244 h 1987467"/>
              <a:gd name="connsiteX64" fmla="*/ 734148 w 4004307"/>
              <a:gd name="connsiteY64" fmla="*/ 1817347 h 1987467"/>
              <a:gd name="connsiteX65" fmla="*/ 670353 w 4004307"/>
              <a:gd name="connsiteY65" fmla="*/ 1796081 h 1987467"/>
              <a:gd name="connsiteX66" fmla="*/ 627822 w 4004307"/>
              <a:gd name="connsiteY66" fmla="*/ 1785449 h 1987467"/>
              <a:gd name="connsiteX67" fmla="*/ 468334 w 4004307"/>
              <a:gd name="connsiteY67" fmla="*/ 1764184 h 1987467"/>
              <a:gd name="connsiteX68" fmla="*/ 362008 w 4004307"/>
              <a:gd name="connsiteY68" fmla="*/ 1732286 h 1987467"/>
              <a:gd name="connsiteX69" fmla="*/ 330111 w 4004307"/>
              <a:gd name="connsiteY69" fmla="*/ 1721654 h 1987467"/>
              <a:gd name="connsiteX70" fmla="*/ 276948 w 4004307"/>
              <a:gd name="connsiteY70" fmla="*/ 1679123 h 1987467"/>
              <a:gd name="connsiteX71" fmla="*/ 245050 w 4004307"/>
              <a:gd name="connsiteY71" fmla="*/ 1668491 h 1987467"/>
              <a:gd name="connsiteX72" fmla="*/ 213153 w 4004307"/>
              <a:gd name="connsiteY72" fmla="*/ 1647226 h 1987467"/>
              <a:gd name="connsiteX73" fmla="*/ 191888 w 4004307"/>
              <a:gd name="connsiteY73" fmla="*/ 1615328 h 1987467"/>
              <a:gd name="connsiteX74" fmla="*/ 170622 w 4004307"/>
              <a:gd name="connsiteY74" fmla="*/ 1594063 h 1987467"/>
              <a:gd name="connsiteX75" fmla="*/ 138725 w 4004307"/>
              <a:gd name="connsiteY75" fmla="*/ 1530267 h 1987467"/>
              <a:gd name="connsiteX76" fmla="*/ 106827 w 4004307"/>
              <a:gd name="connsiteY76" fmla="*/ 1498370 h 1987467"/>
              <a:gd name="connsiteX77" fmla="*/ 64297 w 4004307"/>
              <a:gd name="connsiteY77" fmla="*/ 1434574 h 1987467"/>
              <a:gd name="connsiteX78" fmla="*/ 53664 w 4004307"/>
              <a:gd name="connsiteY78" fmla="*/ 1392044 h 1987467"/>
              <a:gd name="connsiteX79" fmla="*/ 43032 w 4004307"/>
              <a:gd name="connsiteY79" fmla="*/ 1328249 h 1987467"/>
              <a:gd name="connsiteX80" fmla="*/ 32399 w 4004307"/>
              <a:gd name="connsiteY80" fmla="*/ 1275086 h 1987467"/>
              <a:gd name="connsiteX81" fmla="*/ 32399 w 4004307"/>
              <a:gd name="connsiteY81" fmla="*/ 977374 h 1987467"/>
              <a:gd name="connsiteX82" fmla="*/ 11134 w 4004307"/>
              <a:gd name="connsiteY82" fmla="*/ 892314 h 1987467"/>
              <a:gd name="connsiteX83" fmla="*/ 501 w 4004307"/>
              <a:gd name="connsiteY83" fmla="*/ 807254 h 1987467"/>
              <a:gd name="connsiteX84" fmla="*/ 501 w 4004307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5813 w 3994448"/>
              <a:gd name="connsiteY32" fmla="*/ 1423942 h 1987467"/>
              <a:gd name="connsiteX33" fmla="*/ 3913283 w 3994448"/>
              <a:gd name="connsiteY33" fmla="*/ 1519635 h 1987467"/>
              <a:gd name="connsiteX34" fmla="*/ 3902650 w 3994448"/>
              <a:gd name="connsiteY34" fmla="*/ 1551533 h 1987467"/>
              <a:gd name="connsiteX35" fmla="*/ 3838855 w 3994448"/>
              <a:gd name="connsiteY35" fmla="*/ 1594063 h 1987467"/>
              <a:gd name="connsiteX36" fmla="*/ 3775060 w 3994448"/>
              <a:gd name="connsiteY36" fmla="*/ 1636593 h 1987467"/>
              <a:gd name="connsiteX37" fmla="*/ 3743162 w 3994448"/>
              <a:gd name="connsiteY37" fmla="*/ 1657858 h 1987467"/>
              <a:gd name="connsiteX38" fmla="*/ 3721897 w 3994448"/>
              <a:gd name="connsiteY38" fmla="*/ 1689756 h 1987467"/>
              <a:gd name="connsiteX39" fmla="*/ 3689999 w 3994448"/>
              <a:gd name="connsiteY39" fmla="*/ 1700388 h 1987467"/>
              <a:gd name="connsiteX40" fmla="*/ 3626204 w 3994448"/>
              <a:gd name="connsiteY40" fmla="*/ 1742919 h 1987467"/>
              <a:gd name="connsiteX41" fmla="*/ 3594306 w 3994448"/>
              <a:gd name="connsiteY41" fmla="*/ 1764184 h 1987467"/>
              <a:gd name="connsiteX42" fmla="*/ 3562408 w 3994448"/>
              <a:gd name="connsiteY42" fmla="*/ 1785449 h 1987467"/>
              <a:gd name="connsiteX43" fmla="*/ 3519878 w 3994448"/>
              <a:gd name="connsiteY43" fmla="*/ 1806714 h 1987467"/>
              <a:gd name="connsiteX44" fmla="*/ 3487981 w 3994448"/>
              <a:gd name="connsiteY44" fmla="*/ 1817347 h 1987467"/>
              <a:gd name="connsiteX45" fmla="*/ 3456083 w 3994448"/>
              <a:gd name="connsiteY45" fmla="*/ 1838612 h 1987467"/>
              <a:gd name="connsiteX46" fmla="*/ 3339125 w 3994448"/>
              <a:gd name="connsiteY46" fmla="*/ 1859877 h 1987467"/>
              <a:gd name="connsiteX47" fmla="*/ 3307227 w 3994448"/>
              <a:gd name="connsiteY47" fmla="*/ 1881142 h 1987467"/>
              <a:gd name="connsiteX48" fmla="*/ 3158371 w 3994448"/>
              <a:gd name="connsiteY48" fmla="*/ 1902407 h 1987467"/>
              <a:gd name="connsiteX49" fmla="*/ 2945720 w 3994448"/>
              <a:gd name="connsiteY49" fmla="*/ 1923672 h 1987467"/>
              <a:gd name="connsiteX50" fmla="*/ 2679906 w 3994448"/>
              <a:gd name="connsiteY50" fmla="*/ 1934305 h 1987467"/>
              <a:gd name="connsiteX51" fmla="*/ 2445990 w 3994448"/>
              <a:gd name="connsiteY51" fmla="*/ 1944937 h 1987467"/>
              <a:gd name="connsiteX52" fmla="*/ 2371562 w 3994448"/>
              <a:gd name="connsiteY52" fmla="*/ 1955570 h 1987467"/>
              <a:gd name="connsiteX53" fmla="*/ 2307767 w 3994448"/>
              <a:gd name="connsiteY53" fmla="*/ 1976835 h 1987467"/>
              <a:gd name="connsiteX54" fmla="*/ 1999422 w 3994448"/>
              <a:gd name="connsiteY54" fmla="*/ 1987467 h 1987467"/>
              <a:gd name="connsiteX55" fmla="*/ 1340204 w 3994448"/>
              <a:gd name="connsiteY55" fmla="*/ 1976835 h 1987467"/>
              <a:gd name="connsiteX56" fmla="*/ 1170083 w 3994448"/>
              <a:gd name="connsiteY56" fmla="*/ 1955570 h 1987467"/>
              <a:gd name="connsiteX57" fmla="*/ 1138185 w 3994448"/>
              <a:gd name="connsiteY57" fmla="*/ 1934305 h 1987467"/>
              <a:gd name="connsiteX58" fmla="*/ 1095655 w 3994448"/>
              <a:gd name="connsiteY58" fmla="*/ 1923672 h 1987467"/>
              <a:gd name="connsiteX59" fmla="*/ 1063757 w 3994448"/>
              <a:gd name="connsiteY59" fmla="*/ 1913040 h 1987467"/>
              <a:gd name="connsiteX60" fmla="*/ 1021227 w 3994448"/>
              <a:gd name="connsiteY60" fmla="*/ 1902407 h 1987467"/>
              <a:gd name="connsiteX61" fmla="*/ 925534 w 3994448"/>
              <a:gd name="connsiteY61" fmla="*/ 1870509 h 1987467"/>
              <a:gd name="connsiteX62" fmla="*/ 893636 w 3994448"/>
              <a:gd name="connsiteY62" fmla="*/ 1859877 h 1987467"/>
              <a:gd name="connsiteX63" fmla="*/ 808576 w 3994448"/>
              <a:gd name="connsiteY63" fmla="*/ 1849244 h 1987467"/>
              <a:gd name="connsiteX64" fmla="*/ 734148 w 3994448"/>
              <a:gd name="connsiteY64" fmla="*/ 1817347 h 1987467"/>
              <a:gd name="connsiteX65" fmla="*/ 670353 w 3994448"/>
              <a:gd name="connsiteY65" fmla="*/ 1796081 h 1987467"/>
              <a:gd name="connsiteX66" fmla="*/ 627822 w 3994448"/>
              <a:gd name="connsiteY66" fmla="*/ 1785449 h 1987467"/>
              <a:gd name="connsiteX67" fmla="*/ 468334 w 3994448"/>
              <a:gd name="connsiteY67" fmla="*/ 1764184 h 1987467"/>
              <a:gd name="connsiteX68" fmla="*/ 362008 w 3994448"/>
              <a:gd name="connsiteY68" fmla="*/ 1732286 h 1987467"/>
              <a:gd name="connsiteX69" fmla="*/ 330111 w 3994448"/>
              <a:gd name="connsiteY69" fmla="*/ 1721654 h 1987467"/>
              <a:gd name="connsiteX70" fmla="*/ 276948 w 3994448"/>
              <a:gd name="connsiteY70" fmla="*/ 1679123 h 1987467"/>
              <a:gd name="connsiteX71" fmla="*/ 245050 w 3994448"/>
              <a:gd name="connsiteY71" fmla="*/ 1668491 h 1987467"/>
              <a:gd name="connsiteX72" fmla="*/ 213153 w 3994448"/>
              <a:gd name="connsiteY72" fmla="*/ 1647226 h 1987467"/>
              <a:gd name="connsiteX73" fmla="*/ 191888 w 3994448"/>
              <a:gd name="connsiteY73" fmla="*/ 1615328 h 1987467"/>
              <a:gd name="connsiteX74" fmla="*/ 170622 w 3994448"/>
              <a:gd name="connsiteY74" fmla="*/ 1594063 h 1987467"/>
              <a:gd name="connsiteX75" fmla="*/ 138725 w 3994448"/>
              <a:gd name="connsiteY75" fmla="*/ 1530267 h 1987467"/>
              <a:gd name="connsiteX76" fmla="*/ 106827 w 3994448"/>
              <a:gd name="connsiteY76" fmla="*/ 1498370 h 1987467"/>
              <a:gd name="connsiteX77" fmla="*/ 64297 w 3994448"/>
              <a:gd name="connsiteY77" fmla="*/ 1434574 h 1987467"/>
              <a:gd name="connsiteX78" fmla="*/ 53664 w 3994448"/>
              <a:gd name="connsiteY78" fmla="*/ 1392044 h 1987467"/>
              <a:gd name="connsiteX79" fmla="*/ 43032 w 3994448"/>
              <a:gd name="connsiteY79" fmla="*/ 1328249 h 1987467"/>
              <a:gd name="connsiteX80" fmla="*/ 32399 w 3994448"/>
              <a:gd name="connsiteY80" fmla="*/ 1275086 h 1987467"/>
              <a:gd name="connsiteX81" fmla="*/ 32399 w 3994448"/>
              <a:gd name="connsiteY81" fmla="*/ 977374 h 1987467"/>
              <a:gd name="connsiteX82" fmla="*/ 11134 w 3994448"/>
              <a:gd name="connsiteY82" fmla="*/ 892314 h 1987467"/>
              <a:gd name="connsiteX83" fmla="*/ 501 w 3994448"/>
              <a:gd name="connsiteY83" fmla="*/ 807254 h 1987467"/>
              <a:gd name="connsiteX84" fmla="*/ 501 w 3994448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13283 w 3996546"/>
              <a:gd name="connsiteY33" fmla="*/ 1519635 h 1987467"/>
              <a:gd name="connsiteX34" fmla="*/ 3902650 w 3996546"/>
              <a:gd name="connsiteY34" fmla="*/ 1551533 h 1987467"/>
              <a:gd name="connsiteX35" fmla="*/ 3838855 w 3996546"/>
              <a:gd name="connsiteY35" fmla="*/ 1594063 h 1987467"/>
              <a:gd name="connsiteX36" fmla="*/ 3775060 w 3996546"/>
              <a:gd name="connsiteY36" fmla="*/ 1636593 h 1987467"/>
              <a:gd name="connsiteX37" fmla="*/ 3743162 w 3996546"/>
              <a:gd name="connsiteY37" fmla="*/ 1657858 h 1987467"/>
              <a:gd name="connsiteX38" fmla="*/ 3721897 w 3996546"/>
              <a:gd name="connsiteY38" fmla="*/ 1689756 h 1987467"/>
              <a:gd name="connsiteX39" fmla="*/ 3689999 w 3996546"/>
              <a:gd name="connsiteY39" fmla="*/ 1700388 h 1987467"/>
              <a:gd name="connsiteX40" fmla="*/ 3626204 w 3996546"/>
              <a:gd name="connsiteY40" fmla="*/ 1742919 h 1987467"/>
              <a:gd name="connsiteX41" fmla="*/ 3594306 w 3996546"/>
              <a:gd name="connsiteY41" fmla="*/ 1764184 h 1987467"/>
              <a:gd name="connsiteX42" fmla="*/ 3562408 w 3996546"/>
              <a:gd name="connsiteY42" fmla="*/ 1785449 h 1987467"/>
              <a:gd name="connsiteX43" fmla="*/ 3519878 w 3996546"/>
              <a:gd name="connsiteY43" fmla="*/ 1806714 h 1987467"/>
              <a:gd name="connsiteX44" fmla="*/ 3487981 w 3996546"/>
              <a:gd name="connsiteY44" fmla="*/ 1817347 h 1987467"/>
              <a:gd name="connsiteX45" fmla="*/ 3456083 w 3996546"/>
              <a:gd name="connsiteY45" fmla="*/ 1838612 h 1987467"/>
              <a:gd name="connsiteX46" fmla="*/ 3339125 w 3996546"/>
              <a:gd name="connsiteY46" fmla="*/ 1859877 h 1987467"/>
              <a:gd name="connsiteX47" fmla="*/ 3307227 w 3996546"/>
              <a:gd name="connsiteY47" fmla="*/ 1881142 h 1987467"/>
              <a:gd name="connsiteX48" fmla="*/ 3158371 w 3996546"/>
              <a:gd name="connsiteY48" fmla="*/ 1902407 h 1987467"/>
              <a:gd name="connsiteX49" fmla="*/ 2945720 w 3996546"/>
              <a:gd name="connsiteY49" fmla="*/ 1923672 h 1987467"/>
              <a:gd name="connsiteX50" fmla="*/ 2679906 w 3996546"/>
              <a:gd name="connsiteY50" fmla="*/ 1934305 h 1987467"/>
              <a:gd name="connsiteX51" fmla="*/ 2445990 w 3996546"/>
              <a:gd name="connsiteY51" fmla="*/ 1944937 h 1987467"/>
              <a:gd name="connsiteX52" fmla="*/ 2371562 w 3996546"/>
              <a:gd name="connsiteY52" fmla="*/ 1955570 h 1987467"/>
              <a:gd name="connsiteX53" fmla="*/ 2307767 w 3996546"/>
              <a:gd name="connsiteY53" fmla="*/ 1976835 h 1987467"/>
              <a:gd name="connsiteX54" fmla="*/ 1999422 w 3996546"/>
              <a:gd name="connsiteY54" fmla="*/ 1987467 h 1987467"/>
              <a:gd name="connsiteX55" fmla="*/ 1340204 w 3996546"/>
              <a:gd name="connsiteY55" fmla="*/ 1976835 h 1987467"/>
              <a:gd name="connsiteX56" fmla="*/ 1170083 w 3996546"/>
              <a:gd name="connsiteY56" fmla="*/ 1955570 h 1987467"/>
              <a:gd name="connsiteX57" fmla="*/ 1138185 w 3996546"/>
              <a:gd name="connsiteY57" fmla="*/ 1934305 h 1987467"/>
              <a:gd name="connsiteX58" fmla="*/ 1095655 w 3996546"/>
              <a:gd name="connsiteY58" fmla="*/ 1923672 h 1987467"/>
              <a:gd name="connsiteX59" fmla="*/ 1063757 w 3996546"/>
              <a:gd name="connsiteY59" fmla="*/ 1913040 h 1987467"/>
              <a:gd name="connsiteX60" fmla="*/ 1021227 w 3996546"/>
              <a:gd name="connsiteY60" fmla="*/ 1902407 h 1987467"/>
              <a:gd name="connsiteX61" fmla="*/ 925534 w 3996546"/>
              <a:gd name="connsiteY61" fmla="*/ 1870509 h 1987467"/>
              <a:gd name="connsiteX62" fmla="*/ 893636 w 3996546"/>
              <a:gd name="connsiteY62" fmla="*/ 1859877 h 1987467"/>
              <a:gd name="connsiteX63" fmla="*/ 808576 w 3996546"/>
              <a:gd name="connsiteY63" fmla="*/ 1849244 h 1987467"/>
              <a:gd name="connsiteX64" fmla="*/ 734148 w 3996546"/>
              <a:gd name="connsiteY64" fmla="*/ 1817347 h 1987467"/>
              <a:gd name="connsiteX65" fmla="*/ 670353 w 3996546"/>
              <a:gd name="connsiteY65" fmla="*/ 1796081 h 1987467"/>
              <a:gd name="connsiteX66" fmla="*/ 627822 w 3996546"/>
              <a:gd name="connsiteY66" fmla="*/ 1785449 h 1987467"/>
              <a:gd name="connsiteX67" fmla="*/ 468334 w 3996546"/>
              <a:gd name="connsiteY67" fmla="*/ 1764184 h 1987467"/>
              <a:gd name="connsiteX68" fmla="*/ 362008 w 3996546"/>
              <a:gd name="connsiteY68" fmla="*/ 1732286 h 1987467"/>
              <a:gd name="connsiteX69" fmla="*/ 330111 w 3996546"/>
              <a:gd name="connsiteY69" fmla="*/ 1721654 h 1987467"/>
              <a:gd name="connsiteX70" fmla="*/ 276948 w 3996546"/>
              <a:gd name="connsiteY70" fmla="*/ 1679123 h 1987467"/>
              <a:gd name="connsiteX71" fmla="*/ 245050 w 3996546"/>
              <a:gd name="connsiteY71" fmla="*/ 1668491 h 1987467"/>
              <a:gd name="connsiteX72" fmla="*/ 213153 w 3996546"/>
              <a:gd name="connsiteY72" fmla="*/ 1647226 h 1987467"/>
              <a:gd name="connsiteX73" fmla="*/ 191888 w 3996546"/>
              <a:gd name="connsiteY73" fmla="*/ 1615328 h 1987467"/>
              <a:gd name="connsiteX74" fmla="*/ 170622 w 3996546"/>
              <a:gd name="connsiteY74" fmla="*/ 1594063 h 1987467"/>
              <a:gd name="connsiteX75" fmla="*/ 138725 w 3996546"/>
              <a:gd name="connsiteY75" fmla="*/ 1530267 h 1987467"/>
              <a:gd name="connsiteX76" fmla="*/ 106827 w 3996546"/>
              <a:gd name="connsiteY76" fmla="*/ 1498370 h 1987467"/>
              <a:gd name="connsiteX77" fmla="*/ 64297 w 3996546"/>
              <a:gd name="connsiteY77" fmla="*/ 1434574 h 1987467"/>
              <a:gd name="connsiteX78" fmla="*/ 53664 w 3996546"/>
              <a:gd name="connsiteY78" fmla="*/ 1392044 h 1987467"/>
              <a:gd name="connsiteX79" fmla="*/ 43032 w 3996546"/>
              <a:gd name="connsiteY79" fmla="*/ 1328249 h 1987467"/>
              <a:gd name="connsiteX80" fmla="*/ 32399 w 3996546"/>
              <a:gd name="connsiteY80" fmla="*/ 1275086 h 1987467"/>
              <a:gd name="connsiteX81" fmla="*/ 32399 w 3996546"/>
              <a:gd name="connsiteY81" fmla="*/ 977374 h 1987467"/>
              <a:gd name="connsiteX82" fmla="*/ 11134 w 3996546"/>
              <a:gd name="connsiteY82" fmla="*/ 892314 h 1987467"/>
              <a:gd name="connsiteX83" fmla="*/ 501 w 3996546"/>
              <a:gd name="connsiteY83" fmla="*/ 807254 h 1987467"/>
              <a:gd name="connsiteX84" fmla="*/ 501 w 3996546"/>
              <a:gd name="connsiteY84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902650 w 3996546"/>
              <a:gd name="connsiteY33" fmla="*/ 1551533 h 1987467"/>
              <a:gd name="connsiteX34" fmla="*/ 3838855 w 3996546"/>
              <a:gd name="connsiteY34" fmla="*/ 1594063 h 1987467"/>
              <a:gd name="connsiteX35" fmla="*/ 3775060 w 3996546"/>
              <a:gd name="connsiteY35" fmla="*/ 1636593 h 1987467"/>
              <a:gd name="connsiteX36" fmla="*/ 3743162 w 3996546"/>
              <a:gd name="connsiteY36" fmla="*/ 1657858 h 1987467"/>
              <a:gd name="connsiteX37" fmla="*/ 3721897 w 3996546"/>
              <a:gd name="connsiteY37" fmla="*/ 1689756 h 1987467"/>
              <a:gd name="connsiteX38" fmla="*/ 3689999 w 3996546"/>
              <a:gd name="connsiteY38" fmla="*/ 1700388 h 1987467"/>
              <a:gd name="connsiteX39" fmla="*/ 3626204 w 3996546"/>
              <a:gd name="connsiteY39" fmla="*/ 1742919 h 1987467"/>
              <a:gd name="connsiteX40" fmla="*/ 3594306 w 3996546"/>
              <a:gd name="connsiteY40" fmla="*/ 1764184 h 1987467"/>
              <a:gd name="connsiteX41" fmla="*/ 3562408 w 3996546"/>
              <a:gd name="connsiteY41" fmla="*/ 1785449 h 1987467"/>
              <a:gd name="connsiteX42" fmla="*/ 3519878 w 3996546"/>
              <a:gd name="connsiteY42" fmla="*/ 1806714 h 1987467"/>
              <a:gd name="connsiteX43" fmla="*/ 3487981 w 3996546"/>
              <a:gd name="connsiteY43" fmla="*/ 1817347 h 1987467"/>
              <a:gd name="connsiteX44" fmla="*/ 3456083 w 3996546"/>
              <a:gd name="connsiteY44" fmla="*/ 1838612 h 1987467"/>
              <a:gd name="connsiteX45" fmla="*/ 3339125 w 3996546"/>
              <a:gd name="connsiteY45" fmla="*/ 1859877 h 1987467"/>
              <a:gd name="connsiteX46" fmla="*/ 3307227 w 3996546"/>
              <a:gd name="connsiteY46" fmla="*/ 1881142 h 1987467"/>
              <a:gd name="connsiteX47" fmla="*/ 3158371 w 3996546"/>
              <a:gd name="connsiteY47" fmla="*/ 1902407 h 1987467"/>
              <a:gd name="connsiteX48" fmla="*/ 2945720 w 3996546"/>
              <a:gd name="connsiteY48" fmla="*/ 1923672 h 1987467"/>
              <a:gd name="connsiteX49" fmla="*/ 2679906 w 3996546"/>
              <a:gd name="connsiteY49" fmla="*/ 1934305 h 1987467"/>
              <a:gd name="connsiteX50" fmla="*/ 2445990 w 3996546"/>
              <a:gd name="connsiteY50" fmla="*/ 1944937 h 1987467"/>
              <a:gd name="connsiteX51" fmla="*/ 2371562 w 3996546"/>
              <a:gd name="connsiteY51" fmla="*/ 1955570 h 1987467"/>
              <a:gd name="connsiteX52" fmla="*/ 2307767 w 3996546"/>
              <a:gd name="connsiteY52" fmla="*/ 1976835 h 1987467"/>
              <a:gd name="connsiteX53" fmla="*/ 1999422 w 3996546"/>
              <a:gd name="connsiteY53" fmla="*/ 1987467 h 1987467"/>
              <a:gd name="connsiteX54" fmla="*/ 1340204 w 3996546"/>
              <a:gd name="connsiteY54" fmla="*/ 1976835 h 1987467"/>
              <a:gd name="connsiteX55" fmla="*/ 1170083 w 3996546"/>
              <a:gd name="connsiteY55" fmla="*/ 1955570 h 1987467"/>
              <a:gd name="connsiteX56" fmla="*/ 1138185 w 3996546"/>
              <a:gd name="connsiteY56" fmla="*/ 1934305 h 1987467"/>
              <a:gd name="connsiteX57" fmla="*/ 1095655 w 3996546"/>
              <a:gd name="connsiteY57" fmla="*/ 1923672 h 1987467"/>
              <a:gd name="connsiteX58" fmla="*/ 1063757 w 3996546"/>
              <a:gd name="connsiteY58" fmla="*/ 1913040 h 1987467"/>
              <a:gd name="connsiteX59" fmla="*/ 1021227 w 3996546"/>
              <a:gd name="connsiteY59" fmla="*/ 1902407 h 1987467"/>
              <a:gd name="connsiteX60" fmla="*/ 925534 w 3996546"/>
              <a:gd name="connsiteY60" fmla="*/ 1870509 h 1987467"/>
              <a:gd name="connsiteX61" fmla="*/ 893636 w 3996546"/>
              <a:gd name="connsiteY61" fmla="*/ 1859877 h 1987467"/>
              <a:gd name="connsiteX62" fmla="*/ 808576 w 3996546"/>
              <a:gd name="connsiteY62" fmla="*/ 1849244 h 1987467"/>
              <a:gd name="connsiteX63" fmla="*/ 734148 w 3996546"/>
              <a:gd name="connsiteY63" fmla="*/ 1817347 h 1987467"/>
              <a:gd name="connsiteX64" fmla="*/ 670353 w 3996546"/>
              <a:gd name="connsiteY64" fmla="*/ 1796081 h 1987467"/>
              <a:gd name="connsiteX65" fmla="*/ 627822 w 3996546"/>
              <a:gd name="connsiteY65" fmla="*/ 1785449 h 1987467"/>
              <a:gd name="connsiteX66" fmla="*/ 468334 w 3996546"/>
              <a:gd name="connsiteY66" fmla="*/ 1764184 h 1987467"/>
              <a:gd name="connsiteX67" fmla="*/ 362008 w 3996546"/>
              <a:gd name="connsiteY67" fmla="*/ 1732286 h 1987467"/>
              <a:gd name="connsiteX68" fmla="*/ 330111 w 3996546"/>
              <a:gd name="connsiteY68" fmla="*/ 1721654 h 1987467"/>
              <a:gd name="connsiteX69" fmla="*/ 276948 w 3996546"/>
              <a:gd name="connsiteY69" fmla="*/ 1679123 h 1987467"/>
              <a:gd name="connsiteX70" fmla="*/ 245050 w 3996546"/>
              <a:gd name="connsiteY70" fmla="*/ 1668491 h 1987467"/>
              <a:gd name="connsiteX71" fmla="*/ 213153 w 3996546"/>
              <a:gd name="connsiteY71" fmla="*/ 1647226 h 1987467"/>
              <a:gd name="connsiteX72" fmla="*/ 191888 w 3996546"/>
              <a:gd name="connsiteY72" fmla="*/ 1615328 h 1987467"/>
              <a:gd name="connsiteX73" fmla="*/ 170622 w 3996546"/>
              <a:gd name="connsiteY73" fmla="*/ 1594063 h 1987467"/>
              <a:gd name="connsiteX74" fmla="*/ 138725 w 3996546"/>
              <a:gd name="connsiteY74" fmla="*/ 1530267 h 1987467"/>
              <a:gd name="connsiteX75" fmla="*/ 106827 w 3996546"/>
              <a:gd name="connsiteY75" fmla="*/ 1498370 h 1987467"/>
              <a:gd name="connsiteX76" fmla="*/ 64297 w 3996546"/>
              <a:gd name="connsiteY76" fmla="*/ 1434574 h 1987467"/>
              <a:gd name="connsiteX77" fmla="*/ 53664 w 3996546"/>
              <a:gd name="connsiteY77" fmla="*/ 1392044 h 1987467"/>
              <a:gd name="connsiteX78" fmla="*/ 43032 w 3996546"/>
              <a:gd name="connsiteY78" fmla="*/ 1328249 h 1987467"/>
              <a:gd name="connsiteX79" fmla="*/ 32399 w 3996546"/>
              <a:gd name="connsiteY79" fmla="*/ 1275086 h 1987467"/>
              <a:gd name="connsiteX80" fmla="*/ 32399 w 3996546"/>
              <a:gd name="connsiteY80" fmla="*/ 977374 h 1987467"/>
              <a:gd name="connsiteX81" fmla="*/ 11134 w 3996546"/>
              <a:gd name="connsiteY81" fmla="*/ 892314 h 1987467"/>
              <a:gd name="connsiteX82" fmla="*/ 501 w 3996546"/>
              <a:gd name="connsiteY82" fmla="*/ 807254 h 1987467"/>
              <a:gd name="connsiteX83" fmla="*/ 501 w 3996546"/>
              <a:gd name="connsiteY83" fmla="*/ 722193 h 1987467"/>
              <a:gd name="connsiteX0" fmla="*/ 501 w 3996546"/>
              <a:gd name="connsiteY0" fmla="*/ 722193 h 1987467"/>
              <a:gd name="connsiteX1" fmla="*/ 32399 w 3996546"/>
              <a:gd name="connsiteY1" fmla="*/ 605235 h 1987467"/>
              <a:gd name="connsiteX2" fmla="*/ 43032 w 3996546"/>
              <a:gd name="connsiteY2" fmla="*/ 562705 h 1987467"/>
              <a:gd name="connsiteX3" fmla="*/ 64297 w 3996546"/>
              <a:gd name="connsiteY3" fmla="*/ 403216 h 1987467"/>
              <a:gd name="connsiteX4" fmla="*/ 85562 w 3996546"/>
              <a:gd name="connsiteY4" fmla="*/ 328788 h 1987467"/>
              <a:gd name="connsiteX5" fmla="*/ 117460 w 3996546"/>
              <a:gd name="connsiteY5" fmla="*/ 307523 h 1987467"/>
              <a:gd name="connsiteX6" fmla="*/ 181255 w 3996546"/>
              <a:gd name="connsiteY6" fmla="*/ 222463 h 1987467"/>
              <a:gd name="connsiteX7" fmla="*/ 202520 w 3996546"/>
              <a:gd name="connsiteY7" fmla="*/ 190565 h 1987467"/>
              <a:gd name="connsiteX8" fmla="*/ 266315 w 3996546"/>
              <a:gd name="connsiteY8" fmla="*/ 158667 h 1987467"/>
              <a:gd name="connsiteX9" fmla="*/ 298213 w 3996546"/>
              <a:gd name="connsiteY9" fmla="*/ 137402 h 1987467"/>
              <a:gd name="connsiteX10" fmla="*/ 478967 w 3996546"/>
              <a:gd name="connsiteY10" fmla="*/ 116137 h 1987467"/>
              <a:gd name="connsiteX11" fmla="*/ 542762 w 3996546"/>
              <a:gd name="connsiteY11" fmla="*/ 105505 h 1987467"/>
              <a:gd name="connsiteX12" fmla="*/ 595925 w 3996546"/>
              <a:gd name="connsiteY12" fmla="*/ 94872 h 1987467"/>
              <a:gd name="connsiteX13" fmla="*/ 1021227 w 3996546"/>
              <a:gd name="connsiteY13" fmla="*/ 84240 h 1987467"/>
              <a:gd name="connsiteX14" fmla="*/ 1276408 w 3996546"/>
              <a:gd name="connsiteY14" fmla="*/ 62974 h 1987467"/>
              <a:gd name="connsiteX15" fmla="*/ 1329571 w 3996546"/>
              <a:gd name="connsiteY15" fmla="*/ 52342 h 1987467"/>
              <a:gd name="connsiteX16" fmla="*/ 1414632 w 3996546"/>
              <a:gd name="connsiteY16" fmla="*/ 41709 h 1987467"/>
              <a:gd name="connsiteX17" fmla="*/ 1457162 w 3996546"/>
              <a:gd name="connsiteY17" fmla="*/ 31077 h 1987467"/>
              <a:gd name="connsiteX18" fmla="*/ 1616650 w 3996546"/>
              <a:gd name="connsiteY18" fmla="*/ 9812 h 1987467"/>
              <a:gd name="connsiteX19" fmla="*/ 2318399 w 3996546"/>
              <a:gd name="connsiteY19" fmla="*/ 20444 h 1987467"/>
              <a:gd name="connsiteX20" fmla="*/ 2488520 w 3996546"/>
              <a:gd name="connsiteY20" fmla="*/ 41709 h 1987467"/>
              <a:gd name="connsiteX21" fmla="*/ 2584213 w 3996546"/>
              <a:gd name="connsiteY21" fmla="*/ 52342 h 1987467"/>
              <a:gd name="connsiteX22" fmla="*/ 2648008 w 3996546"/>
              <a:gd name="connsiteY22" fmla="*/ 62974 h 1987467"/>
              <a:gd name="connsiteX23" fmla="*/ 3434818 w 3996546"/>
              <a:gd name="connsiteY23" fmla="*/ 73607 h 1987467"/>
              <a:gd name="connsiteX24" fmla="*/ 3519878 w 3996546"/>
              <a:gd name="connsiteY24" fmla="*/ 84240 h 1987467"/>
              <a:gd name="connsiteX25" fmla="*/ 3551776 w 3996546"/>
              <a:gd name="connsiteY25" fmla="*/ 94872 h 1987467"/>
              <a:gd name="connsiteX26" fmla="*/ 3636836 w 3996546"/>
              <a:gd name="connsiteY26" fmla="*/ 105505 h 1987467"/>
              <a:gd name="connsiteX27" fmla="*/ 3746032 w 3996546"/>
              <a:gd name="connsiteY27" fmla="*/ 188241 h 1987467"/>
              <a:gd name="connsiteX28" fmla="*/ 3846732 w 3996546"/>
              <a:gd name="connsiteY28" fmla="*/ 305891 h 1987467"/>
              <a:gd name="connsiteX29" fmla="*/ 3917222 w 3996546"/>
              <a:gd name="connsiteY29" fmla="*/ 517662 h 1987467"/>
              <a:gd name="connsiteX30" fmla="*/ 3987711 w 3996546"/>
              <a:gd name="connsiteY30" fmla="*/ 941204 h 1987467"/>
              <a:gd name="connsiteX31" fmla="*/ 3987711 w 3996546"/>
              <a:gd name="connsiteY31" fmla="*/ 1129445 h 1987467"/>
              <a:gd name="connsiteX32" fmla="*/ 3987711 w 3996546"/>
              <a:gd name="connsiteY32" fmla="*/ 1317686 h 1987467"/>
              <a:gd name="connsiteX33" fmla="*/ 3838855 w 3996546"/>
              <a:gd name="connsiteY33" fmla="*/ 1594063 h 1987467"/>
              <a:gd name="connsiteX34" fmla="*/ 3775060 w 3996546"/>
              <a:gd name="connsiteY34" fmla="*/ 1636593 h 1987467"/>
              <a:gd name="connsiteX35" fmla="*/ 3743162 w 3996546"/>
              <a:gd name="connsiteY35" fmla="*/ 1657858 h 1987467"/>
              <a:gd name="connsiteX36" fmla="*/ 3721897 w 3996546"/>
              <a:gd name="connsiteY36" fmla="*/ 1689756 h 1987467"/>
              <a:gd name="connsiteX37" fmla="*/ 3689999 w 3996546"/>
              <a:gd name="connsiteY37" fmla="*/ 1700388 h 1987467"/>
              <a:gd name="connsiteX38" fmla="*/ 3626204 w 3996546"/>
              <a:gd name="connsiteY38" fmla="*/ 1742919 h 1987467"/>
              <a:gd name="connsiteX39" fmla="*/ 3594306 w 3996546"/>
              <a:gd name="connsiteY39" fmla="*/ 1764184 h 1987467"/>
              <a:gd name="connsiteX40" fmla="*/ 3562408 w 3996546"/>
              <a:gd name="connsiteY40" fmla="*/ 1785449 h 1987467"/>
              <a:gd name="connsiteX41" fmla="*/ 3519878 w 3996546"/>
              <a:gd name="connsiteY41" fmla="*/ 1806714 h 1987467"/>
              <a:gd name="connsiteX42" fmla="*/ 3487981 w 3996546"/>
              <a:gd name="connsiteY42" fmla="*/ 1817347 h 1987467"/>
              <a:gd name="connsiteX43" fmla="*/ 3456083 w 3996546"/>
              <a:gd name="connsiteY43" fmla="*/ 1838612 h 1987467"/>
              <a:gd name="connsiteX44" fmla="*/ 3339125 w 3996546"/>
              <a:gd name="connsiteY44" fmla="*/ 1859877 h 1987467"/>
              <a:gd name="connsiteX45" fmla="*/ 3307227 w 3996546"/>
              <a:gd name="connsiteY45" fmla="*/ 1881142 h 1987467"/>
              <a:gd name="connsiteX46" fmla="*/ 3158371 w 3996546"/>
              <a:gd name="connsiteY46" fmla="*/ 1902407 h 1987467"/>
              <a:gd name="connsiteX47" fmla="*/ 2945720 w 3996546"/>
              <a:gd name="connsiteY47" fmla="*/ 1923672 h 1987467"/>
              <a:gd name="connsiteX48" fmla="*/ 2679906 w 3996546"/>
              <a:gd name="connsiteY48" fmla="*/ 1934305 h 1987467"/>
              <a:gd name="connsiteX49" fmla="*/ 2445990 w 3996546"/>
              <a:gd name="connsiteY49" fmla="*/ 1944937 h 1987467"/>
              <a:gd name="connsiteX50" fmla="*/ 2371562 w 3996546"/>
              <a:gd name="connsiteY50" fmla="*/ 1955570 h 1987467"/>
              <a:gd name="connsiteX51" fmla="*/ 2307767 w 3996546"/>
              <a:gd name="connsiteY51" fmla="*/ 1976835 h 1987467"/>
              <a:gd name="connsiteX52" fmla="*/ 1999422 w 3996546"/>
              <a:gd name="connsiteY52" fmla="*/ 1987467 h 1987467"/>
              <a:gd name="connsiteX53" fmla="*/ 1340204 w 3996546"/>
              <a:gd name="connsiteY53" fmla="*/ 1976835 h 1987467"/>
              <a:gd name="connsiteX54" fmla="*/ 1170083 w 3996546"/>
              <a:gd name="connsiteY54" fmla="*/ 1955570 h 1987467"/>
              <a:gd name="connsiteX55" fmla="*/ 1138185 w 3996546"/>
              <a:gd name="connsiteY55" fmla="*/ 1934305 h 1987467"/>
              <a:gd name="connsiteX56" fmla="*/ 1095655 w 3996546"/>
              <a:gd name="connsiteY56" fmla="*/ 1923672 h 1987467"/>
              <a:gd name="connsiteX57" fmla="*/ 1063757 w 3996546"/>
              <a:gd name="connsiteY57" fmla="*/ 1913040 h 1987467"/>
              <a:gd name="connsiteX58" fmla="*/ 1021227 w 3996546"/>
              <a:gd name="connsiteY58" fmla="*/ 1902407 h 1987467"/>
              <a:gd name="connsiteX59" fmla="*/ 925534 w 3996546"/>
              <a:gd name="connsiteY59" fmla="*/ 1870509 h 1987467"/>
              <a:gd name="connsiteX60" fmla="*/ 893636 w 3996546"/>
              <a:gd name="connsiteY60" fmla="*/ 1859877 h 1987467"/>
              <a:gd name="connsiteX61" fmla="*/ 808576 w 3996546"/>
              <a:gd name="connsiteY61" fmla="*/ 1849244 h 1987467"/>
              <a:gd name="connsiteX62" fmla="*/ 734148 w 3996546"/>
              <a:gd name="connsiteY62" fmla="*/ 1817347 h 1987467"/>
              <a:gd name="connsiteX63" fmla="*/ 670353 w 3996546"/>
              <a:gd name="connsiteY63" fmla="*/ 1796081 h 1987467"/>
              <a:gd name="connsiteX64" fmla="*/ 627822 w 3996546"/>
              <a:gd name="connsiteY64" fmla="*/ 1785449 h 1987467"/>
              <a:gd name="connsiteX65" fmla="*/ 468334 w 3996546"/>
              <a:gd name="connsiteY65" fmla="*/ 1764184 h 1987467"/>
              <a:gd name="connsiteX66" fmla="*/ 362008 w 3996546"/>
              <a:gd name="connsiteY66" fmla="*/ 1732286 h 1987467"/>
              <a:gd name="connsiteX67" fmla="*/ 330111 w 3996546"/>
              <a:gd name="connsiteY67" fmla="*/ 1721654 h 1987467"/>
              <a:gd name="connsiteX68" fmla="*/ 276948 w 3996546"/>
              <a:gd name="connsiteY68" fmla="*/ 1679123 h 1987467"/>
              <a:gd name="connsiteX69" fmla="*/ 245050 w 3996546"/>
              <a:gd name="connsiteY69" fmla="*/ 1668491 h 1987467"/>
              <a:gd name="connsiteX70" fmla="*/ 213153 w 3996546"/>
              <a:gd name="connsiteY70" fmla="*/ 1647226 h 1987467"/>
              <a:gd name="connsiteX71" fmla="*/ 191888 w 3996546"/>
              <a:gd name="connsiteY71" fmla="*/ 1615328 h 1987467"/>
              <a:gd name="connsiteX72" fmla="*/ 170622 w 3996546"/>
              <a:gd name="connsiteY72" fmla="*/ 1594063 h 1987467"/>
              <a:gd name="connsiteX73" fmla="*/ 138725 w 3996546"/>
              <a:gd name="connsiteY73" fmla="*/ 1530267 h 1987467"/>
              <a:gd name="connsiteX74" fmla="*/ 106827 w 3996546"/>
              <a:gd name="connsiteY74" fmla="*/ 1498370 h 1987467"/>
              <a:gd name="connsiteX75" fmla="*/ 64297 w 3996546"/>
              <a:gd name="connsiteY75" fmla="*/ 1434574 h 1987467"/>
              <a:gd name="connsiteX76" fmla="*/ 53664 w 3996546"/>
              <a:gd name="connsiteY76" fmla="*/ 1392044 h 1987467"/>
              <a:gd name="connsiteX77" fmla="*/ 43032 w 3996546"/>
              <a:gd name="connsiteY77" fmla="*/ 1328249 h 1987467"/>
              <a:gd name="connsiteX78" fmla="*/ 32399 w 3996546"/>
              <a:gd name="connsiteY78" fmla="*/ 1275086 h 1987467"/>
              <a:gd name="connsiteX79" fmla="*/ 32399 w 3996546"/>
              <a:gd name="connsiteY79" fmla="*/ 977374 h 1987467"/>
              <a:gd name="connsiteX80" fmla="*/ 11134 w 3996546"/>
              <a:gd name="connsiteY80" fmla="*/ 892314 h 1987467"/>
              <a:gd name="connsiteX81" fmla="*/ 501 w 3996546"/>
              <a:gd name="connsiteY81" fmla="*/ 807254 h 1987467"/>
              <a:gd name="connsiteX82" fmla="*/ 501 w 3996546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17222 w 3994448"/>
              <a:gd name="connsiteY29" fmla="*/ 517662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  <a:gd name="connsiteX0" fmla="*/ 501 w 3994448"/>
              <a:gd name="connsiteY0" fmla="*/ 722193 h 1987467"/>
              <a:gd name="connsiteX1" fmla="*/ 32399 w 3994448"/>
              <a:gd name="connsiteY1" fmla="*/ 605235 h 1987467"/>
              <a:gd name="connsiteX2" fmla="*/ 43032 w 3994448"/>
              <a:gd name="connsiteY2" fmla="*/ 562705 h 1987467"/>
              <a:gd name="connsiteX3" fmla="*/ 64297 w 3994448"/>
              <a:gd name="connsiteY3" fmla="*/ 403216 h 1987467"/>
              <a:gd name="connsiteX4" fmla="*/ 85562 w 3994448"/>
              <a:gd name="connsiteY4" fmla="*/ 328788 h 1987467"/>
              <a:gd name="connsiteX5" fmla="*/ 117460 w 3994448"/>
              <a:gd name="connsiteY5" fmla="*/ 307523 h 1987467"/>
              <a:gd name="connsiteX6" fmla="*/ 181255 w 3994448"/>
              <a:gd name="connsiteY6" fmla="*/ 222463 h 1987467"/>
              <a:gd name="connsiteX7" fmla="*/ 202520 w 3994448"/>
              <a:gd name="connsiteY7" fmla="*/ 190565 h 1987467"/>
              <a:gd name="connsiteX8" fmla="*/ 266315 w 3994448"/>
              <a:gd name="connsiteY8" fmla="*/ 158667 h 1987467"/>
              <a:gd name="connsiteX9" fmla="*/ 298213 w 3994448"/>
              <a:gd name="connsiteY9" fmla="*/ 137402 h 1987467"/>
              <a:gd name="connsiteX10" fmla="*/ 478967 w 3994448"/>
              <a:gd name="connsiteY10" fmla="*/ 116137 h 1987467"/>
              <a:gd name="connsiteX11" fmla="*/ 542762 w 3994448"/>
              <a:gd name="connsiteY11" fmla="*/ 105505 h 1987467"/>
              <a:gd name="connsiteX12" fmla="*/ 595925 w 3994448"/>
              <a:gd name="connsiteY12" fmla="*/ 94872 h 1987467"/>
              <a:gd name="connsiteX13" fmla="*/ 1021227 w 3994448"/>
              <a:gd name="connsiteY13" fmla="*/ 84240 h 1987467"/>
              <a:gd name="connsiteX14" fmla="*/ 1276408 w 3994448"/>
              <a:gd name="connsiteY14" fmla="*/ 62974 h 1987467"/>
              <a:gd name="connsiteX15" fmla="*/ 1329571 w 3994448"/>
              <a:gd name="connsiteY15" fmla="*/ 52342 h 1987467"/>
              <a:gd name="connsiteX16" fmla="*/ 1414632 w 3994448"/>
              <a:gd name="connsiteY16" fmla="*/ 41709 h 1987467"/>
              <a:gd name="connsiteX17" fmla="*/ 1457162 w 3994448"/>
              <a:gd name="connsiteY17" fmla="*/ 31077 h 1987467"/>
              <a:gd name="connsiteX18" fmla="*/ 1616650 w 3994448"/>
              <a:gd name="connsiteY18" fmla="*/ 9812 h 1987467"/>
              <a:gd name="connsiteX19" fmla="*/ 2318399 w 3994448"/>
              <a:gd name="connsiteY19" fmla="*/ 20444 h 1987467"/>
              <a:gd name="connsiteX20" fmla="*/ 2488520 w 3994448"/>
              <a:gd name="connsiteY20" fmla="*/ 41709 h 1987467"/>
              <a:gd name="connsiteX21" fmla="*/ 2584213 w 3994448"/>
              <a:gd name="connsiteY21" fmla="*/ 52342 h 1987467"/>
              <a:gd name="connsiteX22" fmla="*/ 2648008 w 3994448"/>
              <a:gd name="connsiteY22" fmla="*/ 62974 h 1987467"/>
              <a:gd name="connsiteX23" fmla="*/ 3434818 w 3994448"/>
              <a:gd name="connsiteY23" fmla="*/ 73607 h 1987467"/>
              <a:gd name="connsiteX24" fmla="*/ 3519878 w 3994448"/>
              <a:gd name="connsiteY24" fmla="*/ 84240 h 1987467"/>
              <a:gd name="connsiteX25" fmla="*/ 3551776 w 3994448"/>
              <a:gd name="connsiteY25" fmla="*/ 94872 h 1987467"/>
              <a:gd name="connsiteX26" fmla="*/ 3636836 w 3994448"/>
              <a:gd name="connsiteY26" fmla="*/ 105505 h 1987467"/>
              <a:gd name="connsiteX27" fmla="*/ 3746032 w 3994448"/>
              <a:gd name="connsiteY27" fmla="*/ 188241 h 1987467"/>
              <a:gd name="connsiteX28" fmla="*/ 3846732 w 3994448"/>
              <a:gd name="connsiteY28" fmla="*/ 305891 h 1987467"/>
              <a:gd name="connsiteX29" fmla="*/ 3957501 w 3994448"/>
              <a:gd name="connsiteY29" fmla="*/ 549036 h 1987467"/>
              <a:gd name="connsiteX30" fmla="*/ 3987711 w 3994448"/>
              <a:gd name="connsiteY30" fmla="*/ 941204 h 1987467"/>
              <a:gd name="connsiteX31" fmla="*/ 3987711 w 3994448"/>
              <a:gd name="connsiteY31" fmla="*/ 1129445 h 1987467"/>
              <a:gd name="connsiteX32" fmla="*/ 3952466 w 3994448"/>
              <a:gd name="connsiteY32" fmla="*/ 1333372 h 1987467"/>
              <a:gd name="connsiteX33" fmla="*/ 3838855 w 3994448"/>
              <a:gd name="connsiteY33" fmla="*/ 1594063 h 1987467"/>
              <a:gd name="connsiteX34" fmla="*/ 3775060 w 3994448"/>
              <a:gd name="connsiteY34" fmla="*/ 1636593 h 1987467"/>
              <a:gd name="connsiteX35" fmla="*/ 3743162 w 3994448"/>
              <a:gd name="connsiteY35" fmla="*/ 1657858 h 1987467"/>
              <a:gd name="connsiteX36" fmla="*/ 3721897 w 3994448"/>
              <a:gd name="connsiteY36" fmla="*/ 1689756 h 1987467"/>
              <a:gd name="connsiteX37" fmla="*/ 3689999 w 3994448"/>
              <a:gd name="connsiteY37" fmla="*/ 1700388 h 1987467"/>
              <a:gd name="connsiteX38" fmla="*/ 3626204 w 3994448"/>
              <a:gd name="connsiteY38" fmla="*/ 1742919 h 1987467"/>
              <a:gd name="connsiteX39" fmla="*/ 3594306 w 3994448"/>
              <a:gd name="connsiteY39" fmla="*/ 1764184 h 1987467"/>
              <a:gd name="connsiteX40" fmla="*/ 3562408 w 3994448"/>
              <a:gd name="connsiteY40" fmla="*/ 1785449 h 1987467"/>
              <a:gd name="connsiteX41" fmla="*/ 3519878 w 3994448"/>
              <a:gd name="connsiteY41" fmla="*/ 1806714 h 1987467"/>
              <a:gd name="connsiteX42" fmla="*/ 3487981 w 3994448"/>
              <a:gd name="connsiteY42" fmla="*/ 1817347 h 1987467"/>
              <a:gd name="connsiteX43" fmla="*/ 3456083 w 3994448"/>
              <a:gd name="connsiteY43" fmla="*/ 1838612 h 1987467"/>
              <a:gd name="connsiteX44" fmla="*/ 3339125 w 3994448"/>
              <a:gd name="connsiteY44" fmla="*/ 1859877 h 1987467"/>
              <a:gd name="connsiteX45" fmla="*/ 3307227 w 3994448"/>
              <a:gd name="connsiteY45" fmla="*/ 1881142 h 1987467"/>
              <a:gd name="connsiteX46" fmla="*/ 3158371 w 3994448"/>
              <a:gd name="connsiteY46" fmla="*/ 1902407 h 1987467"/>
              <a:gd name="connsiteX47" fmla="*/ 2945720 w 3994448"/>
              <a:gd name="connsiteY47" fmla="*/ 1923672 h 1987467"/>
              <a:gd name="connsiteX48" fmla="*/ 2679906 w 3994448"/>
              <a:gd name="connsiteY48" fmla="*/ 1934305 h 1987467"/>
              <a:gd name="connsiteX49" fmla="*/ 2445990 w 3994448"/>
              <a:gd name="connsiteY49" fmla="*/ 1944937 h 1987467"/>
              <a:gd name="connsiteX50" fmla="*/ 2371562 w 3994448"/>
              <a:gd name="connsiteY50" fmla="*/ 1955570 h 1987467"/>
              <a:gd name="connsiteX51" fmla="*/ 2307767 w 3994448"/>
              <a:gd name="connsiteY51" fmla="*/ 1976835 h 1987467"/>
              <a:gd name="connsiteX52" fmla="*/ 1999422 w 3994448"/>
              <a:gd name="connsiteY52" fmla="*/ 1987467 h 1987467"/>
              <a:gd name="connsiteX53" fmla="*/ 1340204 w 3994448"/>
              <a:gd name="connsiteY53" fmla="*/ 1976835 h 1987467"/>
              <a:gd name="connsiteX54" fmla="*/ 1170083 w 3994448"/>
              <a:gd name="connsiteY54" fmla="*/ 1955570 h 1987467"/>
              <a:gd name="connsiteX55" fmla="*/ 1138185 w 3994448"/>
              <a:gd name="connsiteY55" fmla="*/ 1934305 h 1987467"/>
              <a:gd name="connsiteX56" fmla="*/ 1095655 w 3994448"/>
              <a:gd name="connsiteY56" fmla="*/ 1923672 h 1987467"/>
              <a:gd name="connsiteX57" fmla="*/ 1063757 w 3994448"/>
              <a:gd name="connsiteY57" fmla="*/ 1913040 h 1987467"/>
              <a:gd name="connsiteX58" fmla="*/ 1021227 w 3994448"/>
              <a:gd name="connsiteY58" fmla="*/ 1902407 h 1987467"/>
              <a:gd name="connsiteX59" fmla="*/ 925534 w 3994448"/>
              <a:gd name="connsiteY59" fmla="*/ 1870509 h 1987467"/>
              <a:gd name="connsiteX60" fmla="*/ 893636 w 3994448"/>
              <a:gd name="connsiteY60" fmla="*/ 1859877 h 1987467"/>
              <a:gd name="connsiteX61" fmla="*/ 808576 w 3994448"/>
              <a:gd name="connsiteY61" fmla="*/ 1849244 h 1987467"/>
              <a:gd name="connsiteX62" fmla="*/ 734148 w 3994448"/>
              <a:gd name="connsiteY62" fmla="*/ 1817347 h 1987467"/>
              <a:gd name="connsiteX63" fmla="*/ 670353 w 3994448"/>
              <a:gd name="connsiteY63" fmla="*/ 1796081 h 1987467"/>
              <a:gd name="connsiteX64" fmla="*/ 627822 w 3994448"/>
              <a:gd name="connsiteY64" fmla="*/ 1785449 h 1987467"/>
              <a:gd name="connsiteX65" fmla="*/ 468334 w 3994448"/>
              <a:gd name="connsiteY65" fmla="*/ 1764184 h 1987467"/>
              <a:gd name="connsiteX66" fmla="*/ 362008 w 3994448"/>
              <a:gd name="connsiteY66" fmla="*/ 1732286 h 1987467"/>
              <a:gd name="connsiteX67" fmla="*/ 330111 w 3994448"/>
              <a:gd name="connsiteY67" fmla="*/ 1721654 h 1987467"/>
              <a:gd name="connsiteX68" fmla="*/ 276948 w 3994448"/>
              <a:gd name="connsiteY68" fmla="*/ 1679123 h 1987467"/>
              <a:gd name="connsiteX69" fmla="*/ 245050 w 3994448"/>
              <a:gd name="connsiteY69" fmla="*/ 1668491 h 1987467"/>
              <a:gd name="connsiteX70" fmla="*/ 213153 w 3994448"/>
              <a:gd name="connsiteY70" fmla="*/ 1647226 h 1987467"/>
              <a:gd name="connsiteX71" fmla="*/ 191888 w 3994448"/>
              <a:gd name="connsiteY71" fmla="*/ 1615328 h 1987467"/>
              <a:gd name="connsiteX72" fmla="*/ 170622 w 3994448"/>
              <a:gd name="connsiteY72" fmla="*/ 1594063 h 1987467"/>
              <a:gd name="connsiteX73" fmla="*/ 138725 w 3994448"/>
              <a:gd name="connsiteY73" fmla="*/ 1530267 h 1987467"/>
              <a:gd name="connsiteX74" fmla="*/ 106827 w 3994448"/>
              <a:gd name="connsiteY74" fmla="*/ 1498370 h 1987467"/>
              <a:gd name="connsiteX75" fmla="*/ 64297 w 3994448"/>
              <a:gd name="connsiteY75" fmla="*/ 1434574 h 1987467"/>
              <a:gd name="connsiteX76" fmla="*/ 53664 w 3994448"/>
              <a:gd name="connsiteY76" fmla="*/ 1392044 h 1987467"/>
              <a:gd name="connsiteX77" fmla="*/ 43032 w 3994448"/>
              <a:gd name="connsiteY77" fmla="*/ 1328249 h 1987467"/>
              <a:gd name="connsiteX78" fmla="*/ 32399 w 3994448"/>
              <a:gd name="connsiteY78" fmla="*/ 1275086 h 1987467"/>
              <a:gd name="connsiteX79" fmla="*/ 32399 w 3994448"/>
              <a:gd name="connsiteY79" fmla="*/ 977374 h 1987467"/>
              <a:gd name="connsiteX80" fmla="*/ 11134 w 3994448"/>
              <a:gd name="connsiteY80" fmla="*/ 892314 h 1987467"/>
              <a:gd name="connsiteX81" fmla="*/ 501 w 3994448"/>
              <a:gd name="connsiteY81" fmla="*/ 807254 h 1987467"/>
              <a:gd name="connsiteX82" fmla="*/ 501 w 3994448"/>
              <a:gd name="connsiteY82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3994448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69212" y="121066"/>
                  <a:pt x="3707693" y="143078"/>
                  <a:pt x="3746032" y="188241"/>
                </a:cubicBezTo>
                <a:cubicBezTo>
                  <a:pt x="3783133" y="212975"/>
                  <a:pt x="3819828" y="271300"/>
                  <a:pt x="3846732" y="305891"/>
                </a:cubicBezTo>
                <a:cubicBezTo>
                  <a:pt x="3880683" y="370575"/>
                  <a:pt x="3914325" y="427475"/>
                  <a:pt x="3957501" y="549036"/>
                </a:cubicBezTo>
                <a:cubicBezTo>
                  <a:pt x="3984168" y="746756"/>
                  <a:pt x="3994448" y="735721"/>
                  <a:pt x="3987711" y="941204"/>
                </a:cubicBezTo>
                <a:cubicBezTo>
                  <a:pt x="3987344" y="952406"/>
                  <a:pt x="3988389" y="1118258"/>
                  <a:pt x="3987711" y="1129445"/>
                </a:cubicBezTo>
                <a:cubicBezTo>
                  <a:pt x="3981275" y="1235635"/>
                  <a:pt x="3961301" y="1227355"/>
                  <a:pt x="3952466" y="1333372"/>
                </a:cubicBezTo>
                <a:cubicBezTo>
                  <a:pt x="3927657" y="1410808"/>
                  <a:pt x="3874297" y="1540912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solidFill>
            <a:srgbClr val="B5DBE5">
              <a:alpha val="14902"/>
            </a:srgb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5000"/>
              </a:lnSpc>
              <a:defRPr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…</a:t>
            </a:r>
          </a:p>
        </p:txBody>
      </p:sp>
      <p:sp>
        <p:nvSpPr>
          <p:cNvPr id="50" name="AutoShape 6">
            <a:extLst>
              <a:ext uri="{FF2B5EF4-FFF2-40B4-BE49-F238E27FC236}">
                <a16:creationId xmlns:a16="http://schemas.microsoft.com/office/drawing/2014/main" id="{D4826600-38B3-1B3B-B685-21C102B1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199" y="1896207"/>
            <a:ext cx="3815195" cy="1374314"/>
          </a:xfrm>
          <a:prstGeom prst="wedgeRoundRectCallout">
            <a:avLst>
              <a:gd name="adj1" fmla="val -58173"/>
              <a:gd name="adj2" fmla="val 1845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</a:rPr>
              <a:t>Базовите класове съдържат общи характеристики</a:t>
            </a:r>
            <a:endParaRPr lang="bg-BG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2" name="Текстово поле 51">
            <a:extLst>
              <a:ext uri="{FF2B5EF4-FFF2-40B4-BE49-F238E27FC236}">
                <a16:creationId xmlns:a16="http://schemas.microsoft.com/office/drawing/2014/main" id="{D8FC1A92-F6AA-4D45-4803-62B46A0BB1C5}"/>
              </a:ext>
            </a:extLst>
          </p:cNvPr>
          <p:cNvSpPr txBox="1"/>
          <p:nvPr/>
        </p:nvSpPr>
        <p:spPr>
          <a:xfrm>
            <a:off x="1226594" y="984859"/>
            <a:ext cx="1054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Наследяването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води до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йерархия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от класове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1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095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Достъп до членовете на базовия клас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2019261" y="2469791"/>
            <a:ext cx="499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bg-BG" dirty="0" err="1">
                <a:solidFill>
                  <a:schemeClr val="bg1"/>
                </a:solidFill>
                <a:latin typeface="Consolas" panose="020B0609020204030204" pitchFamily="49" charset="0"/>
              </a:rPr>
              <a:t>Дотсъп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до членовете на базовия клас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Текстово поле 51">
            <a:extLst>
              <a:ext uri="{FF2B5EF4-FFF2-40B4-BE49-F238E27FC236}">
                <a16:creationId xmlns:a16="http://schemas.microsoft.com/office/drawing/2014/main" id="{D8FC1A92-F6AA-4D45-4803-62B46A0BB1C5}"/>
              </a:ext>
            </a:extLst>
          </p:cNvPr>
          <p:cNvSpPr txBox="1"/>
          <p:nvPr/>
        </p:nvSpPr>
        <p:spPr>
          <a:xfrm>
            <a:off x="1226594" y="984859"/>
            <a:ext cx="1054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Чрез ключовата дума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base</a:t>
            </a:r>
            <a:endParaRPr lang="en-GB" sz="24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49F44C8-056D-D781-1C4D-80932C01DC63}"/>
              </a:ext>
            </a:extLst>
          </p:cNvPr>
          <p:cNvSpPr txBox="1">
            <a:spLocks/>
          </p:cNvSpPr>
          <p:nvPr/>
        </p:nvSpPr>
        <p:spPr>
          <a:xfrm>
            <a:off x="1343636" y="2046223"/>
            <a:ext cx="10016026" cy="310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accent1"/>
                </a:solidFill>
                <a:effectLst/>
              </a:rPr>
              <a:t>class Person { … }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class Employee : Person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{ 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  void Fire(string reasons) { 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    Console.Writeline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    ($"{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base.name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} got fired because {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reasons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}");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accent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1704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999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Модификаторът 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protected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 при наследяване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196118" y="164664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Пренаписване на методи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Текстово поле 51">
            <a:extLst>
              <a:ext uri="{FF2B5EF4-FFF2-40B4-BE49-F238E27FC236}">
                <a16:creationId xmlns:a16="http://schemas.microsoft.com/office/drawing/2014/main" id="{D8FC1A92-F6AA-4D45-4803-62B46A0BB1C5}"/>
              </a:ext>
            </a:extLst>
          </p:cNvPr>
          <p:cNvSpPr txBox="1"/>
          <p:nvPr/>
        </p:nvSpPr>
        <p:spPr>
          <a:xfrm>
            <a:off x="1107825" y="876938"/>
            <a:ext cx="10544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Подобно на модификатора </a:t>
            </a:r>
            <a:r>
              <a:rPr lang="en-GB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private</a:t>
            </a:r>
            <a:r>
              <a:rPr lang="bg-BG" sz="24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tx2"/>
                </a:solidFill>
                <a:latin typeface="Consolas" panose="020B0609020204030204" pitchFamily="49" charset="0"/>
              </a:rPr>
              <a:t>скрива членовете на класа за другите класове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с изключение на класовете наследници.</a:t>
            </a: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25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504</Words>
  <Application>Microsoft Office PowerPoint</Application>
  <PresentationFormat>Широк екран</PresentationFormat>
  <Paragraphs>127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1</cp:revision>
  <dcterms:created xsi:type="dcterms:W3CDTF">2023-12-17T16:55:25Z</dcterms:created>
  <dcterms:modified xsi:type="dcterms:W3CDTF">2023-12-17T18:32:02Z</dcterms:modified>
</cp:coreProperties>
</file>