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sldIdLst>
    <p:sldId id="257" r:id="rId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361DFF-E6CB-44A9-9AF1-AC7FE50666BD}" v="392" dt="2024-01-14T13:02:47.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90" d="100"/>
          <a:sy n="90" d="100"/>
        </p:scale>
        <p:origin x="127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MUJTABA BUTT (BESE-26))" userId="9fa05095-d3ef-4cf0-94fe-5de0b843e45e" providerId="ADAL" clId="{E5361DFF-E6CB-44A9-9AF1-AC7FE50666BD}"/>
    <pc:docChg chg="undo redo custSel addSld delSld modSld">
      <pc:chgData name="AHMED (MUJTABA BUTT (BESE-26))" userId="9fa05095-d3ef-4cf0-94fe-5de0b843e45e" providerId="ADAL" clId="{E5361DFF-E6CB-44A9-9AF1-AC7FE50666BD}" dt="2024-01-14T13:59:27.459" v="1805" actId="20577"/>
      <pc:docMkLst>
        <pc:docMk/>
      </pc:docMkLst>
      <pc:sldChg chg="addSp delSp modSp del mod">
        <pc:chgData name="AHMED (MUJTABA BUTT (BESE-26))" userId="9fa05095-d3ef-4cf0-94fe-5de0b843e45e" providerId="ADAL" clId="{E5361DFF-E6CB-44A9-9AF1-AC7FE50666BD}" dt="2024-01-12T21:34:15.022" v="1470" actId="47"/>
        <pc:sldMkLst>
          <pc:docMk/>
          <pc:sldMk cId="109857222" sldId="256"/>
        </pc:sldMkLst>
        <pc:spChg chg="add del mod">
          <ac:chgData name="AHMED (MUJTABA BUTT (BESE-26))" userId="9fa05095-d3ef-4cf0-94fe-5de0b843e45e" providerId="ADAL" clId="{E5361DFF-E6CB-44A9-9AF1-AC7FE50666BD}" dt="2024-01-12T15:54:35.502" v="491" actId="207"/>
          <ac:spMkLst>
            <pc:docMk/>
            <pc:sldMk cId="109857222" sldId="256"/>
            <ac:spMk id="2" creationId="{00000000-0000-0000-0000-000000000000}"/>
          </ac:spMkLst>
        </pc:spChg>
        <pc:spChg chg="add del mod">
          <ac:chgData name="AHMED (MUJTABA BUTT (BESE-26))" userId="9fa05095-d3ef-4cf0-94fe-5de0b843e45e" providerId="ADAL" clId="{E5361DFF-E6CB-44A9-9AF1-AC7FE50666BD}" dt="2024-01-12T14:09:10.543" v="176" actId="1076"/>
          <ac:spMkLst>
            <pc:docMk/>
            <pc:sldMk cId="109857222" sldId="256"/>
            <ac:spMk id="3" creationId="{00000000-0000-0000-0000-000000000000}"/>
          </ac:spMkLst>
        </pc:spChg>
        <pc:spChg chg="add del mod">
          <ac:chgData name="AHMED (MUJTABA BUTT (BESE-26))" userId="9fa05095-d3ef-4cf0-94fe-5de0b843e45e" providerId="ADAL" clId="{E5361DFF-E6CB-44A9-9AF1-AC7FE50666BD}" dt="2024-01-12T13:50:51.350" v="38" actId="47"/>
          <ac:spMkLst>
            <pc:docMk/>
            <pc:sldMk cId="109857222" sldId="256"/>
            <ac:spMk id="4" creationId="{B2A5010E-E60F-9563-4DC2-B852C6614690}"/>
          </ac:spMkLst>
        </pc:spChg>
        <pc:spChg chg="add mod">
          <ac:chgData name="AHMED (MUJTABA BUTT (BESE-26))" userId="9fa05095-d3ef-4cf0-94fe-5de0b843e45e" providerId="ADAL" clId="{E5361DFF-E6CB-44A9-9AF1-AC7FE50666BD}" dt="2024-01-12T11:40:49.138" v="9"/>
          <ac:spMkLst>
            <pc:docMk/>
            <pc:sldMk cId="109857222" sldId="256"/>
            <ac:spMk id="4" creationId="{C76D7567-7EB9-D2B9-BCF0-EAFE0F4DE3E9}"/>
          </ac:spMkLst>
        </pc:spChg>
        <pc:spChg chg="add mod">
          <ac:chgData name="AHMED (MUJTABA BUTT (BESE-26))" userId="9fa05095-d3ef-4cf0-94fe-5de0b843e45e" providerId="ADAL" clId="{E5361DFF-E6CB-44A9-9AF1-AC7FE50666BD}" dt="2024-01-12T11:45:40.889" v="28"/>
          <ac:spMkLst>
            <pc:docMk/>
            <pc:sldMk cId="109857222" sldId="256"/>
            <ac:spMk id="5" creationId="{072B9A8B-47E9-FE90-1798-1479E398B552}"/>
          </ac:spMkLst>
        </pc:spChg>
        <pc:spChg chg="add mod">
          <ac:chgData name="AHMED (MUJTABA BUTT (BESE-26))" userId="9fa05095-d3ef-4cf0-94fe-5de0b843e45e" providerId="ADAL" clId="{E5361DFF-E6CB-44A9-9AF1-AC7FE50666BD}" dt="2024-01-12T14:06:26.902" v="172" actId="1076"/>
          <ac:spMkLst>
            <pc:docMk/>
            <pc:sldMk cId="109857222" sldId="256"/>
            <ac:spMk id="5" creationId="{9C00FAE4-4FBA-3AAC-F5EA-3D331A033958}"/>
          </ac:spMkLst>
        </pc:spChg>
        <pc:spChg chg="add mod">
          <ac:chgData name="AHMED (MUJTABA BUTT (BESE-26))" userId="9fa05095-d3ef-4cf0-94fe-5de0b843e45e" providerId="ADAL" clId="{E5361DFF-E6CB-44A9-9AF1-AC7FE50666BD}" dt="2024-01-12T14:06:14.327" v="171" actId="1076"/>
          <ac:spMkLst>
            <pc:docMk/>
            <pc:sldMk cId="109857222" sldId="256"/>
            <ac:spMk id="6" creationId="{DE69AE6C-8A0F-00BF-179C-DCA678C7DBA9}"/>
          </ac:spMkLst>
        </pc:spChg>
        <pc:spChg chg="add mod">
          <ac:chgData name="AHMED (MUJTABA BUTT (BESE-26))" userId="9fa05095-d3ef-4cf0-94fe-5de0b843e45e" providerId="ADAL" clId="{E5361DFF-E6CB-44A9-9AF1-AC7FE50666BD}" dt="2024-01-12T14:06:05.416" v="170" actId="1076"/>
          <ac:spMkLst>
            <pc:docMk/>
            <pc:sldMk cId="109857222" sldId="256"/>
            <ac:spMk id="7" creationId="{BF6BB3DF-65C0-7366-EF20-0C24699F75DF}"/>
          </ac:spMkLst>
        </pc:spChg>
        <pc:spChg chg="add">
          <ac:chgData name="AHMED (MUJTABA BUTT (BESE-26))" userId="9fa05095-d3ef-4cf0-94fe-5de0b843e45e" providerId="ADAL" clId="{E5361DFF-E6CB-44A9-9AF1-AC7FE50666BD}" dt="2024-01-12T13:56:13.963" v="64"/>
          <ac:spMkLst>
            <pc:docMk/>
            <pc:sldMk cId="109857222" sldId="256"/>
            <ac:spMk id="8" creationId="{13A628A6-8530-1D61-291D-318570075372}"/>
          </ac:spMkLst>
        </pc:spChg>
        <pc:spChg chg="add">
          <ac:chgData name="AHMED (MUJTABA BUTT (BESE-26))" userId="9fa05095-d3ef-4cf0-94fe-5de0b843e45e" providerId="ADAL" clId="{E5361DFF-E6CB-44A9-9AF1-AC7FE50666BD}" dt="2024-01-12T13:56:18.718" v="65"/>
          <ac:spMkLst>
            <pc:docMk/>
            <pc:sldMk cId="109857222" sldId="256"/>
            <ac:spMk id="9" creationId="{1F8727A4-A332-2BEF-1060-E59B9ED12E67}"/>
          </ac:spMkLst>
        </pc:spChg>
        <pc:spChg chg="add">
          <ac:chgData name="AHMED (MUJTABA BUTT (BESE-26))" userId="9fa05095-d3ef-4cf0-94fe-5de0b843e45e" providerId="ADAL" clId="{E5361DFF-E6CB-44A9-9AF1-AC7FE50666BD}" dt="2024-01-12T13:56:29.519" v="66"/>
          <ac:spMkLst>
            <pc:docMk/>
            <pc:sldMk cId="109857222" sldId="256"/>
            <ac:spMk id="10" creationId="{F4C1816C-C38A-A4D4-FFA5-4A769B8B4C98}"/>
          </ac:spMkLst>
        </pc:spChg>
      </pc:sldChg>
      <pc:sldChg chg="addSp delSp modSp add mod setBg">
        <pc:chgData name="AHMED (MUJTABA BUTT (BESE-26))" userId="9fa05095-d3ef-4cf0-94fe-5de0b843e45e" providerId="ADAL" clId="{E5361DFF-E6CB-44A9-9AF1-AC7FE50666BD}" dt="2024-01-14T13:59:27.459" v="1805" actId="20577"/>
        <pc:sldMkLst>
          <pc:docMk/>
          <pc:sldMk cId="245194929" sldId="257"/>
        </pc:sldMkLst>
        <pc:spChg chg="mod">
          <ac:chgData name="AHMED (MUJTABA BUTT (BESE-26))" userId="9fa05095-d3ef-4cf0-94fe-5de0b843e45e" providerId="ADAL" clId="{E5361DFF-E6CB-44A9-9AF1-AC7FE50666BD}" dt="2024-01-14T13:59:27.459" v="1805" actId="20577"/>
          <ac:spMkLst>
            <pc:docMk/>
            <pc:sldMk cId="245194929" sldId="257"/>
            <ac:spMk id="2" creationId="{00000000-0000-0000-0000-000000000000}"/>
          </ac:spMkLst>
        </pc:spChg>
        <pc:spChg chg="del mod">
          <ac:chgData name="AHMED (MUJTABA BUTT (BESE-26))" userId="9fa05095-d3ef-4cf0-94fe-5de0b843e45e" providerId="ADAL" clId="{E5361DFF-E6CB-44A9-9AF1-AC7FE50666BD}" dt="2024-01-12T14:14:51.068" v="180" actId="478"/>
          <ac:spMkLst>
            <pc:docMk/>
            <pc:sldMk cId="245194929" sldId="257"/>
            <ac:spMk id="3" creationId="{00000000-0000-0000-0000-000000000000}"/>
          </ac:spMkLst>
        </pc:spChg>
        <pc:spChg chg="add del mod">
          <ac:chgData name="AHMED (MUJTABA BUTT (BESE-26))" userId="9fa05095-d3ef-4cf0-94fe-5de0b843e45e" providerId="ADAL" clId="{E5361DFF-E6CB-44A9-9AF1-AC7FE50666BD}" dt="2024-01-14T12:20:04.936" v="1604" actId="478"/>
          <ac:spMkLst>
            <pc:docMk/>
            <pc:sldMk cId="245194929" sldId="257"/>
            <ac:spMk id="3" creationId="{9208B997-F315-5B3D-2839-42B1150FB538}"/>
          </ac:spMkLst>
        </pc:spChg>
        <pc:spChg chg="add del mod">
          <ac:chgData name="AHMED (MUJTABA BUTT (BESE-26))" userId="9fa05095-d3ef-4cf0-94fe-5de0b843e45e" providerId="ADAL" clId="{E5361DFF-E6CB-44A9-9AF1-AC7FE50666BD}" dt="2024-01-14T12:30:06.964" v="1654" actId="478"/>
          <ac:spMkLst>
            <pc:docMk/>
            <pc:sldMk cId="245194929" sldId="257"/>
            <ac:spMk id="4" creationId="{6330109C-A51F-6D0C-5B34-361253798FB5}"/>
          </ac:spMkLst>
        </pc:spChg>
        <pc:spChg chg="add del mod">
          <ac:chgData name="AHMED (MUJTABA BUTT (BESE-26))" userId="9fa05095-d3ef-4cf0-94fe-5de0b843e45e" providerId="ADAL" clId="{E5361DFF-E6CB-44A9-9AF1-AC7FE50666BD}" dt="2024-01-14T12:33:13.976" v="1673" actId="478"/>
          <ac:spMkLst>
            <pc:docMk/>
            <pc:sldMk cId="245194929" sldId="257"/>
            <ac:spMk id="5" creationId="{4EE3ED6F-7028-5973-2F9D-1D381FF3CC6D}"/>
          </ac:spMkLst>
        </pc:spChg>
        <pc:spChg chg="add del">
          <ac:chgData name="AHMED (MUJTABA BUTT (BESE-26))" userId="9fa05095-d3ef-4cf0-94fe-5de0b843e45e" providerId="ADAL" clId="{E5361DFF-E6CB-44A9-9AF1-AC7FE50666BD}" dt="2024-01-12T18:09:34.742" v="660" actId="22"/>
          <ac:spMkLst>
            <pc:docMk/>
            <pc:sldMk cId="245194929" sldId="257"/>
            <ac:spMk id="5" creationId="{95C63427-F73E-0DDF-7EA7-01068AC3AFE7}"/>
          </ac:spMkLst>
        </pc:spChg>
        <pc:spChg chg="del">
          <ac:chgData name="AHMED (MUJTABA BUTT (BESE-26))" userId="9fa05095-d3ef-4cf0-94fe-5de0b843e45e" providerId="ADAL" clId="{E5361DFF-E6CB-44A9-9AF1-AC7FE50666BD}" dt="2024-01-12T14:17:12.947" v="198" actId="478"/>
          <ac:spMkLst>
            <pc:docMk/>
            <pc:sldMk cId="245194929" sldId="257"/>
            <ac:spMk id="5" creationId="{9C00FAE4-4FBA-3AAC-F5EA-3D331A033958}"/>
          </ac:spMkLst>
        </pc:spChg>
        <pc:spChg chg="add mod">
          <ac:chgData name="AHMED (MUJTABA BUTT (BESE-26))" userId="9fa05095-d3ef-4cf0-94fe-5de0b843e45e" providerId="ADAL" clId="{E5361DFF-E6CB-44A9-9AF1-AC7FE50666BD}" dt="2024-01-14T12:17:56.146" v="1597" actId="1076"/>
          <ac:spMkLst>
            <pc:docMk/>
            <pc:sldMk cId="245194929" sldId="257"/>
            <ac:spMk id="6" creationId="{29DF30F6-3243-2558-8ECE-74F001B0FC2A}"/>
          </ac:spMkLst>
        </pc:spChg>
        <pc:spChg chg="del">
          <ac:chgData name="AHMED (MUJTABA BUTT (BESE-26))" userId="9fa05095-d3ef-4cf0-94fe-5de0b843e45e" providerId="ADAL" clId="{E5361DFF-E6CB-44A9-9AF1-AC7FE50666BD}" dt="2024-01-12T14:17:08.951" v="197" actId="478"/>
          <ac:spMkLst>
            <pc:docMk/>
            <pc:sldMk cId="245194929" sldId="257"/>
            <ac:spMk id="6" creationId="{DE69AE6C-8A0F-00BF-179C-DCA678C7DBA9}"/>
          </ac:spMkLst>
        </pc:spChg>
        <pc:spChg chg="del">
          <ac:chgData name="AHMED (MUJTABA BUTT (BESE-26))" userId="9fa05095-d3ef-4cf0-94fe-5de0b843e45e" providerId="ADAL" clId="{E5361DFF-E6CB-44A9-9AF1-AC7FE50666BD}" dt="2024-01-12T14:17:06.328" v="196" actId="478"/>
          <ac:spMkLst>
            <pc:docMk/>
            <pc:sldMk cId="245194929" sldId="257"/>
            <ac:spMk id="7" creationId="{BF6BB3DF-65C0-7366-EF20-0C24699F75DF}"/>
          </ac:spMkLst>
        </pc:spChg>
        <pc:spChg chg="add mod ord">
          <ac:chgData name="AHMED (MUJTABA BUTT (BESE-26))" userId="9fa05095-d3ef-4cf0-94fe-5de0b843e45e" providerId="ADAL" clId="{E5361DFF-E6CB-44A9-9AF1-AC7FE50666BD}" dt="2024-01-14T12:17:56.146" v="1597" actId="1076"/>
          <ac:spMkLst>
            <pc:docMk/>
            <pc:sldMk cId="245194929" sldId="257"/>
            <ac:spMk id="7" creationId="{E0FF8FA5-C383-8305-84F7-57FC4FDDD887}"/>
          </ac:spMkLst>
        </pc:spChg>
        <pc:spChg chg="add mod">
          <ac:chgData name="AHMED (MUJTABA BUTT (BESE-26))" userId="9fa05095-d3ef-4cf0-94fe-5de0b843e45e" providerId="ADAL" clId="{E5361DFF-E6CB-44A9-9AF1-AC7FE50666BD}" dt="2024-01-12T18:42:30.078" v="911"/>
          <ac:spMkLst>
            <pc:docMk/>
            <pc:sldMk cId="245194929" sldId="257"/>
            <ac:spMk id="8" creationId="{303200B9-E607-6D70-516B-1F037D08AECD}"/>
          </ac:spMkLst>
        </pc:spChg>
        <pc:spChg chg="add del mod">
          <ac:chgData name="AHMED (MUJTABA BUTT (BESE-26))" userId="9fa05095-d3ef-4cf0-94fe-5de0b843e45e" providerId="ADAL" clId="{E5361DFF-E6CB-44A9-9AF1-AC7FE50666BD}" dt="2024-01-12T14:16:55.078" v="195" actId="478"/>
          <ac:spMkLst>
            <pc:docMk/>
            <pc:sldMk cId="245194929" sldId="257"/>
            <ac:spMk id="8" creationId="{35B93AD5-6AD9-BE13-BE88-0F2DA218B9D2}"/>
          </ac:spMkLst>
        </pc:spChg>
        <pc:spChg chg="add del mod">
          <ac:chgData name="AHMED (MUJTABA BUTT (BESE-26))" userId="9fa05095-d3ef-4cf0-94fe-5de0b843e45e" providerId="ADAL" clId="{E5361DFF-E6CB-44A9-9AF1-AC7FE50666BD}" dt="2024-01-12T21:37:40.580" v="1473" actId="478"/>
          <ac:spMkLst>
            <pc:docMk/>
            <pc:sldMk cId="245194929" sldId="257"/>
            <ac:spMk id="9" creationId="{D76FE7A2-79AC-ED73-C3E8-756370163C21}"/>
          </ac:spMkLst>
        </pc:spChg>
        <pc:spChg chg="add mod">
          <ac:chgData name="AHMED (MUJTABA BUTT (BESE-26))" userId="9fa05095-d3ef-4cf0-94fe-5de0b843e45e" providerId="ADAL" clId="{E5361DFF-E6CB-44A9-9AF1-AC7FE50666BD}" dt="2024-01-14T12:17:56.146" v="1597" actId="1076"/>
          <ac:spMkLst>
            <pc:docMk/>
            <pc:sldMk cId="245194929" sldId="257"/>
            <ac:spMk id="10" creationId="{245E0BB1-3F03-AE2E-2E9F-BDF83788197E}"/>
          </ac:spMkLst>
        </pc:spChg>
        <pc:spChg chg="add del">
          <ac:chgData name="AHMED (MUJTABA BUTT (BESE-26))" userId="9fa05095-d3ef-4cf0-94fe-5de0b843e45e" providerId="ADAL" clId="{E5361DFF-E6CB-44A9-9AF1-AC7FE50666BD}" dt="2024-01-12T14:15:28.895" v="185" actId="11529"/>
          <ac:spMkLst>
            <pc:docMk/>
            <pc:sldMk cId="245194929" sldId="257"/>
            <ac:spMk id="10" creationId="{2EF77B42-82A6-0E6A-2566-AE835E2D1B44}"/>
          </ac:spMkLst>
        </pc:spChg>
        <pc:spChg chg="add del">
          <ac:chgData name="AHMED (MUJTABA BUTT (BESE-26))" userId="9fa05095-d3ef-4cf0-94fe-5de0b843e45e" providerId="ADAL" clId="{E5361DFF-E6CB-44A9-9AF1-AC7FE50666BD}" dt="2024-01-12T14:15:54.822" v="187" actId="11529"/>
          <ac:spMkLst>
            <pc:docMk/>
            <pc:sldMk cId="245194929" sldId="257"/>
            <ac:spMk id="11" creationId="{9DB346AF-AD0E-0583-7554-7F9D26F24D63}"/>
          </ac:spMkLst>
        </pc:spChg>
        <pc:spChg chg="add mod">
          <ac:chgData name="AHMED (MUJTABA BUTT (BESE-26))" userId="9fa05095-d3ef-4cf0-94fe-5de0b843e45e" providerId="ADAL" clId="{E5361DFF-E6CB-44A9-9AF1-AC7FE50666BD}" dt="2024-01-14T12:41:31.462" v="1720" actId="20577"/>
          <ac:spMkLst>
            <pc:docMk/>
            <pc:sldMk cId="245194929" sldId="257"/>
            <ac:spMk id="11" creationId="{FBF48430-C923-3004-5276-A87ED8948E19}"/>
          </ac:spMkLst>
        </pc:spChg>
        <pc:spChg chg="add mod">
          <ac:chgData name="AHMED (MUJTABA BUTT (BESE-26))" userId="9fa05095-d3ef-4cf0-94fe-5de0b843e45e" providerId="ADAL" clId="{E5361DFF-E6CB-44A9-9AF1-AC7FE50666BD}" dt="2024-01-14T12:30:53.424" v="1658" actId="1076"/>
          <ac:spMkLst>
            <pc:docMk/>
            <pc:sldMk cId="245194929" sldId="257"/>
            <ac:spMk id="12" creationId="{CD7BC042-1550-84AC-7DB4-DFDCA12158BC}"/>
          </ac:spMkLst>
        </pc:spChg>
        <pc:spChg chg="add mod">
          <ac:chgData name="AHMED (MUJTABA BUTT (BESE-26))" userId="9fa05095-d3ef-4cf0-94fe-5de0b843e45e" providerId="ADAL" clId="{E5361DFF-E6CB-44A9-9AF1-AC7FE50666BD}" dt="2024-01-14T12:30:53.424" v="1658" actId="1076"/>
          <ac:spMkLst>
            <pc:docMk/>
            <pc:sldMk cId="245194929" sldId="257"/>
            <ac:spMk id="13" creationId="{F8372AEA-3A91-BD7F-D9C8-FD3C812BD080}"/>
          </ac:spMkLst>
        </pc:spChg>
        <pc:spChg chg="add mod">
          <ac:chgData name="AHMED (MUJTABA BUTT (BESE-26))" userId="9fa05095-d3ef-4cf0-94fe-5de0b843e45e" providerId="ADAL" clId="{E5361DFF-E6CB-44A9-9AF1-AC7FE50666BD}" dt="2024-01-14T12:30:53.424" v="1658" actId="1076"/>
          <ac:spMkLst>
            <pc:docMk/>
            <pc:sldMk cId="245194929" sldId="257"/>
            <ac:spMk id="14" creationId="{9497FD8F-48BD-6947-0D81-DB301AB4D63E}"/>
          </ac:spMkLst>
        </pc:spChg>
        <pc:spChg chg="add del mod">
          <ac:chgData name="AHMED (MUJTABA BUTT (BESE-26))" userId="9fa05095-d3ef-4cf0-94fe-5de0b843e45e" providerId="ADAL" clId="{E5361DFF-E6CB-44A9-9AF1-AC7FE50666BD}" dt="2024-01-12T15:28:11.264" v="387" actId="478"/>
          <ac:spMkLst>
            <pc:docMk/>
            <pc:sldMk cId="245194929" sldId="257"/>
            <ac:spMk id="15" creationId="{C2664E31-3828-D216-CB2D-74EC91E32564}"/>
          </ac:spMkLst>
        </pc:spChg>
        <pc:spChg chg="add del">
          <ac:chgData name="AHMED (MUJTABA BUTT (BESE-26))" userId="9fa05095-d3ef-4cf0-94fe-5de0b843e45e" providerId="ADAL" clId="{E5361DFF-E6CB-44A9-9AF1-AC7FE50666BD}" dt="2024-01-12T15:40:35.450" v="407" actId="478"/>
          <ac:spMkLst>
            <pc:docMk/>
            <pc:sldMk cId="245194929" sldId="257"/>
            <ac:spMk id="16" creationId="{61895F04-E525-F686-9F65-2B3AC29582A5}"/>
          </ac:spMkLst>
        </pc:spChg>
        <pc:spChg chg="add del mod">
          <ac:chgData name="AHMED (MUJTABA BUTT (BESE-26))" userId="9fa05095-d3ef-4cf0-94fe-5de0b843e45e" providerId="ADAL" clId="{E5361DFF-E6CB-44A9-9AF1-AC7FE50666BD}" dt="2024-01-12T18:39:17.069" v="859" actId="478"/>
          <ac:spMkLst>
            <pc:docMk/>
            <pc:sldMk cId="245194929" sldId="257"/>
            <ac:spMk id="18" creationId="{754D4F3D-1803-7310-F5AB-E68019A15E3E}"/>
          </ac:spMkLst>
        </pc:spChg>
        <pc:spChg chg="add del">
          <ac:chgData name="AHMED (MUJTABA BUTT (BESE-26))" userId="9fa05095-d3ef-4cf0-94fe-5de0b843e45e" providerId="ADAL" clId="{E5361DFF-E6CB-44A9-9AF1-AC7FE50666BD}" dt="2024-01-12T21:34:42.326" v="1472" actId="26606"/>
          <ac:spMkLst>
            <pc:docMk/>
            <pc:sldMk cId="245194929" sldId="257"/>
            <ac:spMk id="2061" creationId="{2B97F24A-32CE-4C1C-A50D-3016B394DCFB}"/>
          </ac:spMkLst>
        </pc:spChg>
        <pc:spChg chg="add del">
          <ac:chgData name="AHMED (MUJTABA BUTT (BESE-26))" userId="9fa05095-d3ef-4cf0-94fe-5de0b843e45e" providerId="ADAL" clId="{E5361DFF-E6CB-44A9-9AF1-AC7FE50666BD}" dt="2024-01-12T21:34:42.326" v="1472" actId="26606"/>
          <ac:spMkLst>
            <pc:docMk/>
            <pc:sldMk cId="245194929" sldId="257"/>
            <ac:spMk id="2062" creationId="{CD8B4F24-440B-49E9-B85D-733523DC064B}"/>
          </ac:spMkLst>
        </pc:spChg>
        <pc:spChg chg="add del">
          <ac:chgData name="AHMED (MUJTABA BUTT (BESE-26))" userId="9fa05095-d3ef-4cf0-94fe-5de0b843e45e" providerId="ADAL" clId="{E5361DFF-E6CB-44A9-9AF1-AC7FE50666BD}" dt="2024-01-12T17:56:29.611" v="585" actId="26606"/>
          <ac:spMkLst>
            <pc:docMk/>
            <pc:sldMk cId="245194929" sldId="257"/>
            <ac:spMk id="2063" creationId="{0288C6B4-AFC3-407F-A595-EFFD38D4CCAF}"/>
          </ac:spMkLst>
        </pc:spChg>
        <pc:spChg chg="add del">
          <ac:chgData name="AHMED (MUJTABA BUTT (BESE-26))" userId="9fa05095-d3ef-4cf0-94fe-5de0b843e45e" providerId="ADAL" clId="{E5361DFF-E6CB-44A9-9AF1-AC7FE50666BD}" dt="2024-01-12T17:56:29.611" v="585" actId="26606"/>
          <ac:spMkLst>
            <pc:docMk/>
            <pc:sldMk cId="245194929" sldId="257"/>
            <ac:spMk id="2065" creationId="{CF236821-17FE-429B-8D2C-08E13A64EA40}"/>
          </ac:spMkLst>
        </pc:spChg>
        <pc:spChg chg="add del">
          <ac:chgData name="AHMED (MUJTABA BUTT (BESE-26))" userId="9fa05095-d3ef-4cf0-94fe-5de0b843e45e" providerId="ADAL" clId="{E5361DFF-E6CB-44A9-9AF1-AC7FE50666BD}" dt="2024-01-12T17:56:29.611" v="585" actId="26606"/>
          <ac:spMkLst>
            <pc:docMk/>
            <pc:sldMk cId="245194929" sldId="257"/>
            <ac:spMk id="2067" creationId="{C0BDBCD2-E081-43AB-9119-C55465E59757}"/>
          </ac:spMkLst>
        </pc:spChg>
        <pc:spChg chg="add del">
          <ac:chgData name="AHMED (MUJTABA BUTT (BESE-26))" userId="9fa05095-d3ef-4cf0-94fe-5de0b843e45e" providerId="ADAL" clId="{E5361DFF-E6CB-44A9-9AF1-AC7FE50666BD}" dt="2024-01-12T17:56:29.611" v="585" actId="26606"/>
          <ac:spMkLst>
            <pc:docMk/>
            <pc:sldMk cId="245194929" sldId="257"/>
            <ac:spMk id="2069" creationId="{98E79BE4-34FE-485A-98A5-92CE8F7C4743}"/>
          </ac:spMkLst>
        </pc:spChg>
        <pc:spChg chg="add del">
          <ac:chgData name="AHMED (MUJTABA BUTT (BESE-26))" userId="9fa05095-d3ef-4cf0-94fe-5de0b843e45e" providerId="ADAL" clId="{E5361DFF-E6CB-44A9-9AF1-AC7FE50666BD}" dt="2024-01-12T17:56:29.611" v="585" actId="26606"/>
          <ac:spMkLst>
            <pc:docMk/>
            <pc:sldMk cId="245194929" sldId="257"/>
            <ac:spMk id="2071" creationId="{7A5F0580-5EE9-419F-96EE-B6529EF6E7D0}"/>
          </ac:spMkLst>
        </pc:spChg>
        <pc:grpChg chg="add mod">
          <ac:chgData name="AHMED (MUJTABA BUTT (BESE-26))" userId="9fa05095-d3ef-4cf0-94fe-5de0b843e45e" providerId="ADAL" clId="{E5361DFF-E6CB-44A9-9AF1-AC7FE50666BD}" dt="2024-01-12T17:56:48.244" v="587" actId="164"/>
          <ac:grpSpMkLst>
            <pc:docMk/>
            <pc:sldMk cId="245194929" sldId="257"/>
            <ac:grpSpMk id="3" creationId="{02AC7527-EB85-D46B-56B2-C827ECD1A113}"/>
          </ac:grpSpMkLst>
        </pc:grpChg>
        <pc:picChg chg="add del mod">
          <ac:chgData name="AHMED (MUJTABA BUTT (BESE-26))" userId="9fa05095-d3ef-4cf0-94fe-5de0b843e45e" providerId="ADAL" clId="{E5361DFF-E6CB-44A9-9AF1-AC7FE50666BD}" dt="2024-01-12T20:37:41.938" v="1190" actId="478"/>
          <ac:picMkLst>
            <pc:docMk/>
            <pc:sldMk cId="245194929" sldId="257"/>
            <ac:picMk id="1026" creationId="{FE582636-A52F-B34D-23E6-B21ECF588284}"/>
          </ac:picMkLst>
        </pc:picChg>
        <pc:picChg chg="add mod">
          <ac:chgData name="AHMED (MUJTABA BUTT (BESE-26))" userId="9fa05095-d3ef-4cf0-94fe-5de0b843e45e" providerId="ADAL" clId="{E5361DFF-E6CB-44A9-9AF1-AC7FE50666BD}" dt="2024-01-14T12:17:56.146" v="1597" actId="1076"/>
          <ac:picMkLst>
            <pc:docMk/>
            <pc:sldMk cId="245194929" sldId="257"/>
            <ac:picMk id="1028" creationId="{CF445B1D-8110-5553-6EC5-7BCBE2342D55}"/>
          </ac:picMkLst>
        </pc:picChg>
        <pc:picChg chg="add mod">
          <ac:chgData name="AHMED (MUJTABA BUTT (BESE-26))" userId="9fa05095-d3ef-4cf0-94fe-5de0b843e45e" providerId="ADAL" clId="{E5361DFF-E6CB-44A9-9AF1-AC7FE50666BD}" dt="2024-01-14T12:17:56.146" v="1597" actId="1076"/>
          <ac:picMkLst>
            <pc:docMk/>
            <pc:sldMk cId="245194929" sldId="257"/>
            <ac:picMk id="1030" creationId="{1A64ADF0-A5F8-7306-1866-C9027CD59670}"/>
          </ac:picMkLst>
        </pc:picChg>
        <pc:picChg chg="add mod">
          <ac:chgData name="AHMED (MUJTABA BUTT (BESE-26))" userId="9fa05095-d3ef-4cf0-94fe-5de0b843e45e" providerId="ADAL" clId="{E5361DFF-E6CB-44A9-9AF1-AC7FE50666BD}" dt="2024-01-14T12:17:56.146" v="1597" actId="1076"/>
          <ac:picMkLst>
            <pc:docMk/>
            <pc:sldMk cId="245194929" sldId="257"/>
            <ac:picMk id="1032" creationId="{3249FB50-9748-340A-7FF7-399FFCE8A750}"/>
          </ac:picMkLst>
        </pc:picChg>
        <pc:picChg chg="add mod">
          <ac:chgData name="AHMED (MUJTABA BUTT (BESE-26))" userId="9fa05095-d3ef-4cf0-94fe-5de0b843e45e" providerId="ADAL" clId="{E5361DFF-E6CB-44A9-9AF1-AC7FE50666BD}" dt="2024-01-14T12:57:14.124" v="1755" actId="1076"/>
          <ac:picMkLst>
            <pc:docMk/>
            <pc:sldMk cId="245194929" sldId="257"/>
            <ac:picMk id="1034" creationId="{C606CF3B-C5B3-EE15-6285-E3DC27E96442}"/>
          </ac:picMkLst>
        </pc:picChg>
        <pc:picChg chg="add del mod">
          <ac:chgData name="AHMED (MUJTABA BUTT (BESE-26))" userId="9fa05095-d3ef-4cf0-94fe-5de0b843e45e" providerId="ADAL" clId="{E5361DFF-E6CB-44A9-9AF1-AC7FE50666BD}" dt="2024-01-12T21:13:51.245" v="1323" actId="478"/>
          <ac:picMkLst>
            <pc:docMk/>
            <pc:sldMk cId="245194929" sldId="257"/>
            <ac:picMk id="1036" creationId="{30B6E3F5-66CA-A5B3-39D4-9EC25D037816}"/>
          </ac:picMkLst>
        </pc:picChg>
        <pc:picChg chg="add mod">
          <ac:chgData name="AHMED (MUJTABA BUTT (BESE-26))" userId="9fa05095-d3ef-4cf0-94fe-5de0b843e45e" providerId="ADAL" clId="{E5361DFF-E6CB-44A9-9AF1-AC7FE50666BD}" dt="2024-01-14T12:30:53.424" v="1658" actId="1076"/>
          <ac:picMkLst>
            <pc:docMk/>
            <pc:sldMk cId="245194929" sldId="257"/>
            <ac:picMk id="1038" creationId="{C8D98383-4405-D21E-12DF-BE17B13E5929}"/>
          </ac:picMkLst>
        </pc:picChg>
        <pc:picChg chg="add mod">
          <ac:chgData name="AHMED (MUJTABA BUTT (BESE-26))" userId="9fa05095-d3ef-4cf0-94fe-5de0b843e45e" providerId="ADAL" clId="{E5361DFF-E6CB-44A9-9AF1-AC7FE50666BD}" dt="2024-01-14T12:30:53.424" v="1658" actId="1076"/>
          <ac:picMkLst>
            <pc:docMk/>
            <pc:sldMk cId="245194929" sldId="257"/>
            <ac:picMk id="2050" creationId="{C4FB9302-80AE-C019-4F2A-D755FD5BC42A}"/>
          </ac:picMkLst>
        </pc:picChg>
        <pc:picChg chg="add del mod">
          <ac:chgData name="AHMED (MUJTABA BUTT (BESE-26))" userId="9fa05095-d3ef-4cf0-94fe-5de0b843e45e" providerId="ADAL" clId="{E5361DFF-E6CB-44A9-9AF1-AC7FE50666BD}" dt="2024-01-12T15:49:01.613" v="483" actId="478"/>
          <ac:picMkLst>
            <pc:docMk/>
            <pc:sldMk cId="245194929" sldId="257"/>
            <ac:picMk id="2054" creationId="{7079A32B-7E97-D885-4439-8D5A0FA706AD}"/>
          </ac:picMkLst>
        </pc:picChg>
        <pc:picChg chg="add mod">
          <ac:chgData name="AHMED (MUJTABA BUTT (BESE-26))" userId="9fa05095-d3ef-4cf0-94fe-5de0b843e45e" providerId="ADAL" clId="{E5361DFF-E6CB-44A9-9AF1-AC7FE50666BD}" dt="2024-01-14T12:30:53.424" v="1658" actId="1076"/>
          <ac:picMkLst>
            <pc:docMk/>
            <pc:sldMk cId="245194929" sldId="257"/>
            <ac:picMk id="2056" creationId="{A0615601-FA1D-8DB0-0165-27D85C2B6C31}"/>
          </ac:picMkLst>
        </pc:picChg>
        <pc:picChg chg="add mod">
          <ac:chgData name="AHMED (MUJTABA BUTT (BESE-26))" userId="9fa05095-d3ef-4cf0-94fe-5de0b843e45e" providerId="ADAL" clId="{E5361DFF-E6CB-44A9-9AF1-AC7FE50666BD}" dt="2024-01-14T12:30:53.424" v="1658" actId="1076"/>
          <ac:picMkLst>
            <pc:docMk/>
            <pc:sldMk cId="245194929" sldId="257"/>
            <ac:picMk id="2058" creationId="{27C622AA-8711-DD58-B155-225FD0C60DE7}"/>
          </ac:picMkLst>
        </pc:picChg>
        <pc:picChg chg="add del mod">
          <ac:chgData name="AHMED (MUJTABA BUTT (BESE-26))" userId="9fa05095-d3ef-4cf0-94fe-5de0b843e45e" providerId="ADAL" clId="{E5361DFF-E6CB-44A9-9AF1-AC7FE50666BD}" dt="2024-01-12T17:46:58.228" v="555" actId="478"/>
          <ac:picMkLst>
            <pc:docMk/>
            <pc:sldMk cId="245194929" sldId="257"/>
            <ac:picMk id="2060" creationId="{E0FAF61A-DDA6-FE14-D4E8-E49986FF9E6F}"/>
          </ac:picMkLst>
        </pc:picChg>
      </pc:sldChg>
      <pc:sldChg chg="new del">
        <pc:chgData name="AHMED (MUJTABA BUTT (BESE-26))" userId="9fa05095-d3ef-4cf0-94fe-5de0b843e45e" providerId="ADAL" clId="{E5361DFF-E6CB-44A9-9AF1-AC7FE50666BD}" dt="2024-01-14T12:19:10.430" v="1600" actId="47"/>
        <pc:sldMkLst>
          <pc:docMk/>
          <pc:sldMk cId="925098021" sldId="258"/>
        </pc:sldMkLst>
      </pc:sldChg>
      <pc:sldChg chg="new del">
        <pc:chgData name="AHMED (MUJTABA BUTT (BESE-26))" userId="9fa05095-d3ef-4cf0-94fe-5de0b843e45e" providerId="ADAL" clId="{E5361DFF-E6CB-44A9-9AF1-AC7FE50666BD}" dt="2024-01-14T11:58:16.317" v="1514" actId="2696"/>
        <pc:sldMkLst>
          <pc:docMk/>
          <pc:sldMk cId="1716587745" sldId="25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0"/>
          </a:xfrm>
          <a:prstGeom prst="rect">
            <a:avLst/>
          </a:prstGeom>
        </p:spPr>
      </p:pic>
      <p:sp>
        <p:nvSpPr>
          <p:cNvPr id="2" name="Title 1"/>
          <p:cNvSpPr>
            <a:spLocks noGrp="1"/>
          </p:cNvSpPr>
          <p:nvPr>
            <p:ph type="ctrTitle"/>
          </p:nvPr>
        </p:nvSpPr>
        <p:spPr>
          <a:xfrm>
            <a:off x="984944" y="2312509"/>
            <a:ext cx="4888112" cy="4460823"/>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984944" y="6908803"/>
            <a:ext cx="4888112" cy="2438398"/>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14-Jan-24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1160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0"/>
          </a:xfrm>
          <a:prstGeom prst="rect">
            <a:avLst/>
          </a:prstGeom>
        </p:spPr>
      </p:pic>
      <p:sp>
        <p:nvSpPr>
          <p:cNvPr id="2" name="Title 1"/>
          <p:cNvSpPr>
            <a:spLocks noGrp="1"/>
          </p:cNvSpPr>
          <p:nvPr>
            <p:ph type="title"/>
          </p:nvPr>
        </p:nvSpPr>
        <p:spPr>
          <a:xfrm>
            <a:off x="514010" y="7625554"/>
            <a:ext cx="5829993" cy="1442862"/>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6419" y="1241353"/>
            <a:ext cx="5525174" cy="5714020"/>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3999" y="9082183"/>
            <a:ext cx="5830004" cy="121328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14-Jan-24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36796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0"/>
          </a:xfrm>
          <a:prstGeom prst="rect">
            <a:avLst/>
          </a:prstGeom>
        </p:spPr>
      </p:pic>
      <p:sp>
        <p:nvSpPr>
          <p:cNvPr id="2" name="Title 1"/>
          <p:cNvSpPr>
            <a:spLocks noGrp="1"/>
          </p:cNvSpPr>
          <p:nvPr>
            <p:ph type="title"/>
          </p:nvPr>
        </p:nvSpPr>
        <p:spPr>
          <a:xfrm>
            <a:off x="513999" y="1083734"/>
            <a:ext cx="5830004" cy="6092880"/>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3999" y="7475237"/>
            <a:ext cx="5830004" cy="2820231"/>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14-Jan-24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42620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0"/>
          </a:xfrm>
          <a:prstGeom prst="rect">
            <a:avLst/>
          </a:prstGeom>
        </p:spPr>
      </p:pic>
      <p:sp>
        <p:nvSpPr>
          <p:cNvPr id="2" name="Title 1"/>
          <p:cNvSpPr>
            <a:spLocks noGrp="1"/>
          </p:cNvSpPr>
          <p:nvPr>
            <p:ph type="title"/>
          </p:nvPr>
        </p:nvSpPr>
        <p:spPr>
          <a:xfrm>
            <a:off x="813494" y="1551269"/>
            <a:ext cx="5232798" cy="4853182"/>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67863" y="6417835"/>
            <a:ext cx="4923168" cy="105740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513999" y="7773862"/>
            <a:ext cx="5830004" cy="2526316"/>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14-Jan-24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11" name="TextBox 10"/>
          <p:cNvSpPr txBox="1"/>
          <p:nvPr/>
        </p:nvSpPr>
        <p:spPr>
          <a:xfrm>
            <a:off x="553220" y="1578416"/>
            <a:ext cx="410166" cy="103960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5887598" y="5546693"/>
            <a:ext cx="415231" cy="103960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943545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0"/>
          </a:xfrm>
          <a:prstGeom prst="rect">
            <a:avLst/>
          </a:prstGeom>
        </p:spPr>
      </p:pic>
      <p:sp>
        <p:nvSpPr>
          <p:cNvPr id="2" name="Title 1"/>
          <p:cNvSpPr>
            <a:spLocks noGrp="1"/>
          </p:cNvSpPr>
          <p:nvPr>
            <p:ph type="title"/>
          </p:nvPr>
        </p:nvSpPr>
        <p:spPr>
          <a:xfrm>
            <a:off x="513999" y="3802174"/>
            <a:ext cx="5830004" cy="4465484"/>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3999" y="8288595"/>
            <a:ext cx="5830004" cy="2027812"/>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14-Jan-24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91966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0"/>
          </a:xfrm>
          <a:prstGeom prst="rect">
            <a:avLst/>
          </a:prstGeom>
        </p:spPr>
      </p:pic>
      <p:sp>
        <p:nvSpPr>
          <p:cNvPr id="15" name="Title 1"/>
          <p:cNvSpPr>
            <a:spLocks noGrp="1"/>
          </p:cNvSpPr>
          <p:nvPr>
            <p:ph type="title"/>
          </p:nvPr>
        </p:nvSpPr>
        <p:spPr>
          <a:xfrm>
            <a:off x="513999" y="1083734"/>
            <a:ext cx="5830004" cy="28535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3998" y="4208165"/>
            <a:ext cx="1855674" cy="1024466"/>
          </a:xfrm>
        </p:spPr>
        <p:txBody>
          <a:bodyPr anchor="b">
            <a:noAutofit/>
          </a:bodyPr>
          <a:lstStyle>
            <a:lvl1pPr marL="0" indent="0" algn="ctr">
              <a:lnSpc>
                <a:spcPct val="7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3998" y="5232634"/>
            <a:ext cx="1855674" cy="506283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2504469" y="4208165"/>
            <a:ext cx="1851481" cy="1024466"/>
          </a:xfrm>
        </p:spPr>
        <p:txBody>
          <a:bodyPr anchor="b">
            <a:noAutofit/>
          </a:bodyPr>
          <a:lstStyle>
            <a:lvl1pPr marL="0" indent="0" algn="ctr">
              <a:lnSpc>
                <a:spcPct val="7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2498259" y="5232634"/>
            <a:ext cx="1858135" cy="506283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4484981" y="4208165"/>
            <a:ext cx="1859022" cy="1024466"/>
          </a:xfrm>
        </p:spPr>
        <p:txBody>
          <a:bodyPr anchor="b">
            <a:noAutofit/>
          </a:bodyPr>
          <a:lstStyle>
            <a:lvl1pPr marL="0" indent="0" algn="ctr">
              <a:lnSpc>
                <a:spcPct val="7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4484981" y="5232634"/>
            <a:ext cx="1859022" cy="506283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14-Jan-24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77410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0"/>
          </a:xfrm>
          <a:prstGeom prst="rect">
            <a:avLst/>
          </a:prstGeom>
        </p:spPr>
      </p:pic>
      <p:sp>
        <p:nvSpPr>
          <p:cNvPr id="30" name="Title 1"/>
          <p:cNvSpPr>
            <a:spLocks noGrp="1"/>
          </p:cNvSpPr>
          <p:nvPr>
            <p:ph type="title"/>
          </p:nvPr>
        </p:nvSpPr>
        <p:spPr>
          <a:xfrm>
            <a:off x="513999" y="1085817"/>
            <a:ext cx="5830004" cy="2851417"/>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3999" y="7475235"/>
            <a:ext cx="1854230" cy="1024466"/>
          </a:xfrm>
        </p:spPr>
        <p:txBody>
          <a:bodyPr anchor="b">
            <a:noAutofit/>
          </a:bodyPr>
          <a:lstStyle>
            <a:lvl1pPr marL="0" indent="0" algn="ctr">
              <a:lnSpc>
                <a:spcPct val="7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3999" y="4208166"/>
            <a:ext cx="1854230" cy="2709333"/>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3999" y="8499702"/>
            <a:ext cx="1854230" cy="179576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2499052" y="7475235"/>
            <a:ext cx="1857278" cy="1024466"/>
          </a:xfrm>
        </p:spPr>
        <p:txBody>
          <a:bodyPr anchor="b">
            <a:noAutofit/>
          </a:bodyPr>
          <a:lstStyle>
            <a:lvl1pPr marL="0" indent="0" algn="ctr">
              <a:lnSpc>
                <a:spcPct val="7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2498258" y="4208166"/>
            <a:ext cx="1858136" cy="2709333"/>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498258" y="8499701"/>
            <a:ext cx="1858136" cy="1795767"/>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4484981" y="7475235"/>
            <a:ext cx="1856633" cy="1024466"/>
          </a:xfrm>
        </p:spPr>
        <p:txBody>
          <a:bodyPr anchor="b">
            <a:noAutofit/>
          </a:bodyPr>
          <a:lstStyle>
            <a:lvl1pPr marL="0" indent="0" algn="ctr">
              <a:lnSpc>
                <a:spcPct val="7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4484981" y="4208166"/>
            <a:ext cx="1859022" cy="2709333"/>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4484910" y="8499697"/>
            <a:ext cx="1859093" cy="179577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14-Jan-24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75122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513999" y="4208168"/>
            <a:ext cx="5830004" cy="60873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14-Jan-24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4659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0"/>
          </a:xfrm>
          <a:prstGeom prst="rect">
            <a:avLst/>
          </a:prstGeom>
        </p:spPr>
      </p:pic>
      <p:sp>
        <p:nvSpPr>
          <p:cNvPr id="2" name="Vertical Title 1"/>
          <p:cNvSpPr>
            <a:spLocks noGrp="1"/>
          </p:cNvSpPr>
          <p:nvPr>
            <p:ph type="title" orient="vert"/>
          </p:nvPr>
        </p:nvSpPr>
        <p:spPr>
          <a:xfrm>
            <a:off x="4907757" y="1083738"/>
            <a:ext cx="1436246" cy="9211732"/>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513999" y="1083738"/>
            <a:ext cx="4308032" cy="9211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14-Jan-24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6550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513997" y="4208166"/>
            <a:ext cx="5829653" cy="6087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14-Jan-24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4824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0"/>
          </a:xfrm>
          <a:prstGeom prst="rect">
            <a:avLst/>
          </a:prstGeom>
        </p:spPr>
      </p:pic>
      <p:sp>
        <p:nvSpPr>
          <p:cNvPr id="2" name="Title 1"/>
          <p:cNvSpPr>
            <a:spLocks noGrp="1"/>
          </p:cNvSpPr>
          <p:nvPr>
            <p:ph type="title"/>
          </p:nvPr>
        </p:nvSpPr>
        <p:spPr>
          <a:xfrm>
            <a:off x="513998" y="1473004"/>
            <a:ext cx="5822861" cy="4865456"/>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513998" y="6502149"/>
            <a:ext cx="5822861" cy="2432325"/>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14-Jan-24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726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0"/>
          </a:xfrm>
          <a:prstGeom prst="rect">
            <a:avLst/>
          </a:prstGeom>
        </p:spPr>
      </p:pic>
      <p:sp>
        <p:nvSpPr>
          <p:cNvPr id="14" name="Title 1"/>
          <p:cNvSpPr>
            <a:spLocks noGrp="1"/>
          </p:cNvSpPr>
          <p:nvPr>
            <p:ph type="title"/>
          </p:nvPr>
        </p:nvSpPr>
        <p:spPr>
          <a:xfrm>
            <a:off x="513999" y="1099588"/>
            <a:ext cx="5830004" cy="2837648"/>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513997" y="4208166"/>
            <a:ext cx="2872140" cy="6087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3471862" y="4208166"/>
            <a:ext cx="2871788" cy="6087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14-Jan-24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7957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0"/>
          </a:xfrm>
          <a:prstGeom prst="rect">
            <a:avLst/>
          </a:prstGeom>
        </p:spPr>
      </p:pic>
      <p:sp>
        <p:nvSpPr>
          <p:cNvPr id="14" name="Title 1"/>
          <p:cNvSpPr>
            <a:spLocks noGrp="1"/>
          </p:cNvSpPr>
          <p:nvPr>
            <p:ph type="title"/>
          </p:nvPr>
        </p:nvSpPr>
        <p:spPr>
          <a:xfrm>
            <a:off x="513999" y="1099588"/>
            <a:ext cx="5830004" cy="28376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644809" y="4215143"/>
            <a:ext cx="2741330" cy="1208878"/>
          </a:xfrm>
        </p:spPr>
        <p:txBody>
          <a:bodyPr anchor="b">
            <a:noAutofit/>
          </a:bodyPr>
          <a:lstStyle>
            <a:lvl1pPr marL="0" indent="0">
              <a:lnSpc>
                <a:spcPct val="7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513998" y="5424024"/>
            <a:ext cx="2872140" cy="48714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597988" y="4215143"/>
            <a:ext cx="2746015" cy="1208878"/>
          </a:xfrm>
        </p:spPr>
        <p:txBody>
          <a:bodyPr anchor="b">
            <a:noAutofit/>
          </a:bodyPr>
          <a:lstStyle>
            <a:lvl1pPr marL="0" indent="0">
              <a:lnSpc>
                <a:spcPct val="7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3471863" y="5424024"/>
            <a:ext cx="2871788" cy="48714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14-Jan-24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23135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14-Jan-24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096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0"/>
          </a:xfrm>
          <a:prstGeom prst="rect">
            <a:avLst/>
          </a:prstGeom>
        </p:spPr>
      </p:pic>
      <p:sp>
        <p:nvSpPr>
          <p:cNvPr id="2" name="Date Placeholder 1"/>
          <p:cNvSpPr>
            <a:spLocks noGrp="1"/>
          </p:cNvSpPr>
          <p:nvPr>
            <p:ph type="dt" sz="half" idx="10"/>
          </p:nvPr>
        </p:nvSpPr>
        <p:spPr/>
        <p:txBody>
          <a:bodyPr/>
          <a:lstStyle/>
          <a:p>
            <a:fld id="{846CE7D5-CF57-46EF-B807-FDD0502418D4}" type="datetimeFigureOut">
              <a:rPr lang="en-US" smtClean="0"/>
              <a:t>14-Jan-24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45455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0"/>
          </a:xfrm>
          <a:prstGeom prst="rect">
            <a:avLst/>
          </a:prstGeom>
        </p:spPr>
      </p:pic>
      <p:sp>
        <p:nvSpPr>
          <p:cNvPr id="2" name="Title 1"/>
          <p:cNvSpPr>
            <a:spLocks noGrp="1"/>
          </p:cNvSpPr>
          <p:nvPr>
            <p:ph type="title"/>
          </p:nvPr>
        </p:nvSpPr>
        <p:spPr>
          <a:xfrm>
            <a:off x="513998" y="1083734"/>
            <a:ext cx="2213825" cy="3596892"/>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2856410" y="1083736"/>
            <a:ext cx="3487592" cy="92117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3999" y="4680626"/>
            <a:ext cx="2213825" cy="561484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14-Jan-24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8006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0"/>
          </a:xfrm>
          <a:prstGeom prst="rect">
            <a:avLst/>
          </a:prstGeom>
        </p:spPr>
      </p:pic>
      <p:sp>
        <p:nvSpPr>
          <p:cNvPr id="2" name="Title 1"/>
          <p:cNvSpPr>
            <a:spLocks noGrp="1"/>
          </p:cNvSpPr>
          <p:nvPr>
            <p:ph type="title"/>
          </p:nvPr>
        </p:nvSpPr>
        <p:spPr>
          <a:xfrm>
            <a:off x="513999" y="1083733"/>
            <a:ext cx="3097214" cy="3596896"/>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753203" y="1083735"/>
            <a:ext cx="2254388" cy="9211733"/>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009" y="4680629"/>
            <a:ext cx="3097203" cy="561483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14-Jan-24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15830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1" y="-1"/>
            <a:ext cx="6858002" cy="121920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513999" y="1099588"/>
            <a:ext cx="5830004" cy="283764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3999" y="4208168"/>
            <a:ext cx="5830004" cy="60873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319290" y="10459158"/>
            <a:ext cx="1543050" cy="649111"/>
          </a:xfrm>
          <a:prstGeom prst="rect">
            <a:avLst/>
          </a:prstGeom>
        </p:spPr>
        <p:txBody>
          <a:bodyPr vert="horz" lIns="91440" tIns="45720" rIns="91440" bIns="45720" rtlCol="0" anchor="ctr"/>
          <a:lstStyle>
            <a:lvl1pPr algn="r">
              <a:defRPr sz="750">
                <a:solidFill>
                  <a:schemeClr val="tx1"/>
                </a:solidFill>
              </a:defRPr>
            </a:lvl1pPr>
          </a:lstStyle>
          <a:p>
            <a:fld id="{846CE7D5-CF57-46EF-B807-FDD0502418D4}" type="datetimeFigureOut">
              <a:rPr lang="en-US" smtClean="0"/>
              <a:t>14-Jan-24</a:t>
            </a:fld>
            <a:endParaRPr lang="en-US"/>
          </a:p>
        </p:txBody>
      </p:sp>
      <p:sp>
        <p:nvSpPr>
          <p:cNvPr id="5" name="Footer Placeholder 4"/>
          <p:cNvSpPr>
            <a:spLocks noGrp="1"/>
          </p:cNvSpPr>
          <p:nvPr>
            <p:ph type="ftr" sz="quarter" idx="3"/>
          </p:nvPr>
        </p:nvSpPr>
        <p:spPr>
          <a:xfrm>
            <a:off x="513999" y="10459158"/>
            <a:ext cx="3753499" cy="649111"/>
          </a:xfrm>
          <a:prstGeom prst="rect">
            <a:avLst/>
          </a:prstGeom>
        </p:spPr>
        <p:txBody>
          <a:bodyPr vert="horz" lIns="91440" tIns="45720" rIns="91440" bIns="45720" rtlCol="0" anchor="ctr"/>
          <a:lstStyle>
            <a:lvl1pPr algn="l">
              <a:defRPr sz="750">
                <a:solidFill>
                  <a:schemeClr val="tx1"/>
                </a:solidFill>
              </a:defRPr>
            </a:lvl1pPr>
          </a:lstStyle>
          <a:p>
            <a:endParaRPr lang="en-US"/>
          </a:p>
        </p:txBody>
      </p:sp>
      <p:sp>
        <p:nvSpPr>
          <p:cNvPr id="6" name="Slide Number Placeholder 5"/>
          <p:cNvSpPr>
            <a:spLocks noGrp="1"/>
          </p:cNvSpPr>
          <p:nvPr>
            <p:ph type="sldNum" sz="quarter" idx="4"/>
          </p:nvPr>
        </p:nvSpPr>
        <p:spPr>
          <a:xfrm>
            <a:off x="5914132" y="10459158"/>
            <a:ext cx="429871" cy="649111"/>
          </a:xfrm>
          <a:prstGeom prst="rect">
            <a:avLst/>
          </a:prstGeom>
        </p:spPr>
        <p:txBody>
          <a:bodyPr vert="horz" lIns="91440" tIns="45720" rIns="91440" bIns="45720" rtlCol="0" anchor="ctr"/>
          <a:lstStyle>
            <a:lvl1pPr algn="r">
              <a:defRPr sz="750">
                <a:solidFill>
                  <a:schemeClr val="tx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537039662"/>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 id="2147484081" r:id="rId13"/>
    <p:sldLayoutId id="2147484082" r:id="rId14"/>
    <p:sldLayoutId id="2147484083" r:id="rId15"/>
    <p:sldLayoutId id="2147484084" r:id="rId16"/>
    <p:sldLayoutId id="2147484085" r:id="rId17"/>
  </p:sldLayoutIdLst>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E0FF8FA5-C383-8305-84F7-57FC4FDDD887}"/>
              </a:ext>
            </a:extLst>
          </p:cNvPr>
          <p:cNvSpPr txBox="1">
            <a:spLocks/>
          </p:cNvSpPr>
          <p:nvPr/>
        </p:nvSpPr>
        <p:spPr>
          <a:xfrm>
            <a:off x="-5" y="6097634"/>
            <a:ext cx="3428998" cy="3044952"/>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1" algn="l"/>
            <a:r>
              <a:rPr lang="en-US" sz="2400" b="1" dirty="0">
                <a:solidFill>
                  <a:srgbClr val="000000"/>
                </a:solidFill>
                <a:latin typeface="Calibri" panose="020F0502020204030204" pitchFamily="34" charset="0"/>
              </a:rPr>
              <a:t>FINDINGS</a:t>
            </a:r>
            <a:endParaRPr lang="en-US" sz="2400" dirty="0"/>
          </a:p>
          <a:p>
            <a:pPr marL="285750" indent="-285750" algn="just">
              <a:buFont typeface="Arial" panose="020B0604020202020204" pitchFamily="34" charset="0"/>
              <a:buChar char="•"/>
            </a:pPr>
            <a:r>
              <a:rPr lang="en-US" sz="1400" dirty="0">
                <a:solidFill>
                  <a:srgbClr val="000000"/>
                </a:solidFill>
                <a:latin typeface="Calibri" panose="020F0502020204030204" pitchFamily="34" charset="0"/>
              </a:rPr>
              <a:t>Employees who left the company had lower job satisfaction, job involvement, and work-life balance than those who stayed.</a:t>
            </a:r>
          </a:p>
          <a:p>
            <a:pPr marL="285750" indent="-285750" algn="just">
              <a:buFont typeface="Arial" panose="020B0604020202020204" pitchFamily="34" charset="0"/>
              <a:buChar char="•"/>
            </a:pPr>
            <a:r>
              <a:rPr lang="en-US" sz="1400" dirty="0">
                <a:solidFill>
                  <a:srgbClr val="000000"/>
                </a:solidFill>
                <a:latin typeface="Calibri" panose="020F0502020204030204" pitchFamily="34" charset="0"/>
              </a:rPr>
              <a:t>Employees who left the company had lower years at the company, years in current role, and years with current manager than those who stayed. This may indicate that they lacked career growth or stability.</a:t>
            </a:r>
          </a:p>
        </p:txBody>
      </p:sp>
      <p:sp>
        <p:nvSpPr>
          <p:cNvPr id="2" name="Title 1"/>
          <p:cNvSpPr>
            <a:spLocks noGrp="1"/>
          </p:cNvSpPr>
          <p:nvPr>
            <p:ph type="ctrTitle"/>
          </p:nvPr>
        </p:nvSpPr>
        <p:spPr>
          <a:xfrm>
            <a:off x="0" y="0"/>
            <a:ext cx="6858000" cy="1527048"/>
          </a:xfrm>
          <a:noFill/>
          <a:ln>
            <a:noFill/>
          </a:ln>
        </p:spPr>
        <p:style>
          <a:lnRef idx="0">
            <a:scrgbClr r="0" g="0" b="0"/>
          </a:lnRef>
          <a:fillRef idx="0">
            <a:scrgbClr r="0" g="0" b="0"/>
          </a:fillRef>
          <a:effectRef idx="0">
            <a:scrgbClr r="0" g="0" b="0"/>
          </a:effectRef>
          <a:fontRef idx="minor">
            <a:schemeClr val="dk1"/>
          </a:fontRef>
        </p:style>
        <p:txBody>
          <a:bodyPr anchor="ctr">
            <a:normAutofit fontScale="90000"/>
          </a:bodyPr>
          <a:lstStyle/>
          <a:p>
            <a:r>
              <a:rPr lang="en-US" sz="4900" cap="none" dirty="0">
                <a:ln w="0"/>
                <a:solidFill>
                  <a:schemeClr val="accent1"/>
                </a:solidFill>
                <a:effectLst>
                  <a:outerShdw blurRad="38100" dist="25400" dir="5400000" algn="ctr" rotWithShape="0">
                    <a:srgbClr val="6E747A">
                      <a:alpha val="43000"/>
                    </a:srgbClr>
                  </a:outerShdw>
                </a:effectLst>
              </a:rPr>
              <a:t>Employee Attrition Prediction Using Machine Learning</a:t>
            </a:r>
            <a:br>
              <a:rPr lang="en-US" sz="4900" cap="none" dirty="0">
                <a:ln w="0"/>
                <a:effectLst>
                  <a:outerShdw blurRad="38100" dist="19050" dir="2700000" algn="tl" rotWithShape="0">
                    <a:schemeClr val="dk1">
                      <a:alpha val="40000"/>
                    </a:schemeClr>
                  </a:outerShdw>
                </a:effectLst>
              </a:rPr>
            </a:br>
            <a:r>
              <a:rPr lang="en-US" sz="2700" b="1" cap="none" spc="600" dirty="0">
                <a:ln w="22225">
                  <a:solidFill>
                    <a:schemeClr val="accent2"/>
                  </a:solidFill>
                  <a:prstDash val="solid"/>
                </a:ln>
                <a:solidFill>
                  <a:schemeClr val="accent2">
                    <a:lumMod val="40000"/>
                    <a:lumOff val="60000"/>
                  </a:schemeClr>
                </a:solidFill>
              </a:rPr>
              <a:t>Ahmed Mujtaba Butt</a:t>
            </a:r>
            <a:endParaRPr lang="en-US" sz="2700" i="1" cap="none" spc="600" dirty="0">
              <a:ln w="0"/>
              <a:solidFill>
                <a:schemeClr val="bg1"/>
              </a:solidFill>
              <a:effectLst>
                <a:outerShdw blurRad="38100" dist="19050" dir="2700000" algn="tl" rotWithShape="0">
                  <a:schemeClr val="dk1">
                    <a:alpha val="40000"/>
                  </a:schemeClr>
                </a:outerShdw>
              </a:effectLst>
              <a:latin typeface="+mn-lt"/>
            </a:endParaRPr>
          </a:p>
        </p:txBody>
      </p:sp>
      <p:sp>
        <p:nvSpPr>
          <p:cNvPr id="12" name="TextBox 11">
            <a:extLst>
              <a:ext uri="{FF2B5EF4-FFF2-40B4-BE49-F238E27FC236}">
                <a16:creationId xmlns:a16="http://schemas.microsoft.com/office/drawing/2014/main" id="{CD7BC042-1550-84AC-7DB4-DFDCA12158BC}"/>
              </a:ext>
            </a:extLst>
          </p:cNvPr>
          <p:cNvSpPr txBox="1"/>
          <p:nvPr/>
        </p:nvSpPr>
        <p:spPr>
          <a:xfrm>
            <a:off x="-1" y="1716819"/>
            <a:ext cx="2286000" cy="2527872"/>
          </a:xfrm>
          <a:prstGeom prst="rect">
            <a:avLst/>
          </a:prstGeom>
          <a:noFill/>
        </p:spPr>
        <p:txBody>
          <a:bodyPr wrap="square" rtlCol="0">
            <a:spAutoFit/>
          </a:bodyPr>
          <a:lstStyle/>
          <a:p>
            <a:pPr algn="ctr" rtl="0" eaLnBrk="1" latinLnBrk="0" hangingPunct="1">
              <a:lnSpc>
                <a:spcPct val="90000"/>
              </a:lnSpc>
              <a:spcBef>
                <a:spcPts val="750"/>
              </a:spcBef>
              <a:spcAft>
                <a:spcPts val="0"/>
              </a:spcAft>
            </a:pPr>
            <a:r>
              <a:rPr lang="en-US" b="1" kern="1200" dirty="0">
                <a:solidFill>
                  <a:srgbClr val="000000"/>
                </a:solidFill>
                <a:effectLst/>
                <a:latin typeface="Calibri" panose="020F0502020204030204" pitchFamily="34" charset="0"/>
                <a:ea typeface="+mn-ea"/>
                <a:cs typeface="+mn-cs"/>
              </a:rPr>
              <a:t>Data Preprocessing</a:t>
            </a:r>
            <a:endParaRPr lang="en-US" sz="1200" dirty="0">
              <a:solidFill>
                <a:srgbClr val="000000"/>
              </a:solidFill>
              <a:latin typeface="Calibri" panose="020F0502020204030204" pitchFamily="34" charset="0"/>
            </a:endParaRPr>
          </a:p>
          <a:p>
            <a:pPr marL="171450" indent="-171450" algn="l" rtl="0" eaLnBrk="1" latinLnBrk="0" hangingPunct="1">
              <a:lnSpc>
                <a:spcPct val="90000"/>
              </a:lnSpc>
              <a:spcBef>
                <a:spcPts val="750"/>
              </a:spcBef>
              <a:spcAft>
                <a:spcPts val="0"/>
              </a:spcAft>
              <a:buFont typeface="Arial" panose="020B0604020202020204" pitchFamily="34" charset="0"/>
              <a:buChar char="•"/>
            </a:pPr>
            <a:endParaRPr lang="en-US" sz="1200" kern="1200" dirty="0">
              <a:solidFill>
                <a:srgbClr val="000000"/>
              </a:solidFill>
              <a:effectLst/>
              <a:latin typeface="Calibri" panose="020F0502020204030204" pitchFamily="34" charset="0"/>
              <a:ea typeface="+mn-ea"/>
              <a:cs typeface="+mn-cs"/>
            </a:endParaRPr>
          </a:p>
          <a:p>
            <a:pPr marL="171450" indent="-171450" algn="l" rtl="0" eaLnBrk="1" latinLnBrk="0" hangingPunct="1">
              <a:lnSpc>
                <a:spcPct val="90000"/>
              </a:lnSpc>
              <a:spcBef>
                <a:spcPts val="750"/>
              </a:spcBef>
              <a:spcAft>
                <a:spcPts val="0"/>
              </a:spcAft>
              <a:buFont typeface="Arial" panose="020B0604020202020204" pitchFamily="34" charset="0"/>
              <a:buChar char="•"/>
            </a:pPr>
            <a:endParaRPr lang="en-US" sz="1200" kern="1200" dirty="0">
              <a:solidFill>
                <a:srgbClr val="000000"/>
              </a:solidFill>
              <a:effectLst/>
              <a:latin typeface="Calibri" panose="020F0502020204030204" pitchFamily="34" charset="0"/>
              <a:ea typeface="+mn-ea"/>
              <a:cs typeface="+mn-cs"/>
            </a:endParaRPr>
          </a:p>
          <a:p>
            <a:pPr marL="171450" indent="-171450" algn="l" rtl="0" eaLnBrk="1" latinLnBrk="0" hangingPunct="1">
              <a:lnSpc>
                <a:spcPct val="90000"/>
              </a:lnSpc>
              <a:spcBef>
                <a:spcPts val="750"/>
              </a:spcBef>
              <a:spcAft>
                <a:spcPts val="0"/>
              </a:spcAft>
              <a:buFont typeface="Arial" panose="020B0604020202020204" pitchFamily="34" charset="0"/>
              <a:buChar char="•"/>
            </a:pPr>
            <a:endParaRPr lang="en-US" sz="1200" kern="1200" dirty="0">
              <a:solidFill>
                <a:srgbClr val="000000"/>
              </a:solidFill>
              <a:effectLst>
                <a:outerShdw blurRad="38100" dist="38100" dir="2700000" algn="tl">
                  <a:srgbClr val="000000">
                    <a:alpha val="43137"/>
                  </a:srgbClr>
                </a:outerShdw>
              </a:effectLst>
              <a:latin typeface="Calibri" panose="020F0502020204030204" pitchFamily="34" charset="0"/>
              <a:ea typeface="+mn-ea"/>
              <a:cs typeface="+mn-cs"/>
            </a:endParaRPr>
          </a:p>
          <a:p>
            <a:pPr marL="171450" indent="-171450" algn="l" rtl="0" eaLnBrk="1" latinLnBrk="0" hangingPunct="1">
              <a:lnSpc>
                <a:spcPct val="90000"/>
              </a:lnSpc>
              <a:spcBef>
                <a:spcPts val="750"/>
              </a:spcBef>
              <a:spcAft>
                <a:spcPts val="0"/>
              </a:spcAft>
              <a:buFont typeface="Arial" panose="020B0604020202020204" pitchFamily="34" charset="0"/>
              <a:buChar char="•"/>
            </a:pPr>
            <a:r>
              <a:rPr lang="en-US" sz="1400" kern="1200" dirty="0">
                <a:solidFill>
                  <a:srgbClr val="000000"/>
                </a:solidFill>
                <a:latin typeface="Calibri" panose="020F0502020204030204" pitchFamily="34" charset="0"/>
                <a:ea typeface="+mn-ea"/>
                <a:cs typeface="+mn-cs"/>
              </a:rPr>
              <a:t>Handled missing data</a:t>
            </a:r>
          </a:p>
          <a:p>
            <a:pPr marL="171450" indent="-171450" algn="l" rtl="0" eaLnBrk="1" latinLnBrk="0" hangingPunct="1">
              <a:lnSpc>
                <a:spcPct val="90000"/>
              </a:lnSpc>
              <a:spcBef>
                <a:spcPts val="750"/>
              </a:spcBef>
              <a:spcAft>
                <a:spcPts val="0"/>
              </a:spcAft>
              <a:buFont typeface="Arial" panose="020B0604020202020204" pitchFamily="34" charset="0"/>
              <a:buChar char="•"/>
            </a:pPr>
            <a:r>
              <a:rPr lang="en-US" sz="1400" dirty="0">
                <a:solidFill>
                  <a:srgbClr val="000000"/>
                </a:solidFill>
                <a:latin typeface="Calibri" panose="020F0502020204030204" pitchFamily="34" charset="0"/>
              </a:rPr>
              <a:t>E</a:t>
            </a:r>
            <a:r>
              <a:rPr lang="en-US" sz="1400" kern="1200" dirty="0">
                <a:solidFill>
                  <a:srgbClr val="000000"/>
                </a:solidFill>
                <a:latin typeface="Calibri" panose="020F0502020204030204" pitchFamily="34" charset="0"/>
                <a:ea typeface="+mn-ea"/>
                <a:cs typeface="+mn-cs"/>
              </a:rPr>
              <a:t>ncoded categorical variables</a:t>
            </a:r>
          </a:p>
          <a:p>
            <a:pPr marL="171450" indent="-171450" algn="l" rtl="0" eaLnBrk="1" latinLnBrk="0" hangingPunct="1">
              <a:lnSpc>
                <a:spcPct val="90000"/>
              </a:lnSpc>
              <a:spcBef>
                <a:spcPts val="750"/>
              </a:spcBef>
              <a:spcAft>
                <a:spcPts val="0"/>
              </a:spcAft>
              <a:buFont typeface="Arial" panose="020B0604020202020204" pitchFamily="34" charset="0"/>
              <a:buChar char="•"/>
            </a:pPr>
            <a:r>
              <a:rPr lang="en-US" sz="1400" dirty="0">
                <a:solidFill>
                  <a:srgbClr val="000000"/>
                </a:solidFill>
                <a:latin typeface="Calibri" panose="020F0502020204030204" pitchFamily="34" charset="0"/>
              </a:rPr>
              <a:t>S</a:t>
            </a:r>
            <a:r>
              <a:rPr lang="en-US" sz="1400" kern="1200" dirty="0">
                <a:solidFill>
                  <a:srgbClr val="000000"/>
                </a:solidFill>
                <a:latin typeface="Calibri" panose="020F0502020204030204" pitchFamily="34" charset="0"/>
              </a:rPr>
              <a:t>caled numerical features</a:t>
            </a:r>
            <a:endParaRPr lang="en-US" sz="1400" dirty="0">
              <a:solidFill>
                <a:srgbClr val="000000"/>
              </a:solidFill>
              <a:latin typeface="Calibri" panose="020F0502020204030204" pitchFamily="34" charset="0"/>
            </a:endParaRPr>
          </a:p>
          <a:p>
            <a:pPr marL="171450" indent="-171450" algn="l" rtl="0" eaLnBrk="1" latinLnBrk="0" hangingPunct="1">
              <a:lnSpc>
                <a:spcPct val="90000"/>
              </a:lnSpc>
              <a:spcBef>
                <a:spcPts val="750"/>
              </a:spcBef>
              <a:spcAft>
                <a:spcPts val="0"/>
              </a:spcAft>
              <a:buFont typeface="Arial" panose="020B0604020202020204" pitchFamily="34" charset="0"/>
              <a:buChar char="•"/>
            </a:pPr>
            <a:r>
              <a:rPr lang="en-US" sz="1400" dirty="0">
                <a:solidFill>
                  <a:srgbClr val="000000"/>
                </a:solidFill>
                <a:latin typeface="Calibri" panose="020F0502020204030204" pitchFamily="34" charset="0"/>
              </a:rPr>
              <a:t>R</a:t>
            </a:r>
            <a:r>
              <a:rPr lang="en-US" sz="1400" kern="1200" dirty="0">
                <a:solidFill>
                  <a:srgbClr val="000000"/>
                </a:solidFill>
                <a:latin typeface="Calibri" panose="020F0502020204030204" pitchFamily="34" charset="0"/>
                <a:ea typeface="+mn-ea"/>
                <a:cs typeface="+mn-cs"/>
              </a:rPr>
              <a:t>emoved outliers</a:t>
            </a:r>
          </a:p>
        </p:txBody>
      </p:sp>
      <p:sp>
        <p:nvSpPr>
          <p:cNvPr id="13" name="TextBox 12">
            <a:extLst>
              <a:ext uri="{FF2B5EF4-FFF2-40B4-BE49-F238E27FC236}">
                <a16:creationId xmlns:a16="http://schemas.microsoft.com/office/drawing/2014/main" id="{F8372AEA-3A91-BD7F-D9C8-FD3C812BD080}"/>
              </a:ext>
            </a:extLst>
          </p:cNvPr>
          <p:cNvSpPr txBox="1"/>
          <p:nvPr/>
        </p:nvSpPr>
        <p:spPr>
          <a:xfrm>
            <a:off x="2285998" y="1716818"/>
            <a:ext cx="2286000" cy="3940566"/>
          </a:xfrm>
          <a:prstGeom prst="rect">
            <a:avLst/>
          </a:prstGeom>
          <a:noFill/>
        </p:spPr>
        <p:txBody>
          <a:bodyPr wrap="square" rtlCol="0">
            <a:spAutoFit/>
          </a:bodyPr>
          <a:lstStyle/>
          <a:p>
            <a:pPr algn="ctr" rtl="0" eaLnBrk="1" latinLnBrk="0" hangingPunct="1">
              <a:lnSpc>
                <a:spcPct val="90000"/>
              </a:lnSpc>
              <a:spcBef>
                <a:spcPts val="750"/>
              </a:spcBef>
              <a:spcAft>
                <a:spcPts val="0"/>
              </a:spcAft>
            </a:pPr>
            <a:r>
              <a:rPr lang="en-US" b="1" kern="1200" dirty="0">
                <a:solidFill>
                  <a:srgbClr val="000000"/>
                </a:solidFill>
                <a:effectLst/>
                <a:latin typeface="Calibri" panose="020F0502020204030204" pitchFamily="34" charset="0"/>
                <a:ea typeface="+mn-ea"/>
                <a:cs typeface="+mn-cs"/>
              </a:rPr>
              <a:t>Exploratory Data Analysis</a:t>
            </a:r>
            <a:endParaRPr lang="en-US" b="1" dirty="0">
              <a:solidFill>
                <a:srgbClr val="000000"/>
              </a:solidFill>
              <a:latin typeface="Calibri" panose="020F0502020204030204" pitchFamily="34" charset="0"/>
            </a:endParaRPr>
          </a:p>
          <a:p>
            <a:pPr marL="171450" indent="-171450" rtl="0" eaLnBrk="1" latinLnBrk="0" hangingPunct="1">
              <a:lnSpc>
                <a:spcPct val="90000"/>
              </a:lnSpc>
              <a:spcBef>
                <a:spcPts val="750"/>
              </a:spcBef>
              <a:spcAft>
                <a:spcPts val="0"/>
              </a:spcAft>
              <a:buFont typeface="Arial" panose="020B0604020202020204" pitchFamily="34" charset="0"/>
              <a:buChar char="•"/>
            </a:pPr>
            <a:endParaRPr lang="en-US" sz="1200" kern="1200" dirty="0">
              <a:solidFill>
                <a:srgbClr val="000000"/>
              </a:solidFill>
              <a:effectLst/>
              <a:latin typeface="Calibri" panose="020F0502020204030204" pitchFamily="34" charset="0"/>
              <a:ea typeface="+mn-ea"/>
              <a:cs typeface="+mn-cs"/>
            </a:endParaRPr>
          </a:p>
          <a:p>
            <a:pPr marL="171450" indent="-171450" rtl="0" eaLnBrk="1" latinLnBrk="0" hangingPunct="1">
              <a:lnSpc>
                <a:spcPct val="90000"/>
              </a:lnSpc>
              <a:spcBef>
                <a:spcPts val="750"/>
              </a:spcBef>
              <a:spcAft>
                <a:spcPts val="0"/>
              </a:spcAft>
              <a:buFont typeface="Arial" panose="020B0604020202020204" pitchFamily="34" charset="0"/>
              <a:buChar char="•"/>
            </a:pPr>
            <a:endParaRPr lang="en-US" sz="1200" kern="1200" dirty="0">
              <a:solidFill>
                <a:srgbClr val="000000"/>
              </a:solidFill>
              <a:effectLst/>
              <a:latin typeface="Calibri" panose="020F0502020204030204" pitchFamily="34" charset="0"/>
              <a:ea typeface="+mn-ea"/>
              <a:cs typeface="+mn-cs"/>
            </a:endParaRPr>
          </a:p>
          <a:p>
            <a:pPr marL="171450" indent="-171450" rtl="0" eaLnBrk="1" latinLnBrk="0" hangingPunct="1">
              <a:lnSpc>
                <a:spcPct val="90000"/>
              </a:lnSpc>
              <a:spcBef>
                <a:spcPts val="750"/>
              </a:spcBef>
              <a:spcAft>
                <a:spcPts val="0"/>
              </a:spcAft>
              <a:buFont typeface="Arial" panose="020B0604020202020204" pitchFamily="34" charset="0"/>
              <a:buChar char="•"/>
            </a:pPr>
            <a:endParaRPr lang="en-US" sz="1200" kern="1200" dirty="0">
              <a:solidFill>
                <a:srgbClr val="000000"/>
              </a:solidFill>
              <a:effectLst/>
              <a:latin typeface="Calibri" panose="020F0502020204030204" pitchFamily="34" charset="0"/>
              <a:ea typeface="+mn-ea"/>
              <a:cs typeface="+mn-cs"/>
            </a:endParaRPr>
          </a:p>
          <a:p>
            <a:pPr marL="171450" indent="-171450" rtl="0" eaLnBrk="1" latinLnBrk="0" hangingPunct="1">
              <a:lnSpc>
                <a:spcPct val="90000"/>
              </a:lnSpc>
              <a:spcBef>
                <a:spcPts val="750"/>
              </a:spcBef>
              <a:spcAft>
                <a:spcPts val="0"/>
              </a:spcAft>
              <a:buFont typeface="Arial" panose="020B0604020202020204" pitchFamily="34" charset="0"/>
              <a:buChar char="•"/>
            </a:pPr>
            <a:r>
              <a:rPr lang="en-US" sz="1400" kern="1200" dirty="0">
                <a:solidFill>
                  <a:srgbClr val="000000"/>
                </a:solidFill>
                <a:latin typeface="Calibri" panose="020F0502020204030204" pitchFamily="34" charset="0"/>
                <a:ea typeface="+mn-ea"/>
                <a:cs typeface="+mn-cs"/>
              </a:rPr>
              <a:t>Conducted a thorough analysis of the dataset</a:t>
            </a:r>
          </a:p>
          <a:p>
            <a:pPr marL="171450" indent="-171450" rtl="0" eaLnBrk="1" latinLnBrk="0" hangingPunct="1">
              <a:lnSpc>
                <a:spcPct val="90000"/>
              </a:lnSpc>
              <a:spcBef>
                <a:spcPts val="750"/>
              </a:spcBef>
              <a:spcAft>
                <a:spcPts val="0"/>
              </a:spcAft>
              <a:buFont typeface="Arial" panose="020B0604020202020204" pitchFamily="34" charset="0"/>
              <a:buChar char="•"/>
            </a:pPr>
            <a:r>
              <a:rPr lang="en-US" sz="1400" dirty="0">
                <a:solidFill>
                  <a:srgbClr val="000000"/>
                </a:solidFill>
                <a:latin typeface="Calibri" panose="020F0502020204030204" pitchFamily="34" charset="0"/>
              </a:rPr>
              <a:t>V</a:t>
            </a:r>
            <a:r>
              <a:rPr lang="en-US" sz="1400" kern="1200" dirty="0">
                <a:solidFill>
                  <a:srgbClr val="000000"/>
                </a:solidFill>
                <a:latin typeface="Calibri" panose="020F0502020204030204" pitchFamily="34" charset="0"/>
                <a:ea typeface="+mn-ea"/>
                <a:cs typeface="+mn-cs"/>
              </a:rPr>
              <a:t>isualized the distribution of employees with respect to different features</a:t>
            </a:r>
          </a:p>
          <a:p>
            <a:pPr marL="171450" indent="-171450" rtl="0" eaLnBrk="1" latinLnBrk="0" hangingPunct="1">
              <a:lnSpc>
                <a:spcPct val="90000"/>
              </a:lnSpc>
              <a:spcBef>
                <a:spcPts val="750"/>
              </a:spcBef>
              <a:spcAft>
                <a:spcPts val="0"/>
              </a:spcAft>
              <a:buFont typeface="Arial" panose="020B0604020202020204" pitchFamily="34" charset="0"/>
              <a:buChar char="•"/>
            </a:pPr>
            <a:r>
              <a:rPr lang="en-US" sz="1400" dirty="0">
                <a:solidFill>
                  <a:srgbClr val="000000"/>
                </a:solidFill>
                <a:latin typeface="Calibri" panose="020F0502020204030204" pitchFamily="34" charset="0"/>
              </a:rPr>
              <a:t>A</a:t>
            </a:r>
            <a:r>
              <a:rPr lang="en-US" sz="1400" kern="1200" dirty="0">
                <a:solidFill>
                  <a:srgbClr val="000000"/>
                </a:solidFill>
                <a:latin typeface="Calibri" panose="020F0502020204030204" pitchFamily="34" charset="0"/>
                <a:ea typeface="+mn-ea"/>
                <a:cs typeface="+mn-cs"/>
              </a:rPr>
              <a:t>nalyzed the correlation between various features and attrition</a:t>
            </a:r>
          </a:p>
          <a:p>
            <a:pPr marL="171450" indent="-171450" rtl="0" eaLnBrk="1" latinLnBrk="0" hangingPunct="1">
              <a:lnSpc>
                <a:spcPct val="90000"/>
              </a:lnSpc>
              <a:spcBef>
                <a:spcPts val="750"/>
              </a:spcBef>
              <a:spcAft>
                <a:spcPts val="0"/>
              </a:spcAft>
              <a:buFont typeface="Arial" panose="020B0604020202020204" pitchFamily="34" charset="0"/>
              <a:buChar char="•"/>
            </a:pPr>
            <a:r>
              <a:rPr lang="en-US" sz="1400" dirty="0">
                <a:solidFill>
                  <a:srgbClr val="000000"/>
                </a:solidFill>
                <a:latin typeface="Calibri" panose="020F0502020204030204" pitchFamily="34" charset="0"/>
              </a:rPr>
              <a:t>I</a:t>
            </a:r>
            <a:r>
              <a:rPr lang="en-US" sz="1400" kern="1200" dirty="0">
                <a:solidFill>
                  <a:srgbClr val="000000"/>
                </a:solidFill>
                <a:latin typeface="Calibri" panose="020F0502020204030204" pitchFamily="34" charset="0"/>
                <a:ea typeface="+mn-ea"/>
                <a:cs typeface="+mn-cs"/>
              </a:rPr>
              <a:t>dentified patterns or trends that may influence employee attrition</a:t>
            </a:r>
          </a:p>
        </p:txBody>
      </p:sp>
      <p:sp>
        <p:nvSpPr>
          <p:cNvPr id="14" name="TextBox 13">
            <a:extLst>
              <a:ext uri="{FF2B5EF4-FFF2-40B4-BE49-F238E27FC236}">
                <a16:creationId xmlns:a16="http://schemas.microsoft.com/office/drawing/2014/main" id="{9497FD8F-48BD-6947-0D81-DB301AB4D63E}"/>
              </a:ext>
            </a:extLst>
          </p:cNvPr>
          <p:cNvSpPr txBox="1"/>
          <p:nvPr/>
        </p:nvSpPr>
        <p:spPr>
          <a:xfrm>
            <a:off x="4571999" y="1716819"/>
            <a:ext cx="2286000" cy="3885166"/>
          </a:xfrm>
          <a:prstGeom prst="rect">
            <a:avLst/>
          </a:prstGeom>
          <a:noFill/>
        </p:spPr>
        <p:txBody>
          <a:bodyPr wrap="square" rtlCol="0">
            <a:spAutoFit/>
          </a:bodyPr>
          <a:lstStyle/>
          <a:p>
            <a:pPr algn="ctr" rtl="0" eaLnBrk="1" latinLnBrk="0" hangingPunct="1">
              <a:lnSpc>
                <a:spcPct val="90000"/>
              </a:lnSpc>
              <a:spcBef>
                <a:spcPts val="750"/>
              </a:spcBef>
              <a:spcAft>
                <a:spcPts val="0"/>
              </a:spcAft>
            </a:pPr>
            <a:r>
              <a:rPr lang="en-US" b="1" kern="1200" dirty="0">
                <a:solidFill>
                  <a:srgbClr val="000000"/>
                </a:solidFill>
                <a:effectLst/>
                <a:latin typeface="Calibri" panose="020F0502020204030204" pitchFamily="34" charset="0"/>
                <a:ea typeface="+mn-ea"/>
                <a:cs typeface="+mn-cs"/>
              </a:rPr>
              <a:t>Attrition Prediction</a:t>
            </a:r>
          </a:p>
          <a:p>
            <a:pPr marL="171450" indent="-171450" algn="l" rtl="0" eaLnBrk="1" latinLnBrk="0" hangingPunct="1">
              <a:lnSpc>
                <a:spcPct val="90000"/>
              </a:lnSpc>
              <a:spcBef>
                <a:spcPts val="750"/>
              </a:spcBef>
              <a:spcAft>
                <a:spcPts val="0"/>
              </a:spcAft>
              <a:buFont typeface="Arial" panose="020B0604020202020204" pitchFamily="34" charset="0"/>
              <a:buChar char="•"/>
            </a:pPr>
            <a:endParaRPr lang="en-US" sz="1200" kern="1200" dirty="0">
              <a:solidFill>
                <a:srgbClr val="000000"/>
              </a:solidFill>
              <a:effectLst/>
              <a:latin typeface="Calibri" panose="020F0502020204030204" pitchFamily="34" charset="0"/>
              <a:ea typeface="+mn-ea"/>
              <a:cs typeface="+mn-cs"/>
            </a:endParaRPr>
          </a:p>
          <a:p>
            <a:pPr marL="171450" indent="-171450" algn="l" rtl="0" eaLnBrk="1" latinLnBrk="0" hangingPunct="1">
              <a:lnSpc>
                <a:spcPct val="90000"/>
              </a:lnSpc>
              <a:spcBef>
                <a:spcPts val="750"/>
              </a:spcBef>
              <a:spcAft>
                <a:spcPts val="0"/>
              </a:spcAft>
              <a:buFont typeface="Arial" panose="020B0604020202020204" pitchFamily="34" charset="0"/>
              <a:buChar char="•"/>
            </a:pPr>
            <a:endParaRPr lang="en-US" sz="1200" dirty="0">
              <a:solidFill>
                <a:srgbClr val="000000"/>
              </a:solidFill>
              <a:latin typeface="Calibri" panose="020F0502020204030204" pitchFamily="34" charset="0"/>
            </a:endParaRPr>
          </a:p>
          <a:p>
            <a:pPr marL="171450" indent="-171450" algn="l" rtl="0" eaLnBrk="1" latinLnBrk="0" hangingPunct="1">
              <a:lnSpc>
                <a:spcPct val="90000"/>
              </a:lnSpc>
              <a:spcBef>
                <a:spcPts val="750"/>
              </a:spcBef>
              <a:spcAft>
                <a:spcPts val="0"/>
              </a:spcAft>
              <a:buFont typeface="Arial" panose="020B0604020202020204" pitchFamily="34" charset="0"/>
              <a:buChar char="•"/>
            </a:pPr>
            <a:endParaRPr lang="en-US" sz="1200" dirty="0">
              <a:solidFill>
                <a:srgbClr val="000000"/>
              </a:solidFill>
              <a:latin typeface="Calibri" panose="020F0502020204030204" pitchFamily="34" charset="0"/>
            </a:endParaRPr>
          </a:p>
          <a:p>
            <a:pPr marL="171450" indent="-171450" algn="l" rtl="0" eaLnBrk="1" latinLnBrk="0" hangingPunct="1">
              <a:lnSpc>
                <a:spcPct val="90000"/>
              </a:lnSpc>
              <a:spcBef>
                <a:spcPts val="750"/>
              </a:spcBef>
              <a:spcAft>
                <a:spcPts val="0"/>
              </a:spcAft>
              <a:buFont typeface="Arial" panose="020B0604020202020204" pitchFamily="34" charset="0"/>
              <a:buChar char="•"/>
            </a:pPr>
            <a:r>
              <a:rPr lang="en-US" sz="1400" kern="1200" dirty="0">
                <a:solidFill>
                  <a:srgbClr val="000000"/>
                </a:solidFill>
                <a:latin typeface="Calibri" panose="020F0502020204030204" pitchFamily="34" charset="0"/>
                <a:ea typeface="+mn-ea"/>
                <a:cs typeface="+mn-cs"/>
              </a:rPr>
              <a:t>Split the dataset into training and testing sets</a:t>
            </a:r>
          </a:p>
          <a:p>
            <a:pPr marL="171450" indent="-171450" algn="l" rtl="0" eaLnBrk="1" latinLnBrk="0" hangingPunct="1">
              <a:lnSpc>
                <a:spcPct val="90000"/>
              </a:lnSpc>
              <a:spcBef>
                <a:spcPts val="750"/>
              </a:spcBef>
              <a:spcAft>
                <a:spcPts val="0"/>
              </a:spcAft>
              <a:buFont typeface="Arial" panose="020B0604020202020204" pitchFamily="34" charset="0"/>
              <a:buChar char="•"/>
            </a:pPr>
            <a:r>
              <a:rPr lang="en-US" sz="1400" dirty="0">
                <a:solidFill>
                  <a:srgbClr val="000000"/>
                </a:solidFill>
                <a:latin typeface="Calibri" panose="020F0502020204030204" pitchFamily="34" charset="0"/>
              </a:rPr>
              <a:t>C</a:t>
            </a:r>
            <a:r>
              <a:rPr lang="en-US" sz="1400" kern="1200" dirty="0">
                <a:solidFill>
                  <a:srgbClr val="000000"/>
                </a:solidFill>
                <a:latin typeface="Calibri" panose="020F0502020204030204" pitchFamily="34" charset="0"/>
                <a:ea typeface="+mn-ea"/>
                <a:cs typeface="+mn-cs"/>
              </a:rPr>
              <a:t>hoose logistic regression as the machine learning algorithm for binary classification</a:t>
            </a:r>
          </a:p>
          <a:p>
            <a:pPr marL="171450" indent="-171450" algn="l" rtl="0" eaLnBrk="1" latinLnBrk="0" hangingPunct="1">
              <a:lnSpc>
                <a:spcPct val="90000"/>
              </a:lnSpc>
              <a:spcBef>
                <a:spcPts val="750"/>
              </a:spcBef>
              <a:spcAft>
                <a:spcPts val="0"/>
              </a:spcAft>
              <a:buFont typeface="Arial" panose="020B0604020202020204" pitchFamily="34" charset="0"/>
              <a:buChar char="•"/>
            </a:pPr>
            <a:r>
              <a:rPr lang="en-US" sz="1400" dirty="0">
                <a:solidFill>
                  <a:srgbClr val="000000"/>
                </a:solidFill>
                <a:latin typeface="Calibri" panose="020F0502020204030204" pitchFamily="34" charset="0"/>
              </a:rPr>
              <a:t>T</a:t>
            </a:r>
            <a:r>
              <a:rPr lang="en-US" sz="1400" kern="1200" dirty="0">
                <a:solidFill>
                  <a:srgbClr val="000000"/>
                </a:solidFill>
                <a:latin typeface="Calibri" panose="020F0502020204030204" pitchFamily="34" charset="0"/>
                <a:ea typeface="+mn-ea"/>
                <a:cs typeface="+mn-cs"/>
              </a:rPr>
              <a:t>rained the model on the training set</a:t>
            </a:r>
          </a:p>
          <a:p>
            <a:pPr marL="171450" indent="-171450" algn="l" rtl="0" eaLnBrk="1" latinLnBrk="0" hangingPunct="1">
              <a:lnSpc>
                <a:spcPct val="90000"/>
              </a:lnSpc>
              <a:spcBef>
                <a:spcPts val="750"/>
              </a:spcBef>
              <a:spcAft>
                <a:spcPts val="0"/>
              </a:spcAft>
              <a:buFont typeface="Arial" panose="020B0604020202020204" pitchFamily="34" charset="0"/>
              <a:buChar char="•"/>
            </a:pPr>
            <a:r>
              <a:rPr lang="en-US" sz="1400" dirty="0">
                <a:solidFill>
                  <a:srgbClr val="000000"/>
                </a:solidFill>
                <a:latin typeface="Calibri" panose="020F0502020204030204" pitchFamily="34" charset="0"/>
              </a:rPr>
              <a:t>E</a:t>
            </a:r>
            <a:r>
              <a:rPr lang="en-US" sz="1400" kern="1200" dirty="0">
                <a:solidFill>
                  <a:srgbClr val="000000"/>
                </a:solidFill>
                <a:latin typeface="Calibri" panose="020F0502020204030204" pitchFamily="34" charset="0"/>
                <a:ea typeface="+mn-ea"/>
                <a:cs typeface="+mn-cs"/>
              </a:rPr>
              <a:t>valuated the model on the testing set using various performance metrics</a:t>
            </a:r>
          </a:p>
        </p:txBody>
      </p:sp>
      <p:pic>
        <p:nvPicPr>
          <p:cNvPr id="2050" name="Picture 2">
            <a:extLst>
              <a:ext uri="{FF2B5EF4-FFF2-40B4-BE49-F238E27FC236}">
                <a16:creationId xmlns:a16="http://schemas.microsoft.com/office/drawing/2014/main" id="{C4FB9302-80AE-C019-4F2A-D755FD5BC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799" y="1993045"/>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ata Preprocessing Icons - Free SVG &amp; PNG Data Preprocessing ...">
            <a:extLst>
              <a:ext uri="{FF2B5EF4-FFF2-40B4-BE49-F238E27FC236}">
                <a16:creationId xmlns:a16="http://schemas.microsoft.com/office/drawing/2014/main" id="{A0615601-FA1D-8DB0-0165-27D85C2B6C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98" y="1995128"/>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Exploratory Analysis Icon - Free PNG &amp; SVG 1630999 - Noun ...">
            <a:extLst>
              <a:ext uri="{FF2B5EF4-FFF2-40B4-BE49-F238E27FC236}">
                <a16:creationId xmlns:a16="http://schemas.microsoft.com/office/drawing/2014/main" id="{27C622AA-8711-DD58-B155-225FD0C60D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921" y="2177711"/>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29DF30F6-3243-2558-8ECE-74F001B0FC2A}"/>
              </a:ext>
            </a:extLst>
          </p:cNvPr>
          <p:cNvSpPr txBox="1">
            <a:spLocks/>
          </p:cNvSpPr>
          <p:nvPr/>
        </p:nvSpPr>
        <p:spPr>
          <a:xfrm>
            <a:off x="-2" y="9142586"/>
            <a:ext cx="3429000" cy="3044952"/>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1" algn="l"/>
            <a:r>
              <a:rPr lang="en-US" sz="2400" b="1" dirty="0">
                <a:solidFill>
                  <a:srgbClr val="000000"/>
                </a:solidFill>
                <a:latin typeface="Calibri" panose="020F0502020204030204" pitchFamily="34" charset="0"/>
              </a:rPr>
              <a:t>CHALLENGES</a:t>
            </a:r>
            <a:endParaRPr lang="en-US" sz="2400" dirty="0"/>
          </a:p>
          <a:p>
            <a:pPr marL="285750" indent="-285750" algn="just">
              <a:buFont typeface="Arial" panose="020B0604020202020204" pitchFamily="34" charset="0"/>
              <a:buChar char="•"/>
            </a:pPr>
            <a:r>
              <a:rPr lang="en-US" sz="1400" dirty="0">
                <a:solidFill>
                  <a:srgbClr val="000000"/>
                </a:solidFill>
                <a:latin typeface="Calibri" panose="020F0502020204030204" pitchFamily="34" charset="0"/>
              </a:rPr>
              <a:t>The dataset was imbalanced, with more employees who stayed than those who left.</a:t>
            </a:r>
          </a:p>
          <a:p>
            <a:pPr marL="285750" indent="-285750" algn="just">
              <a:buFont typeface="Arial" panose="020B0604020202020204" pitchFamily="34" charset="0"/>
              <a:buChar char="•"/>
            </a:pPr>
            <a:r>
              <a:rPr lang="en-US" sz="1400" dirty="0">
                <a:solidFill>
                  <a:srgbClr val="000000"/>
                </a:solidFill>
                <a:latin typeface="Calibri" panose="020F0502020204030204" pitchFamily="34" charset="0"/>
              </a:rPr>
              <a:t>The dataset had many features, some of which may be irrelevant or redundant for the prediction task.</a:t>
            </a:r>
          </a:p>
          <a:p>
            <a:pPr marL="285750" indent="-285750" algn="just">
              <a:buFont typeface="Arial" panose="020B0604020202020204" pitchFamily="34" charset="0"/>
              <a:buChar char="•"/>
            </a:pPr>
            <a:r>
              <a:rPr lang="en-US" sz="1400" dirty="0">
                <a:solidFill>
                  <a:srgbClr val="000000"/>
                </a:solidFill>
                <a:latin typeface="Calibri" panose="020F0502020204030204" pitchFamily="34" charset="0"/>
              </a:rPr>
              <a:t>The dataset had some outliers and anomalies.</a:t>
            </a:r>
            <a:endParaRPr lang="en-US" sz="1400" dirty="0"/>
          </a:p>
        </p:txBody>
      </p:sp>
      <p:pic>
        <p:nvPicPr>
          <p:cNvPr id="1028" name="Picture 4" descr="Challenges Meticulous Line icon">
            <a:extLst>
              <a:ext uri="{FF2B5EF4-FFF2-40B4-BE49-F238E27FC236}">
                <a16:creationId xmlns:a16="http://schemas.microsoft.com/office/drawing/2014/main" id="{CF445B1D-8110-5553-6EC5-7BCBE2342D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597" y="9013656"/>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Subtitle 2">
            <a:extLst>
              <a:ext uri="{FF2B5EF4-FFF2-40B4-BE49-F238E27FC236}">
                <a16:creationId xmlns:a16="http://schemas.microsoft.com/office/drawing/2014/main" id="{245E0BB1-3F03-AE2E-2E9F-BDF83788197E}"/>
              </a:ext>
            </a:extLst>
          </p:cNvPr>
          <p:cNvSpPr txBox="1">
            <a:spLocks/>
          </p:cNvSpPr>
          <p:nvPr/>
        </p:nvSpPr>
        <p:spPr>
          <a:xfrm>
            <a:off x="3428998" y="9147048"/>
            <a:ext cx="3429001" cy="3044952"/>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1" algn="l"/>
            <a:r>
              <a:rPr lang="en-US" sz="2100" b="1" dirty="0">
                <a:solidFill>
                  <a:srgbClr val="000000"/>
                </a:solidFill>
                <a:latin typeface="Calibri" panose="020F0502020204030204" pitchFamily="34" charset="0"/>
              </a:rPr>
              <a:t>PERFORMANCE</a:t>
            </a:r>
            <a:endParaRPr lang="en-US" dirty="0"/>
          </a:p>
          <a:p>
            <a:pPr marL="285750" indent="-285750" algn="just">
              <a:buFont typeface="Arial" panose="020B0604020202020204" pitchFamily="34" charset="0"/>
              <a:buChar char="•"/>
            </a:pPr>
            <a:r>
              <a:rPr lang="en-US" sz="1400" dirty="0">
                <a:solidFill>
                  <a:srgbClr val="000000"/>
                </a:solidFill>
                <a:latin typeface="Calibri" panose="020F0502020204030204" pitchFamily="34" charset="0"/>
              </a:rPr>
              <a:t>The best model was Logistic Regression with C=10, penalty=l2, and solver=sag.</a:t>
            </a:r>
          </a:p>
          <a:p>
            <a:pPr marL="285750" indent="-285750" algn="just">
              <a:buFont typeface="Arial" panose="020B0604020202020204" pitchFamily="34" charset="0"/>
              <a:buChar char="•"/>
            </a:pPr>
            <a:r>
              <a:rPr lang="en-US" sz="1400" dirty="0">
                <a:solidFill>
                  <a:srgbClr val="000000"/>
                </a:solidFill>
                <a:latin typeface="Calibri" panose="020F0502020204030204" pitchFamily="34" charset="0"/>
              </a:rPr>
              <a:t>The model achieved an F1 score of 0.50 on the testing set, and 0.52 on the cross-validation.</a:t>
            </a:r>
          </a:p>
          <a:p>
            <a:pPr marL="285750" indent="-285750" algn="just">
              <a:buFont typeface="Arial" panose="020B0604020202020204" pitchFamily="34" charset="0"/>
              <a:buChar char="•"/>
            </a:pPr>
            <a:r>
              <a:rPr lang="en-US" sz="1400" dirty="0">
                <a:solidFill>
                  <a:srgbClr val="000000"/>
                </a:solidFill>
                <a:latin typeface="Calibri" panose="020F0502020204030204" pitchFamily="34" charset="0"/>
              </a:rPr>
              <a:t>The model had a high accuracy indicating that it was able to correctly classify most of the employees who left or stayed.</a:t>
            </a:r>
            <a:endParaRPr lang="en-US" sz="1400" dirty="0"/>
          </a:p>
        </p:txBody>
      </p:sp>
      <p:pic>
        <p:nvPicPr>
          <p:cNvPr id="1030" name="Picture 6" descr="Performance - Free business icons">
            <a:extLst>
              <a:ext uri="{FF2B5EF4-FFF2-40B4-BE49-F238E27FC236}">
                <a16:creationId xmlns:a16="http://schemas.microsoft.com/office/drawing/2014/main" id="{1A64ADF0-A5F8-7306-1866-C9027CD596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599" y="8994806"/>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249FB50-9748-340A-7FF7-399FFCE8A7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597" y="5907864"/>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C606CF3B-C5B3-EE15-6285-E3DC27E964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3429000" y="6334235"/>
            <a:ext cx="3429000"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BF48430-C923-3004-5276-A87ED8948E19}"/>
              </a:ext>
            </a:extLst>
          </p:cNvPr>
          <p:cNvSpPr txBox="1"/>
          <p:nvPr/>
        </p:nvSpPr>
        <p:spPr>
          <a:xfrm>
            <a:off x="-2" y="4244691"/>
            <a:ext cx="2286000" cy="1661993"/>
          </a:xfrm>
          <a:prstGeom prst="rect">
            <a:avLst/>
          </a:prstGeom>
          <a:noFill/>
        </p:spPr>
        <p:txBody>
          <a:bodyPr wrap="square" rtlCol="0">
            <a:spAutoFit/>
          </a:bodyPr>
          <a:lstStyle/>
          <a:p>
            <a:pPr algn="ctr"/>
            <a:r>
              <a:rPr lang="en-US" sz="1800" b="1" kern="1200" dirty="0">
                <a:solidFill>
                  <a:srgbClr val="000000"/>
                </a:solidFill>
                <a:effectLst/>
                <a:latin typeface="Calibri" panose="020F0502020204030204" pitchFamily="34" charset="0"/>
                <a:ea typeface="+mn-ea"/>
                <a:cs typeface="+mn-cs"/>
              </a:rPr>
              <a:t>Model Improvement</a:t>
            </a:r>
          </a:p>
          <a:p>
            <a:pPr marL="285750" indent="-285750">
              <a:buFont typeface="Arial" panose="020B0604020202020204" pitchFamily="34" charset="0"/>
              <a:buChar char="•"/>
            </a:pPr>
            <a:endParaRPr lang="en-US" sz="1400" kern="1200" dirty="0">
              <a:solidFill>
                <a:srgbClr val="000000"/>
              </a:solidFill>
              <a:effectLst/>
              <a:latin typeface="Calibri" panose="020F0502020204030204" pitchFamily="34" charset="0"/>
              <a:ea typeface="+mn-ea"/>
              <a:cs typeface="+mn-cs"/>
            </a:endParaRPr>
          </a:p>
          <a:p>
            <a:pPr marL="285750" indent="-285750">
              <a:buFont typeface="Arial" panose="020B0604020202020204" pitchFamily="34" charset="0"/>
              <a:buChar char="•"/>
            </a:pPr>
            <a:endParaRPr lang="en-US" sz="1400" kern="1200" dirty="0">
              <a:solidFill>
                <a:srgbClr val="000000"/>
              </a:solidFill>
              <a:effectLst/>
              <a:latin typeface="Calibri" panose="020F0502020204030204" pitchFamily="34" charset="0"/>
              <a:ea typeface="+mn-ea"/>
              <a:cs typeface="+mn-cs"/>
            </a:endParaRPr>
          </a:p>
          <a:p>
            <a:pPr marL="285750" indent="-285750">
              <a:buFont typeface="Arial" panose="020B0604020202020204" pitchFamily="34" charset="0"/>
              <a:buChar char="•"/>
            </a:pPr>
            <a:endParaRPr lang="en-US" sz="1400" kern="1200" dirty="0">
              <a:solidFill>
                <a:srgbClr val="000000"/>
              </a:solidFill>
              <a:effectLst/>
              <a:latin typeface="Calibri" panose="020F0502020204030204" pitchFamily="34" charset="0"/>
              <a:ea typeface="+mn-ea"/>
              <a:cs typeface="+mn-cs"/>
            </a:endParaRPr>
          </a:p>
          <a:p>
            <a:pPr marL="285750" indent="-285750">
              <a:buFont typeface="Arial" panose="020B0604020202020204" pitchFamily="34" charset="0"/>
              <a:buChar char="•"/>
            </a:pPr>
            <a:r>
              <a:rPr lang="en-US" sz="1400" kern="1200" dirty="0">
                <a:solidFill>
                  <a:srgbClr val="000000"/>
                </a:solidFill>
                <a:effectLst/>
                <a:latin typeface="Calibri" panose="020F0502020204030204" pitchFamily="34" charset="0"/>
                <a:ea typeface="+mn-ea"/>
                <a:cs typeface="+mn-cs"/>
              </a:rPr>
              <a:t>Experimented with </a:t>
            </a:r>
            <a:r>
              <a:rPr lang="en-US" sz="1400" kern="1200" dirty="0" err="1">
                <a:solidFill>
                  <a:srgbClr val="000000"/>
                </a:solidFill>
                <a:effectLst/>
                <a:latin typeface="Calibri" panose="020F0502020204030204" pitchFamily="34" charset="0"/>
                <a:ea typeface="+mn-ea"/>
                <a:cs typeface="+mn-cs"/>
              </a:rPr>
              <a:t>dif</a:t>
            </a:r>
            <a:r>
              <a:rPr lang="en-US" sz="1400" dirty="0" err="1">
                <a:solidFill>
                  <a:srgbClr val="000000"/>
                </a:solidFill>
                <a:latin typeface="Calibri" panose="020F0502020204030204" pitchFamily="34" charset="0"/>
              </a:rPr>
              <a:t>f</a:t>
            </a:r>
            <a:r>
              <a:rPr lang="en-US" sz="1400" kern="1200" dirty="0" err="1">
                <a:solidFill>
                  <a:srgbClr val="000000"/>
                </a:solidFill>
                <a:effectLst/>
                <a:latin typeface="Calibri" panose="020F0502020204030204" pitchFamily="34" charset="0"/>
                <a:ea typeface="+mn-ea"/>
                <a:cs typeface="+mn-cs"/>
              </a:rPr>
              <a:t>rent</a:t>
            </a:r>
            <a:r>
              <a:rPr lang="en-US" sz="1400" kern="1200" dirty="0">
                <a:solidFill>
                  <a:srgbClr val="000000"/>
                </a:solidFill>
                <a:effectLst/>
                <a:latin typeface="Calibri" panose="020F0502020204030204" pitchFamily="34" charset="0"/>
                <a:ea typeface="+mn-ea"/>
                <a:cs typeface="+mn-cs"/>
              </a:rPr>
              <a:t> hyperparameter</a:t>
            </a:r>
          </a:p>
          <a:p>
            <a:pPr marL="285750" indent="-285750">
              <a:buFont typeface="Arial" panose="020B0604020202020204" pitchFamily="34" charset="0"/>
              <a:buChar char="•"/>
            </a:pPr>
            <a:r>
              <a:rPr lang="en-US" sz="1400" dirty="0">
                <a:solidFill>
                  <a:srgbClr val="000000"/>
                </a:solidFill>
                <a:latin typeface="Calibri" panose="020F0502020204030204" pitchFamily="34" charset="0"/>
              </a:rPr>
              <a:t>F</a:t>
            </a:r>
            <a:r>
              <a:rPr lang="en-US" sz="1400" kern="1200" dirty="0">
                <a:solidFill>
                  <a:srgbClr val="000000"/>
                </a:solidFill>
                <a:effectLst/>
                <a:latin typeface="Calibri" panose="020F0502020204030204" pitchFamily="34" charset="0"/>
                <a:ea typeface="+mn-ea"/>
                <a:cs typeface="+mn-cs"/>
              </a:rPr>
              <a:t>ine-tuned the model</a:t>
            </a:r>
            <a:endParaRPr lang="en-US" sz="1400" dirty="0">
              <a:effectLst/>
            </a:endParaRPr>
          </a:p>
        </p:txBody>
      </p:sp>
      <p:pic>
        <p:nvPicPr>
          <p:cNvPr id="1038" name="Picture 14">
            <a:extLst>
              <a:ext uri="{FF2B5EF4-FFF2-40B4-BE49-F238E27FC236}">
                <a16:creationId xmlns:a16="http://schemas.microsoft.com/office/drawing/2014/main" id="{C8D98383-4405-D21E-12DF-BE17B13E592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b="7143"/>
          <a:stretch/>
        </p:blipFill>
        <p:spPr bwMode="auto">
          <a:xfrm>
            <a:off x="685798" y="4419737"/>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9492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577</TotalTime>
  <Words>274</Words>
  <Application>Microsoft Office PowerPoint</Application>
  <PresentationFormat>Widescreen</PresentationFormat>
  <Paragraphs>42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Tw Cen MT</vt:lpstr>
      <vt:lpstr>Droplet</vt:lpstr>
      <vt:lpstr>Employee Attrition Prediction Using Machine Learning Ahmed Mujtaba Butt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Mujtaba Butt</dc:creator>
  <cp:lastModifiedBy>AHMED (MUJTABA BUTT (BESE-26))</cp:lastModifiedBy>
  <cp:revision>1</cp:revision>
  <dcterms:created xsi:type="dcterms:W3CDTF">2024-01-12T10:50:31Z</dcterms:created>
  <dcterms:modified xsi:type="dcterms:W3CDTF">2024-01-14T13:59:31Z</dcterms:modified>
</cp:coreProperties>
</file>