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>
        <p:scale>
          <a:sx n="75" d="100"/>
          <a:sy n="75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85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89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663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62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02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552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210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509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09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42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34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75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05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26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64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10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40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5D1D1-0770-4851-97A0-6F4653D8771E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8DF6-5D97-4824-94FD-2EB3E1D442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577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4998-17BE-47B1-8079-4BED7C855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storage &amp;retrieval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F0575-2A3D-4DA9-919A-AE6B06E5D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Eng</a:t>
            </a:r>
            <a:r>
              <a:rPr lang="en-US" dirty="0"/>
              <a:t> : </a:t>
            </a:r>
            <a:r>
              <a:rPr lang="en-US" dirty="0" err="1"/>
              <a:t>Esraa</a:t>
            </a:r>
            <a:r>
              <a:rPr lang="en-US" dirty="0"/>
              <a:t> </a:t>
            </a:r>
            <a:r>
              <a:rPr lang="en-US" dirty="0" err="1"/>
              <a:t>Maged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882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CF5F-64EC-4F01-A995-A3C12483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</a:t>
            </a:r>
            <a:r>
              <a:rPr lang="en-GB" dirty="0"/>
              <a:t>Cosine Similarity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7A00E7-AB76-4DD2-8DCD-ED2408872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5" y="2095499"/>
            <a:ext cx="8561195" cy="44962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48611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C84A-051C-4E35-B031-991BB50B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730910"/>
          </a:xfrm>
        </p:spPr>
        <p:txBody>
          <a:bodyPr>
            <a:normAutofit/>
          </a:bodyPr>
          <a:lstStyle/>
          <a:p>
            <a:r>
              <a:rPr lang="en-US" sz="5400" dirty="0"/>
              <a:t>Thanks 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994335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F538-30BD-4E69-A999-5112039C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gang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EF60C-5CDA-4E5B-896E-CB3A4F466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Ahmed </a:t>
            </a:r>
            <a:r>
              <a:rPr lang="en-US" dirty="0" err="1"/>
              <a:t>megahed</a:t>
            </a:r>
            <a:r>
              <a:rPr lang="en-US" dirty="0"/>
              <a:t> </a:t>
            </a:r>
          </a:p>
          <a:p>
            <a:r>
              <a:rPr lang="en-US" dirty="0"/>
              <a:t>Mohamed </a:t>
            </a:r>
            <a:r>
              <a:rPr lang="en-US" dirty="0" err="1"/>
              <a:t>elfiky</a:t>
            </a:r>
            <a:endParaRPr lang="en-US" dirty="0"/>
          </a:p>
          <a:p>
            <a:r>
              <a:rPr lang="en-US" dirty="0"/>
              <a:t>Youssef Yasser </a:t>
            </a:r>
          </a:p>
          <a:p>
            <a:r>
              <a:rPr lang="en-US" dirty="0"/>
              <a:t>Mina </a:t>
            </a:r>
            <a:r>
              <a:rPr lang="en-US" dirty="0" err="1"/>
              <a:t>kamel</a:t>
            </a:r>
            <a:endParaRPr lang="en-US" dirty="0"/>
          </a:p>
          <a:p>
            <a:r>
              <a:rPr lang="en-US" dirty="0" err="1"/>
              <a:t>Mohmaed</a:t>
            </a:r>
            <a:r>
              <a:rPr lang="en-US" dirty="0"/>
              <a:t> </a:t>
            </a:r>
            <a:r>
              <a:rPr lang="en-US" dirty="0" err="1"/>
              <a:t>elshamey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028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4D5B-D86D-41A0-9331-08118869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search engine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2C880-A5A5-45A3-9D05-6163316CC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preprocessing</a:t>
            </a:r>
            <a:r>
              <a:rPr lang="en-GB" dirty="0"/>
              <a:t> steps:</a:t>
            </a:r>
          </a:p>
          <a:p>
            <a:r>
              <a:rPr lang="en-GB" dirty="0"/>
              <a:t>Implement three search methods:</a:t>
            </a:r>
          </a:p>
          <a:p>
            <a:r>
              <a:rPr lang="en-GB" dirty="0"/>
              <a:t> o Document Term Incidence </a:t>
            </a:r>
          </a:p>
          <a:p>
            <a:r>
              <a:rPr lang="en-GB" dirty="0"/>
              <a:t>o Inverted Index </a:t>
            </a:r>
          </a:p>
          <a:p>
            <a:r>
              <a:rPr lang="en-GB" dirty="0"/>
              <a:t>o TF-IDF with Cosine Similarity</a:t>
            </a:r>
          </a:p>
          <a:p>
            <a:r>
              <a:rPr lang="en-GB" dirty="0"/>
              <a:t>O </a:t>
            </a:r>
            <a:r>
              <a:rPr lang="en-US" dirty="0"/>
              <a:t>cosine Similarity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5945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4DE-317C-4607-9E14-46E935E2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1DA233-D358-493B-B29F-711552FB0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105" y="1784001"/>
            <a:ext cx="8199455" cy="46569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77406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8BD8-FAF6-4C14-816A-787AAF25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search engine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673922-FC67-4232-BDDE-0FBB7CA79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011" y="2095499"/>
            <a:ext cx="9023420" cy="39837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41283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74F6-98C3-44BA-8D26-562073B5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</a:t>
            </a:r>
            <a:r>
              <a:rPr lang="en-US" dirty="0" err="1"/>
              <a:t>preprossing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1F477F-D58E-4910-B679-4BF51B11B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1754860"/>
            <a:ext cx="9334919" cy="45756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90289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14D8-AAB1-4240-9C45-CCB97823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</a:t>
            </a:r>
            <a:r>
              <a:rPr lang="en-GB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document_term_incidence</a:t>
            </a:r>
            <a:b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71135-70CA-438E-8E80-B54B0A612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9" y="2095500"/>
            <a:ext cx="8229600" cy="436559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63330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BAA7-970C-4595-87EF-259AFC58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Code of </a:t>
            </a:r>
            <a:r>
              <a:rPr lang="en-GB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inverted_index_search</a:t>
            </a:r>
            <a:br>
              <a:rPr lang="en-GB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B88E0-05C7-4C1B-B2C5-0C7E61EEC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8" y="1758462"/>
            <a:ext cx="9606224" cy="47428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38926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82EB-F2AE-4E28-A489-F4932314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code of TF-IDF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6348B-F1E5-4A18-9F30-C8CA9C501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58945"/>
            <a:ext cx="8631533" cy="45418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09099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21</TotalTime>
  <Words>79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Consolas</vt:lpstr>
      <vt:lpstr>Rockwell</vt:lpstr>
      <vt:lpstr>Damask</vt:lpstr>
      <vt:lpstr>Information storage &amp;retrieval</vt:lpstr>
      <vt:lpstr>Creative gang </vt:lpstr>
      <vt:lpstr>Simple search engine </vt:lpstr>
      <vt:lpstr>Welcome </vt:lpstr>
      <vt:lpstr>Simple search engine </vt:lpstr>
      <vt:lpstr>Code of preprossing </vt:lpstr>
      <vt:lpstr>Code of document_term_incidence </vt:lpstr>
      <vt:lpstr>Code of inverted_index_search </vt:lpstr>
      <vt:lpstr> code of TF-IDF</vt:lpstr>
      <vt:lpstr>Code of Cosine Similarity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storage &amp;retrieval</dc:title>
  <dc:creator>Ahmed.1701819</dc:creator>
  <cp:lastModifiedBy>Ahmed.1701819</cp:lastModifiedBy>
  <cp:revision>2</cp:revision>
  <dcterms:created xsi:type="dcterms:W3CDTF">2025-05-18T07:37:12Z</dcterms:created>
  <dcterms:modified xsi:type="dcterms:W3CDTF">2025-05-18T07:58:58Z</dcterms:modified>
</cp:coreProperties>
</file>