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281A4D-C944-4BBA-B281-2835FD97821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2i013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Football et </a:t>
            </a:r>
            <a:r>
              <a:rPr lang="fr-FR" dirty="0" err="1" smtClean="0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approfondissement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</a:p>
          <a:p>
            <a:r>
              <a:rPr lang="fr-FR" dirty="0" smtClean="0"/>
              <a:t>Inclusion de mes stratégies</a:t>
            </a:r>
          </a:p>
          <a:p>
            <a:r>
              <a:rPr lang="fr-FR" dirty="0" smtClean="0"/>
              <a:t>Position adversaire balle / distance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9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:\Users\Ahmed\Downloads\téléchargemen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0" y="685799"/>
            <a:ext cx="5669625" cy="553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/</a:t>
            </a:r>
            <a:r>
              <a:rPr lang="fr-FR" b="1" dirty="0"/>
              <a:t> </a:t>
            </a:r>
            <a:r>
              <a:rPr lang="fr-FR" dirty="0" smtClean="0"/>
              <a:t>GitHub</a:t>
            </a:r>
          </a:p>
          <a:p>
            <a:r>
              <a:rPr lang="fr-FR" dirty="0" smtClean="0"/>
              <a:t>Intelligence et apprentissage artificiel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3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685800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Objectifs</a:t>
            </a:r>
          </a:p>
          <a:p>
            <a:pPr lvl="1"/>
            <a:r>
              <a:rPr lang="fr-FR" dirty="0" smtClean="0"/>
              <a:t>Difficultés</a:t>
            </a:r>
          </a:p>
          <a:p>
            <a:pPr lvl="1"/>
            <a:r>
              <a:rPr lang="fr-FR" dirty="0" smtClean="0"/>
              <a:t>Organisation du code</a:t>
            </a:r>
          </a:p>
          <a:p>
            <a:r>
              <a:rPr lang="fr-FR" dirty="0" smtClean="0"/>
              <a:t>Stratégies</a:t>
            </a:r>
          </a:p>
          <a:p>
            <a:pPr lvl="1"/>
            <a:r>
              <a:rPr lang="fr-FR" dirty="0" smtClean="0"/>
              <a:t>1 contre 1</a:t>
            </a:r>
          </a:p>
          <a:p>
            <a:pPr lvl="1"/>
            <a:r>
              <a:rPr lang="fr-FR" dirty="0" smtClean="0"/>
              <a:t>Matchs à plusieurs</a:t>
            </a:r>
          </a:p>
          <a:p>
            <a:pPr lvl="1"/>
            <a:r>
              <a:rPr lang="fr-FR" dirty="0" smtClean="0"/>
              <a:t>Approfondissement</a:t>
            </a:r>
          </a:p>
          <a:p>
            <a:r>
              <a:rPr lang="fr-FR" dirty="0" smtClean="0"/>
              <a:t>Conclusion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329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Développer des IA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Simulateur: gestion match règles</a:t>
            </a:r>
          </a:p>
          <a:p>
            <a:pPr>
              <a:buFontTx/>
              <a:buChar char="-"/>
            </a:pPr>
            <a:r>
              <a:rPr lang="fr-FR" dirty="0" smtClean="0"/>
              <a:t>Série de rencontre</a:t>
            </a:r>
          </a:p>
        </p:txBody>
      </p:sp>
    </p:spTree>
    <p:extLst>
      <p:ext uri="{BB962C8B-B14F-4D97-AF65-F5344CB8AC3E}">
        <p14:creationId xmlns:p14="http://schemas.microsoft.com/office/powerpoint/2010/main" val="13485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- Découvrir l’intelligence artificielle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- Développer stratégie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2021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</a:t>
            </a:r>
            <a:r>
              <a:rPr lang="fr-FR" dirty="0" err="1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extérieur/domicile et shoot</a:t>
            </a:r>
          </a:p>
          <a:p>
            <a:r>
              <a:rPr lang="fr-FR" dirty="0" smtClean="0"/>
              <a:t>Indentation</a:t>
            </a:r>
          </a:p>
          <a:p>
            <a:r>
              <a:rPr lang="fr-FR" dirty="0" smtClean="0"/>
              <a:t>Optimisation des paramètres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69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Tools,py</a:t>
            </a:r>
            <a:r>
              <a:rPr lang="fr-FR" dirty="0" smtClean="0"/>
              <a:t> (shoot, </a:t>
            </a:r>
            <a:r>
              <a:rPr lang="fr-FR" dirty="0" err="1" smtClean="0"/>
              <a:t>passe,distance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8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2" y="2000806"/>
            <a:ext cx="8534400" cy="1507067"/>
          </a:xfrm>
        </p:spPr>
        <p:txBody>
          <a:bodyPr/>
          <a:lstStyle/>
          <a:p>
            <a:r>
              <a:rPr lang="fr-FR" dirty="0" err="1" smtClean="0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7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contre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Fonceur</a:t>
            </a:r>
          </a:p>
          <a:p>
            <a:r>
              <a:rPr lang="fr-FR" dirty="0" smtClean="0"/>
              <a:t>Zone</a:t>
            </a:r>
          </a:p>
          <a:p>
            <a:r>
              <a:rPr lang="fr-FR" dirty="0" smtClean="0"/>
              <a:t>Fonceur dribleur</a:t>
            </a:r>
          </a:p>
          <a:p>
            <a:r>
              <a:rPr lang="fr-FR" dirty="0" smtClean="0"/>
              <a:t>Arbre de décision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7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Matchs a plusieurs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Gardien</a:t>
            </a:r>
          </a:p>
          <a:p>
            <a:r>
              <a:rPr lang="fr-FR" dirty="0" err="1" smtClean="0"/>
              <a:t>Defenseur</a:t>
            </a:r>
            <a:endParaRPr lang="fr-FR" dirty="0" smtClean="0"/>
          </a:p>
          <a:p>
            <a:r>
              <a:rPr lang="fr-FR" dirty="0" smtClean="0"/>
              <a:t>Milieu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6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104</Words>
  <Application>Microsoft Office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Secteur</vt:lpstr>
      <vt:lpstr>Projet 2i013</vt:lpstr>
      <vt:lpstr>Présentation PowerPoint</vt:lpstr>
      <vt:lpstr>Introduction</vt:lpstr>
      <vt:lpstr>I - PRESENTATION</vt:lpstr>
      <vt:lpstr>I - DIfficultés</vt:lpstr>
      <vt:lpstr>Organisation du code</vt:lpstr>
      <vt:lpstr>strategies</vt:lpstr>
      <vt:lpstr>1 contre 1</vt:lpstr>
      <vt:lpstr>Matchs a plusieurs</vt:lpstr>
      <vt:lpstr>approfondissement</vt:lpstr>
      <vt:lpstr>Présentation PowerPoint</vt:lpstr>
      <vt:lpstr>conclusion</vt:lpstr>
    </vt:vector>
  </TitlesOfParts>
  <Company>Cerberus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2i013</dc:title>
  <dc:creator>Ahmed Melliti</dc:creator>
  <cp:lastModifiedBy>Ahmed Melliti</cp:lastModifiedBy>
  <cp:revision>6</cp:revision>
  <dcterms:created xsi:type="dcterms:W3CDTF">2018-05-13T19:38:56Z</dcterms:created>
  <dcterms:modified xsi:type="dcterms:W3CDTF">2018-05-13T22:01:40Z</dcterms:modified>
</cp:coreProperties>
</file>