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Advent Pro SemiBold"/>
      <p:regular r:id="rId37"/>
      <p:bold r:id="rId38"/>
    </p:embeddedFont>
    <p:embeddedFont>
      <p:font typeface="Proxima Nova"/>
      <p:regular r:id="rId39"/>
      <p:bold r:id="rId40"/>
      <p:italic r:id="rId41"/>
      <p:boldItalic r:id="rId42"/>
    </p:embeddedFont>
    <p:embeddedFont>
      <p:font typeface="Fira Sans Extra Condensed Medium"/>
      <p:regular r:id="rId43"/>
      <p:bold r:id="rId44"/>
      <p:italic r:id="rId45"/>
      <p:boldItalic r:id="rId46"/>
    </p:embeddedFont>
    <p:embeddedFont>
      <p:font typeface="Fira Sans Condensed Medium"/>
      <p:regular r:id="rId47"/>
      <p:bold r:id="rId48"/>
      <p:italic r:id="rId49"/>
      <p:boldItalic r:id="rId50"/>
    </p:embeddedFont>
    <p:embeddedFont>
      <p:font typeface="Maven Pro"/>
      <p:regular r:id="rId51"/>
      <p:bold r:id="rId52"/>
    </p:embeddedFont>
    <p:embeddedFont>
      <p:font typeface="Proxima Nova Semibold"/>
      <p:regular r:id="rId53"/>
      <p:bold r:id="rId54"/>
      <p:boldItalic r:id="rId55"/>
    </p:embeddedFont>
    <p:embeddedFont>
      <p:font typeface="Share Tech"/>
      <p:regular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F1A7AA-A0E5-4356-A16F-737BE6CBC95C}">
  <a:tblStyle styleId="{07F1A7AA-A0E5-4356-A16F-737BE6CBC95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42" Type="http://schemas.openxmlformats.org/officeDocument/2006/relationships/font" Target="fonts/ProximaNova-boldItalic.fntdata"/><Relationship Id="rId41" Type="http://schemas.openxmlformats.org/officeDocument/2006/relationships/font" Target="fonts/ProximaNova-italic.fntdata"/><Relationship Id="rId44" Type="http://schemas.openxmlformats.org/officeDocument/2006/relationships/font" Target="fonts/FiraSansExtraCondensedMedium-bold.fntdata"/><Relationship Id="rId43" Type="http://schemas.openxmlformats.org/officeDocument/2006/relationships/font" Target="fonts/FiraSansExtraCondensedMedium-regular.fntdata"/><Relationship Id="rId46" Type="http://schemas.openxmlformats.org/officeDocument/2006/relationships/font" Target="fonts/FiraSansExtraCondensedMedium-boldItalic.fntdata"/><Relationship Id="rId45" Type="http://schemas.openxmlformats.org/officeDocument/2006/relationships/font" Target="fonts/FiraSansExtraCondensedMedium-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FiraSansCondensedMedium-bold.fntdata"/><Relationship Id="rId47" Type="http://schemas.openxmlformats.org/officeDocument/2006/relationships/font" Target="fonts/FiraSansCondensedMedium-regular.fntdata"/><Relationship Id="rId49" Type="http://schemas.openxmlformats.org/officeDocument/2006/relationships/font" Target="fonts/FiraSansCondensedMedium-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AdventProSemiBold-regular.fntdata"/><Relationship Id="rId36" Type="http://schemas.openxmlformats.org/officeDocument/2006/relationships/slide" Target="slides/slide30.xml"/><Relationship Id="rId39" Type="http://schemas.openxmlformats.org/officeDocument/2006/relationships/font" Target="fonts/ProximaNova-regular.fntdata"/><Relationship Id="rId38" Type="http://schemas.openxmlformats.org/officeDocument/2006/relationships/font" Target="fonts/AdventProSemiBold-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avenPro-regular.fntdata"/><Relationship Id="rId50" Type="http://schemas.openxmlformats.org/officeDocument/2006/relationships/font" Target="fonts/FiraSansCondensedMedium-boldItalic.fntdata"/><Relationship Id="rId53" Type="http://schemas.openxmlformats.org/officeDocument/2006/relationships/font" Target="fonts/ProximaNovaSemibold-regular.fntdata"/><Relationship Id="rId52" Type="http://schemas.openxmlformats.org/officeDocument/2006/relationships/font" Target="fonts/MavenPro-bold.fntdata"/><Relationship Id="rId11" Type="http://schemas.openxmlformats.org/officeDocument/2006/relationships/slide" Target="slides/slide5.xml"/><Relationship Id="rId55" Type="http://schemas.openxmlformats.org/officeDocument/2006/relationships/font" Target="fonts/ProximaNovaSemibold-boldItalic.fntdata"/><Relationship Id="rId10" Type="http://schemas.openxmlformats.org/officeDocument/2006/relationships/slide" Target="slides/slide4.xml"/><Relationship Id="rId54" Type="http://schemas.openxmlformats.org/officeDocument/2006/relationships/font" Target="fonts/ProximaNovaSemibold-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ShareTech-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6c52a2e8d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6c52a2e8d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c593a87d3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c593a87d3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c593a87d3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c593a87d3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c593a87d3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c593a87d3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c593a87d3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c593a87d3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c593a87d3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c593a87d3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c593a87d3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c593a87d3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c593a87d3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c593a87d3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c593a87d3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c593a87d3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c593a87d35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c593a87d35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6c4305b0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6c4305b0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c593a87d35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c593a87d35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c593a87d35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c593a87d35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c593a87d3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c593a87d3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70e1a7781e_1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70e1a7781e_1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6c52a2e8d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6c52a2e8d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c593a87d35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c593a87d35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c593a87d35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c593a87d35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6c4305b01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6c4305b01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gc32021242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c32021242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70e1a7781e_1_25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70e1a7781e_1_25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6c4305b0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6c4305b0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c593a87d35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gc593a87d35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c593a87d3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c593a87d3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6c4305b0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6c4305b0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6c4305b0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6c4305b0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6c4305b01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6c4305b01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6c60e245bf_1_31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6c60e245bf_1_3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6c52a2e8d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6c52a2e8d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429" name="Shape 42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426" name="Shape 426"/>
        <p:cNvGrpSpPr/>
        <p:nvPr/>
      </p:nvGrpSpPr>
      <p:grpSpPr>
        <a:xfrm>
          <a:off x="0" y="0"/>
          <a:ext cx="0" cy="0"/>
          <a:chOff x="0" y="0"/>
          <a:chExt cx="0" cy="0"/>
        </a:xfrm>
      </p:grpSpPr>
      <p:sp>
        <p:nvSpPr>
          <p:cNvPr id="427" name="Google Shape;427;p2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428" name="Google Shape;428;p2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6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hyperlink" Target="mailto:a.meshref@alustudent.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hyperlink" Target="https://www.kaggle.com/shivamb/netflix-shows" TargetMode="External"/><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5"/>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Presented By:</a:t>
            </a:r>
            <a:endParaRPr sz="1300"/>
          </a:p>
          <a:p>
            <a:pPr indent="0" lvl="0" marL="0" rtl="0" algn="ctr">
              <a:spcBef>
                <a:spcPts val="0"/>
              </a:spcBef>
              <a:spcAft>
                <a:spcPts val="0"/>
              </a:spcAft>
              <a:buNone/>
            </a:pPr>
            <a:r>
              <a:rPr lang="en" sz="1300"/>
              <a:t>Ahmed Meshref</a:t>
            </a:r>
            <a:endParaRPr sz="1300"/>
          </a:p>
          <a:p>
            <a:pPr indent="0" lvl="0" marL="0" rtl="0" algn="ctr">
              <a:spcBef>
                <a:spcPts val="0"/>
              </a:spcBef>
              <a:spcAft>
                <a:spcPts val="0"/>
              </a:spcAft>
              <a:buNone/>
            </a:pPr>
            <a:r>
              <a:rPr lang="en" sz="1300"/>
              <a:t>Paul Arah</a:t>
            </a:r>
            <a:endParaRPr sz="1300"/>
          </a:p>
        </p:txBody>
      </p:sp>
      <p:sp>
        <p:nvSpPr>
          <p:cNvPr id="435" name="Google Shape;435;p25"/>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2"/>
                </a:solidFill>
              </a:rPr>
              <a:t>NETFLIX </a:t>
            </a:r>
            <a:r>
              <a:rPr lang="en"/>
              <a:t>DATA ANALYSIS 2020</a:t>
            </a:r>
            <a:endParaRPr/>
          </a:p>
        </p:txBody>
      </p:sp>
      <p:sp>
        <p:nvSpPr>
          <p:cNvPr id="436" name="Google Shape;436;p25"/>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5"/>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5"/>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5"/>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5"/>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5"/>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5"/>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5"/>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 name="Google Shape;452;p25"/>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3" name="Google Shape;453;p25"/>
          <p:cNvPicPr preferRelativeResize="0"/>
          <p:nvPr/>
        </p:nvPicPr>
        <p:blipFill>
          <a:blip r:embed="rId3">
            <a:alphaModFix amt="81000"/>
          </a:blip>
          <a:stretch>
            <a:fillRect/>
          </a:stretch>
        </p:blipFill>
        <p:spPr>
          <a:xfrm>
            <a:off x="6829225" y="0"/>
            <a:ext cx="2354251" cy="514350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34"/>
          <p:cNvSpPr/>
          <p:nvPr/>
        </p:nvSpPr>
        <p:spPr>
          <a:xfrm>
            <a:off x="819303" y="2003575"/>
            <a:ext cx="7524000" cy="21252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4"/>
          <p:cNvSpPr/>
          <p:nvPr/>
        </p:nvSpPr>
        <p:spPr>
          <a:xfrm>
            <a:off x="952957" y="2111850"/>
            <a:ext cx="7256700" cy="19437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MORE INSIGHTS</a:t>
            </a:r>
            <a:endParaRPr/>
          </a:p>
        </p:txBody>
      </p:sp>
      <p:graphicFrame>
        <p:nvGraphicFramePr>
          <p:cNvPr id="675" name="Google Shape;675;p34"/>
          <p:cNvGraphicFramePr/>
          <p:nvPr/>
        </p:nvGraphicFramePr>
        <p:xfrm>
          <a:off x="819303" y="1364682"/>
          <a:ext cx="3000000" cy="3000000"/>
        </p:xfrm>
        <a:graphic>
          <a:graphicData uri="http://schemas.openxmlformats.org/drawingml/2006/table">
            <a:tbl>
              <a:tblPr>
                <a:noFill/>
                <a:tableStyleId>{07F1A7AA-A0E5-4356-A16F-737BE6CBC95C}</a:tableStyleId>
              </a:tblPr>
              <a:tblGrid>
                <a:gridCol w="1901200"/>
                <a:gridCol w="1249800"/>
                <a:gridCol w="1447325"/>
                <a:gridCol w="1306225"/>
                <a:gridCol w="1334450"/>
              </a:tblGrid>
              <a:tr h="664975">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Maven Pro"/>
                          <a:ea typeface="Maven Pro"/>
                          <a:cs typeface="Maven Pro"/>
                          <a:sym typeface="Maven Pro"/>
                        </a:rPr>
                        <a:t>COUNT</a:t>
                      </a:r>
                      <a:endParaRPr sz="1800">
                        <a:solidFill>
                          <a:schemeClr val="lt1"/>
                        </a:solidFill>
                        <a:latin typeface="Maven Pro"/>
                        <a:ea typeface="Maven Pro"/>
                        <a:cs typeface="Maven Pro"/>
                        <a:sym typeface="Maven Pro"/>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Maven Pro"/>
                          <a:ea typeface="Maven Pro"/>
                          <a:cs typeface="Maven Pro"/>
                          <a:sym typeface="Maven Pro"/>
                        </a:rPr>
                        <a:t>Function</a:t>
                      </a:r>
                      <a:endParaRPr sz="1800">
                        <a:solidFill>
                          <a:schemeClr val="lt1"/>
                        </a:solidFill>
                        <a:latin typeface="Maven Pro"/>
                        <a:ea typeface="Maven Pro"/>
                        <a:cs typeface="Maven Pro"/>
                        <a:sym typeface="Maven Pro"/>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gridSpan="2">
                  <a:txBody>
                    <a:bodyPr/>
                    <a:lstStyle/>
                    <a:p>
                      <a:pPr indent="0" lvl="0" marL="0" rtl="0" algn="l">
                        <a:spcBef>
                          <a:spcPts val="0"/>
                        </a:spcBef>
                        <a:spcAft>
                          <a:spcPts val="0"/>
                        </a:spcAft>
                        <a:buNone/>
                      </a:pPr>
                      <a:r>
                        <a:rPr lang="en" sz="1800">
                          <a:solidFill>
                            <a:schemeClr val="lt1"/>
                          </a:solidFill>
                          <a:latin typeface="Maven Pro"/>
                          <a:ea typeface="Maven Pro"/>
                          <a:cs typeface="Maven Pro"/>
                          <a:sym typeface="Maven Pro"/>
                        </a:rPr>
                        <a:t>DESCRIPTION</a:t>
                      </a:r>
                      <a:endParaRPr sz="1800">
                        <a:solidFill>
                          <a:schemeClr val="lt1"/>
                        </a:solidFill>
                        <a:latin typeface="Maven Pro"/>
                        <a:ea typeface="Maven Pro"/>
                        <a:cs typeface="Maven Pro"/>
                        <a:sym typeface="Maven Pro"/>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hMerge="1"/>
              </a:tr>
              <a:tr h="664975">
                <a:tc>
                  <a:txBody>
                    <a:bodyPr/>
                    <a:lstStyle/>
                    <a:p>
                      <a:pPr indent="0" lvl="0" marL="0" rtl="0" algn="ctr">
                        <a:spcBef>
                          <a:spcPts val="0"/>
                        </a:spcBef>
                        <a:spcAft>
                          <a:spcPts val="0"/>
                        </a:spcAft>
                        <a:buNone/>
                      </a:pPr>
                      <a:r>
                        <a:rPr lang="en" sz="2000">
                          <a:solidFill>
                            <a:schemeClr val="accent2"/>
                          </a:solidFill>
                          <a:latin typeface="Share Tech"/>
                          <a:ea typeface="Share Tech"/>
                          <a:cs typeface="Share Tech"/>
                          <a:sym typeface="Share Tech"/>
                        </a:rPr>
                        <a:t>NULL VALUES</a:t>
                      </a:r>
                      <a:endParaRPr sz="2000">
                        <a:solidFill>
                          <a:schemeClr val="accent2"/>
                        </a:solidFill>
                        <a:latin typeface="Share Tech"/>
                        <a:ea typeface="Share Tech"/>
                        <a:cs typeface="Share Tech"/>
                        <a:sym typeface="Share Tech"/>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 3000</a:t>
                      </a:r>
                      <a:endParaRPr>
                        <a:solidFill>
                          <a:schemeClr val="lt1"/>
                        </a:solidFill>
                        <a:latin typeface="Maven Pro"/>
                        <a:ea typeface="Maven Pro"/>
                        <a:cs typeface="Maven Pro"/>
                        <a:sym typeface="Maven Pro"/>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df.isnull().sum()</a:t>
                      </a:r>
                      <a:endParaRPr>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Around 3000 missing values were found across multiple columns.</a:t>
                      </a:r>
                      <a:endParaRPr>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664975">
                <a:tc>
                  <a:txBody>
                    <a:bodyPr/>
                    <a:lstStyle/>
                    <a:p>
                      <a:pPr indent="0" lvl="0" marL="0" rtl="0" algn="ctr">
                        <a:spcBef>
                          <a:spcPts val="0"/>
                        </a:spcBef>
                        <a:spcAft>
                          <a:spcPts val="0"/>
                        </a:spcAft>
                        <a:buNone/>
                      </a:pPr>
                      <a:r>
                        <a:rPr lang="en" sz="2000">
                          <a:solidFill>
                            <a:schemeClr val="accent1"/>
                          </a:solidFill>
                          <a:latin typeface="Share Tech"/>
                          <a:ea typeface="Share Tech"/>
                          <a:cs typeface="Share Tech"/>
                          <a:sym typeface="Share Tech"/>
                        </a:rPr>
                        <a:t>DEPLICATES</a:t>
                      </a:r>
                      <a:endParaRPr sz="2000">
                        <a:solidFill>
                          <a:schemeClr val="accent1"/>
                        </a:solidFill>
                        <a:latin typeface="Share Tech"/>
                        <a:ea typeface="Share Tech"/>
                        <a:cs typeface="Share Tech"/>
                        <a:sym typeface="Share Tech"/>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0</a:t>
                      </a:r>
                      <a:endParaRPr>
                        <a:solidFill>
                          <a:schemeClr val="lt1"/>
                        </a:solidFill>
                        <a:latin typeface="Maven Pro"/>
                        <a:ea typeface="Maven Pro"/>
                        <a:cs typeface="Maven Pro"/>
                        <a:sym typeface="Maven Pro"/>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df.duplicated().any()</a:t>
                      </a:r>
                      <a:endParaRPr>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No duplicates were found</a:t>
                      </a:r>
                      <a:endParaRPr>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664975">
                <a:tc>
                  <a:txBody>
                    <a:bodyPr/>
                    <a:lstStyle/>
                    <a:p>
                      <a:pPr indent="0" lvl="0" marL="0" rtl="0" algn="ctr">
                        <a:spcBef>
                          <a:spcPts val="0"/>
                        </a:spcBef>
                        <a:spcAft>
                          <a:spcPts val="0"/>
                        </a:spcAft>
                        <a:buNone/>
                      </a:pPr>
                      <a:r>
                        <a:rPr lang="en" sz="2000">
                          <a:solidFill>
                            <a:schemeClr val="accent3"/>
                          </a:solidFill>
                          <a:latin typeface="Share Tech"/>
                          <a:ea typeface="Share Tech"/>
                          <a:cs typeface="Share Tech"/>
                          <a:sym typeface="Share Tech"/>
                        </a:rPr>
                        <a:t>UNIQUE ROWS</a:t>
                      </a:r>
                      <a:endParaRPr sz="2000">
                        <a:solidFill>
                          <a:schemeClr val="accent3"/>
                        </a:solidFill>
                        <a:latin typeface="Share Tech"/>
                        <a:ea typeface="Share Tech"/>
                        <a:cs typeface="Share Tech"/>
                        <a:sym typeface="Share Tech"/>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7789</a:t>
                      </a:r>
                      <a:endParaRPr>
                        <a:solidFill>
                          <a:schemeClr val="lt1"/>
                        </a:solidFill>
                        <a:latin typeface="Maven Pro"/>
                        <a:ea typeface="Maven Pro"/>
                        <a:cs typeface="Maven Pro"/>
                        <a:sym typeface="Maven Pro"/>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df.nunique()</a:t>
                      </a:r>
                      <a:endParaRPr>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All rows were unique </a:t>
                      </a:r>
                      <a:endParaRPr>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bl>
          </a:graphicData>
        </a:graphic>
      </p:graphicFrame>
      <p:grpSp>
        <p:nvGrpSpPr>
          <p:cNvPr id="676" name="Google Shape;676;p34"/>
          <p:cNvGrpSpPr/>
          <p:nvPr/>
        </p:nvGrpSpPr>
        <p:grpSpPr>
          <a:xfrm>
            <a:off x="4932526" y="4128777"/>
            <a:ext cx="936653" cy="1300131"/>
            <a:chOff x="4882900" y="-64350"/>
            <a:chExt cx="2493750" cy="2922300"/>
          </a:xfrm>
        </p:grpSpPr>
        <p:sp>
          <p:nvSpPr>
            <p:cNvPr id="677" name="Google Shape;677;p34"/>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4"/>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4"/>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4"/>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4"/>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35"/>
          <p:cNvSpPr txBox="1"/>
          <p:nvPr>
            <p:ph type="ctrTitle"/>
          </p:nvPr>
        </p:nvSpPr>
        <p:spPr>
          <a:xfrm>
            <a:off x="4199551" y="1965075"/>
            <a:ext cx="4196400" cy="83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DATA CLEANING</a:t>
            </a:r>
            <a:endParaRPr sz="3000"/>
          </a:p>
        </p:txBody>
      </p:sp>
      <p:sp>
        <p:nvSpPr>
          <p:cNvPr id="687" name="Google Shape;687;p35"/>
          <p:cNvSpPr/>
          <p:nvPr/>
        </p:nvSpPr>
        <p:spPr>
          <a:xfrm>
            <a:off x="2962050" y="1805900"/>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5"/>
          <p:cNvSpPr txBox="1"/>
          <p:nvPr>
            <p:ph idx="2" type="title"/>
          </p:nvPr>
        </p:nvSpPr>
        <p:spPr>
          <a:xfrm>
            <a:off x="3014075" y="2059550"/>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02</a:t>
            </a:r>
            <a:endParaRPr>
              <a:solidFill>
                <a:schemeClr val="dk2"/>
              </a:solidFill>
            </a:endParaRPr>
          </a:p>
        </p:txBody>
      </p:sp>
      <p:sp>
        <p:nvSpPr>
          <p:cNvPr id="689" name="Google Shape;689;p35"/>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5"/>
          <p:cNvSpPr/>
          <p:nvPr/>
        </p:nvSpPr>
        <p:spPr>
          <a:xfrm>
            <a:off x="1369950" y="3869000"/>
            <a:ext cx="2157823"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1" name="Google Shape;691;p35"/>
          <p:cNvCxnSpPr>
            <a:stCxn id="687" idx="2"/>
          </p:cNvCxnSpPr>
          <p:nvPr/>
        </p:nvCxnSpPr>
        <p:spPr>
          <a:xfrm>
            <a:off x="3504600" y="2891000"/>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36"/>
          <p:cNvSpPr/>
          <p:nvPr/>
        </p:nvSpPr>
        <p:spPr>
          <a:xfrm>
            <a:off x="733775" y="1851175"/>
            <a:ext cx="7609500" cy="24669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6"/>
          <p:cNvSpPr/>
          <p:nvPr/>
        </p:nvSpPr>
        <p:spPr>
          <a:xfrm>
            <a:off x="868948" y="1976847"/>
            <a:ext cx="7339200" cy="22560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CLEANING</a:t>
            </a:r>
            <a:endParaRPr/>
          </a:p>
        </p:txBody>
      </p:sp>
      <p:graphicFrame>
        <p:nvGraphicFramePr>
          <p:cNvPr id="699" name="Google Shape;699;p36"/>
          <p:cNvGraphicFramePr/>
          <p:nvPr/>
        </p:nvGraphicFramePr>
        <p:xfrm>
          <a:off x="819303" y="1335807"/>
          <a:ext cx="3000000" cy="3000000"/>
        </p:xfrm>
        <a:graphic>
          <a:graphicData uri="http://schemas.openxmlformats.org/drawingml/2006/table">
            <a:tbl>
              <a:tblPr>
                <a:noFill/>
                <a:tableStyleId>{07F1A7AA-A0E5-4356-A16F-737BE6CBC95C}</a:tableStyleId>
              </a:tblPr>
              <a:tblGrid>
                <a:gridCol w="2451725"/>
                <a:gridCol w="1605450"/>
                <a:gridCol w="1582675"/>
                <a:gridCol w="1616850"/>
              </a:tblGrid>
              <a:tr h="662450">
                <a:tc>
                  <a:txBody>
                    <a:bodyPr/>
                    <a:lstStyle/>
                    <a:p>
                      <a:pPr indent="0" lvl="0" marL="0" rtl="0" algn="l">
                        <a:spcBef>
                          <a:spcPts val="0"/>
                        </a:spcBef>
                        <a:spcAft>
                          <a:spcPts val="0"/>
                        </a:spcAft>
                        <a:buNone/>
                      </a:pPr>
                      <a:r>
                        <a:t/>
                      </a:r>
                      <a:endParaRPr>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Maven Pro"/>
                          <a:ea typeface="Maven Pro"/>
                          <a:cs typeface="Maven Pro"/>
                          <a:sym typeface="Maven Pro"/>
                        </a:rPr>
                        <a:t>Function</a:t>
                      </a:r>
                      <a:endParaRPr sz="1800">
                        <a:solidFill>
                          <a:schemeClr val="lt1"/>
                        </a:solidFill>
                        <a:latin typeface="Maven Pro"/>
                        <a:ea typeface="Maven Pro"/>
                        <a:cs typeface="Maven Pro"/>
                        <a:sym typeface="Maven Pro"/>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gridSpan="2">
                  <a:txBody>
                    <a:bodyPr/>
                    <a:lstStyle/>
                    <a:p>
                      <a:pPr indent="0" lvl="0" marL="0" rtl="0" algn="l">
                        <a:spcBef>
                          <a:spcPts val="0"/>
                        </a:spcBef>
                        <a:spcAft>
                          <a:spcPts val="0"/>
                        </a:spcAft>
                        <a:buNone/>
                      </a:pPr>
                      <a:r>
                        <a:rPr lang="en" sz="1800">
                          <a:solidFill>
                            <a:schemeClr val="lt1"/>
                          </a:solidFill>
                          <a:latin typeface="Maven Pro"/>
                          <a:ea typeface="Maven Pro"/>
                          <a:cs typeface="Maven Pro"/>
                          <a:sym typeface="Maven Pro"/>
                        </a:rPr>
                        <a:t>DESCRIPTION</a:t>
                      </a:r>
                      <a:endParaRPr sz="1800">
                        <a:solidFill>
                          <a:schemeClr val="lt1"/>
                        </a:solidFill>
                        <a:latin typeface="Maven Pro"/>
                        <a:ea typeface="Maven Pro"/>
                        <a:cs typeface="Maven Pro"/>
                        <a:sym typeface="Maven Pro"/>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hMerge="1"/>
              </a:tr>
              <a:tr h="662450">
                <a:tc>
                  <a:txBody>
                    <a:bodyPr/>
                    <a:lstStyle/>
                    <a:p>
                      <a:pPr indent="0" lvl="0" marL="0" rtl="0" algn="ctr">
                        <a:spcBef>
                          <a:spcPts val="0"/>
                        </a:spcBef>
                        <a:spcAft>
                          <a:spcPts val="0"/>
                        </a:spcAft>
                        <a:buNone/>
                      </a:pPr>
                      <a:r>
                        <a:rPr lang="en" sz="2000">
                          <a:solidFill>
                            <a:schemeClr val="accent2"/>
                          </a:solidFill>
                          <a:latin typeface="Share Tech"/>
                          <a:ea typeface="Share Tech"/>
                          <a:cs typeface="Share Tech"/>
                          <a:sym typeface="Share Tech"/>
                        </a:rPr>
                        <a:t>DROP NULL</a:t>
                      </a:r>
                      <a:endParaRPr sz="2000">
                        <a:solidFill>
                          <a:schemeClr val="accent2"/>
                        </a:solidFill>
                        <a:latin typeface="Share Tech"/>
                        <a:ea typeface="Share Tech"/>
                        <a:cs typeface="Share Tech"/>
                        <a:sym typeface="Share Tech"/>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df.dropna()</a:t>
                      </a:r>
                      <a:endParaRPr>
                        <a:solidFill>
                          <a:schemeClr val="lt1"/>
                        </a:solidFill>
                        <a:latin typeface="Maven Pro"/>
                        <a:ea typeface="Maven Pro"/>
                        <a:cs typeface="Maven Pro"/>
                        <a:sym typeface="Maven Pro"/>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Drop null values to create more robust analysis</a:t>
                      </a:r>
                      <a:endParaRPr>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662450">
                <a:tc>
                  <a:txBody>
                    <a:bodyPr/>
                    <a:lstStyle/>
                    <a:p>
                      <a:pPr indent="0" lvl="0" marL="0" rtl="0" algn="ctr">
                        <a:spcBef>
                          <a:spcPts val="0"/>
                        </a:spcBef>
                        <a:spcAft>
                          <a:spcPts val="0"/>
                        </a:spcAft>
                        <a:buNone/>
                      </a:pPr>
                      <a:r>
                        <a:rPr lang="en" sz="2000">
                          <a:solidFill>
                            <a:schemeClr val="accent1"/>
                          </a:solidFill>
                          <a:latin typeface="Share Tech"/>
                          <a:ea typeface="Share Tech"/>
                          <a:cs typeface="Share Tech"/>
                          <a:sym typeface="Share Tech"/>
                        </a:rPr>
                        <a:t>DATE FORMAT</a:t>
                      </a:r>
                      <a:endParaRPr sz="2000">
                        <a:solidFill>
                          <a:schemeClr val="accent1"/>
                        </a:solidFill>
                        <a:latin typeface="Share Tech"/>
                        <a:ea typeface="Share Tech"/>
                        <a:cs typeface="Share Tech"/>
                        <a:sym typeface="Share Tech"/>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pd.to_datetime(df['date_added'])</a:t>
                      </a:r>
                      <a:endParaRPr>
                        <a:solidFill>
                          <a:schemeClr val="lt1"/>
                        </a:solidFill>
                        <a:latin typeface="Maven Pro"/>
                        <a:ea typeface="Maven Pro"/>
                        <a:cs typeface="Maven Pro"/>
                        <a:sym typeface="Maven Pro"/>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Change date format of the date_dated column</a:t>
                      </a:r>
                      <a:endParaRPr>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808450">
                <a:tc>
                  <a:txBody>
                    <a:bodyPr/>
                    <a:lstStyle/>
                    <a:p>
                      <a:pPr indent="0" lvl="0" marL="0" rtl="0" algn="ctr">
                        <a:spcBef>
                          <a:spcPts val="0"/>
                        </a:spcBef>
                        <a:spcAft>
                          <a:spcPts val="0"/>
                        </a:spcAft>
                        <a:buNone/>
                      </a:pPr>
                      <a:r>
                        <a:rPr lang="en" sz="2000">
                          <a:solidFill>
                            <a:schemeClr val="accent3"/>
                          </a:solidFill>
                          <a:latin typeface="Share Tech"/>
                          <a:ea typeface="Share Tech"/>
                          <a:cs typeface="Share Tech"/>
                          <a:sym typeface="Share Tech"/>
                        </a:rPr>
                        <a:t>CREATE YEAR_ADDED COL</a:t>
                      </a:r>
                      <a:endParaRPr sz="2000">
                        <a:solidFill>
                          <a:schemeClr val="accent3"/>
                        </a:solidFill>
                        <a:latin typeface="Share Tech"/>
                        <a:ea typeface="Share Tech"/>
                        <a:cs typeface="Share Tech"/>
                        <a:sym typeface="Share Tech"/>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df['date_added'].dt.year</a:t>
                      </a:r>
                      <a:endParaRPr>
                        <a:solidFill>
                          <a:schemeClr val="lt1"/>
                        </a:solidFill>
                        <a:latin typeface="Maven Pro"/>
                        <a:ea typeface="Maven Pro"/>
                        <a:cs typeface="Maven Pro"/>
                        <a:sym typeface="Maven Pro"/>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Extract the year added into a new column </a:t>
                      </a:r>
                      <a:r>
                        <a:rPr lang="en">
                          <a:solidFill>
                            <a:schemeClr val="lt1"/>
                          </a:solidFill>
                          <a:latin typeface="Maven Pro"/>
                          <a:ea typeface="Maven Pro"/>
                          <a:cs typeface="Maven Pro"/>
                          <a:sym typeface="Maven Pro"/>
                        </a:rPr>
                        <a:t>for a show as it is required in the analysis.</a:t>
                      </a:r>
                      <a:endParaRPr>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bl>
          </a:graphicData>
        </a:graphic>
      </p:graphicFrame>
      <p:grpSp>
        <p:nvGrpSpPr>
          <p:cNvPr id="700" name="Google Shape;700;p36"/>
          <p:cNvGrpSpPr/>
          <p:nvPr/>
        </p:nvGrpSpPr>
        <p:grpSpPr>
          <a:xfrm>
            <a:off x="4925476" y="4318077"/>
            <a:ext cx="936653" cy="1300131"/>
            <a:chOff x="4882900" y="-64350"/>
            <a:chExt cx="2493750" cy="2922300"/>
          </a:xfrm>
        </p:grpSpPr>
        <p:sp>
          <p:nvSpPr>
            <p:cNvPr id="701" name="Google Shape;701;p36"/>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6"/>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6"/>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6"/>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6"/>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3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CLEAN DATA HEAD</a:t>
            </a:r>
            <a:endParaRPr/>
          </a:p>
        </p:txBody>
      </p:sp>
      <p:pic>
        <p:nvPicPr>
          <p:cNvPr id="711" name="Google Shape;711;p37"/>
          <p:cNvPicPr preferRelativeResize="0"/>
          <p:nvPr/>
        </p:nvPicPr>
        <p:blipFill>
          <a:blip r:embed="rId3">
            <a:alphaModFix/>
          </a:blip>
          <a:stretch>
            <a:fillRect/>
          </a:stretch>
        </p:blipFill>
        <p:spPr>
          <a:xfrm>
            <a:off x="76200" y="1226550"/>
            <a:ext cx="8991600" cy="35386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38"/>
          <p:cNvSpPr txBox="1"/>
          <p:nvPr>
            <p:ph type="ctrTitle"/>
          </p:nvPr>
        </p:nvSpPr>
        <p:spPr>
          <a:xfrm>
            <a:off x="63450" y="1859450"/>
            <a:ext cx="4498800" cy="9780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000"/>
              <a:t>DATA ANALYSIS &amp; </a:t>
            </a:r>
            <a:r>
              <a:rPr lang="en" sz="3000"/>
              <a:t>VISUALIZATION</a:t>
            </a:r>
            <a:endParaRPr sz="3000"/>
          </a:p>
        </p:txBody>
      </p:sp>
      <p:sp>
        <p:nvSpPr>
          <p:cNvPr id="717" name="Google Shape;717;p38"/>
          <p:cNvSpPr/>
          <p:nvPr/>
        </p:nvSpPr>
        <p:spPr>
          <a:xfrm>
            <a:off x="4714650" y="1805900"/>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8"/>
          <p:cNvSpPr txBox="1"/>
          <p:nvPr>
            <p:ph idx="2" type="title"/>
          </p:nvPr>
        </p:nvSpPr>
        <p:spPr>
          <a:xfrm>
            <a:off x="4766675" y="2059550"/>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03</a:t>
            </a:r>
            <a:endParaRPr>
              <a:solidFill>
                <a:schemeClr val="dk2"/>
              </a:solidFill>
            </a:endParaRPr>
          </a:p>
        </p:txBody>
      </p:sp>
      <p:sp>
        <p:nvSpPr>
          <p:cNvPr id="719" name="Google Shape;719;p38"/>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8"/>
          <p:cNvSpPr/>
          <p:nvPr/>
        </p:nvSpPr>
        <p:spPr>
          <a:xfrm>
            <a:off x="1369950" y="3869000"/>
            <a:ext cx="3900520"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1" name="Google Shape;721;p38"/>
          <p:cNvCxnSpPr>
            <a:stCxn id="717" idx="2"/>
          </p:cNvCxnSpPr>
          <p:nvPr/>
        </p:nvCxnSpPr>
        <p:spPr>
          <a:xfrm>
            <a:off x="5257200" y="2891000"/>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39"/>
          <p:cNvSpPr txBox="1"/>
          <p:nvPr>
            <p:ph idx="4" type="ctrTitle"/>
          </p:nvPr>
        </p:nvSpPr>
        <p:spPr>
          <a:xfrm>
            <a:off x="618825" y="411675"/>
            <a:ext cx="6153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 QUESTIONS</a:t>
            </a:r>
            <a:endParaRPr/>
          </a:p>
        </p:txBody>
      </p:sp>
      <p:sp>
        <p:nvSpPr>
          <p:cNvPr id="727" name="Google Shape;727;p39"/>
          <p:cNvSpPr txBox="1"/>
          <p:nvPr>
            <p:ph idx="1" type="subTitle"/>
          </p:nvPr>
        </p:nvSpPr>
        <p:spPr>
          <a:xfrm>
            <a:off x="618825" y="1065400"/>
            <a:ext cx="8003100" cy="3002400"/>
          </a:xfrm>
          <a:prstGeom prst="rect">
            <a:avLst/>
          </a:prstGeom>
        </p:spPr>
        <p:txBody>
          <a:bodyPr anchorCtr="0" anchor="ctr" bIns="91425" lIns="91425" spcFirstLastPara="1" rIns="91425" wrap="square" tIns="91425">
            <a:noAutofit/>
          </a:bodyPr>
          <a:lstStyle/>
          <a:p>
            <a:pPr indent="0" lvl="0" marL="0" rtl="0" algn="l">
              <a:lnSpc>
                <a:spcPct val="100000"/>
              </a:lnSpc>
              <a:spcBef>
                <a:spcPts val="1000"/>
              </a:spcBef>
              <a:spcAft>
                <a:spcPts val="0"/>
              </a:spcAft>
              <a:buNone/>
            </a:pPr>
            <a:r>
              <a:rPr lang="en">
                <a:solidFill>
                  <a:srgbClr val="FFFFFF"/>
                </a:solidFill>
              </a:rPr>
              <a:t>Compare the number of Movies &amp; Shows </a:t>
            </a:r>
            <a:r>
              <a:rPr b="1" lang="en">
                <a:solidFill>
                  <a:schemeClr val="accent2"/>
                </a:solidFill>
              </a:rPr>
              <a:t>added </a:t>
            </a:r>
            <a:r>
              <a:rPr lang="en">
                <a:solidFill>
                  <a:srgbClr val="FFFFFF"/>
                </a:solidFill>
              </a:rPr>
              <a:t>to the website from year 2008-2021.</a:t>
            </a:r>
            <a:endParaRPr>
              <a:solidFill>
                <a:srgbClr val="FFFFFF"/>
              </a:solidFill>
            </a:endParaRPr>
          </a:p>
          <a:p>
            <a:pPr indent="0" lvl="0" marL="0" rtl="0" algn="l">
              <a:lnSpc>
                <a:spcPct val="100000"/>
              </a:lnSpc>
              <a:spcBef>
                <a:spcPts val="1000"/>
              </a:spcBef>
              <a:spcAft>
                <a:spcPts val="0"/>
              </a:spcAft>
              <a:buNone/>
            </a:pPr>
            <a:r>
              <a:rPr lang="en">
                <a:solidFill>
                  <a:srgbClr val="FFFFFF"/>
                </a:solidFill>
              </a:rPr>
              <a:t>Compare number of movies &amp; TV Shows </a:t>
            </a:r>
            <a:r>
              <a:rPr b="1" lang="en">
                <a:solidFill>
                  <a:schemeClr val="accent2"/>
                </a:solidFill>
              </a:rPr>
              <a:t>released </a:t>
            </a:r>
            <a:r>
              <a:rPr lang="en">
                <a:solidFill>
                  <a:srgbClr val="FFFFFF"/>
                </a:solidFill>
              </a:rPr>
              <a:t>in each one of the last 5 years.</a:t>
            </a:r>
            <a:endParaRPr>
              <a:solidFill>
                <a:srgbClr val="FFFFFF"/>
              </a:solidFill>
            </a:endParaRPr>
          </a:p>
          <a:p>
            <a:pPr indent="0" lvl="0" marL="0" rtl="0" algn="l">
              <a:lnSpc>
                <a:spcPct val="100000"/>
              </a:lnSpc>
              <a:spcBef>
                <a:spcPts val="1000"/>
              </a:spcBef>
              <a:spcAft>
                <a:spcPts val="0"/>
              </a:spcAft>
              <a:buNone/>
            </a:pPr>
            <a:r>
              <a:rPr lang="en">
                <a:solidFill>
                  <a:srgbClr val="FFFFFF"/>
                </a:solidFill>
              </a:rPr>
              <a:t>Show movies VS TV shows </a:t>
            </a:r>
            <a:r>
              <a:rPr b="1" lang="en">
                <a:solidFill>
                  <a:schemeClr val="accent2"/>
                </a:solidFill>
              </a:rPr>
              <a:t>trend </a:t>
            </a:r>
            <a:r>
              <a:rPr lang="en">
                <a:solidFill>
                  <a:srgbClr val="FFFFFF"/>
                </a:solidFill>
              </a:rPr>
              <a:t>in the last 5 years at Netflix.</a:t>
            </a:r>
            <a:endParaRPr>
              <a:solidFill>
                <a:srgbClr val="FFFFFF"/>
              </a:solidFill>
            </a:endParaRPr>
          </a:p>
          <a:p>
            <a:pPr indent="0" lvl="0" marL="0" rtl="0" algn="l">
              <a:spcBef>
                <a:spcPts val="1000"/>
              </a:spcBef>
              <a:spcAft>
                <a:spcPts val="0"/>
              </a:spcAft>
              <a:buNone/>
            </a:pPr>
            <a:r>
              <a:rPr lang="en">
                <a:solidFill>
                  <a:srgbClr val="FFFFFF"/>
                </a:solidFill>
              </a:rPr>
              <a:t>What is the number of movies VS TV shows in 2020?</a:t>
            </a:r>
            <a:endParaRPr>
              <a:solidFill>
                <a:srgbClr val="FFFFFF"/>
              </a:solidFill>
            </a:endParaRPr>
          </a:p>
          <a:p>
            <a:pPr indent="0" lvl="0" marL="0" rtl="0" algn="l">
              <a:lnSpc>
                <a:spcPct val="100000"/>
              </a:lnSpc>
              <a:spcBef>
                <a:spcPts val="1100"/>
              </a:spcBef>
              <a:spcAft>
                <a:spcPts val="0"/>
              </a:spcAft>
              <a:buNone/>
            </a:pPr>
            <a:r>
              <a:rPr lang="en">
                <a:solidFill>
                  <a:srgbClr val="FFFFFF"/>
                </a:solidFill>
              </a:rPr>
              <a:t>Which are the top </a:t>
            </a:r>
            <a:r>
              <a:rPr b="1" lang="en">
                <a:solidFill>
                  <a:schemeClr val="accent2"/>
                </a:solidFill>
              </a:rPr>
              <a:t>5</a:t>
            </a:r>
            <a:r>
              <a:rPr lang="en">
                <a:solidFill>
                  <a:srgbClr val="FFFFFF"/>
                </a:solidFill>
              </a:rPr>
              <a:t> countries that produces movies in the last 5 years?</a:t>
            </a:r>
            <a:endParaRPr>
              <a:solidFill>
                <a:srgbClr val="FFFFFF"/>
              </a:solidFill>
            </a:endParaRPr>
          </a:p>
          <a:p>
            <a:pPr indent="0" lvl="0" marL="0" rtl="0" algn="l">
              <a:lnSpc>
                <a:spcPct val="100000"/>
              </a:lnSpc>
              <a:spcBef>
                <a:spcPts val="1100"/>
              </a:spcBef>
              <a:spcAft>
                <a:spcPts val="0"/>
              </a:spcAft>
              <a:buNone/>
            </a:pPr>
            <a:r>
              <a:rPr lang="en">
                <a:solidFill>
                  <a:srgbClr val="FFFFFF"/>
                </a:solidFill>
              </a:rPr>
              <a:t>Analyze</a:t>
            </a:r>
            <a:r>
              <a:rPr lang="en">
                <a:solidFill>
                  <a:srgbClr val="FFFFFF"/>
                </a:solidFill>
              </a:rPr>
              <a:t> the </a:t>
            </a:r>
            <a:r>
              <a:rPr b="1" lang="en">
                <a:solidFill>
                  <a:schemeClr val="accent2"/>
                </a:solidFill>
              </a:rPr>
              <a:t>US contribution</a:t>
            </a:r>
            <a:r>
              <a:rPr lang="en">
                <a:solidFill>
                  <a:srgbClr val="FFFFFF"/>
                </a:solidFill>
              </a:rPr>
              <a:t> to movies and TV shows in the last 5 years.</a:t>
            </a:r>
            <a:endParaRPr>
              <a:solidFill>
                <a:srgbClr val="FFFFFF"/>
              </a:solidFill>
            </a:endParaRPr>
          </a:p>
          <a:p>
            <a:pPr indent="0" lvl="0" marL="0" rtl="0" algn="l">
              <a:lnSpc>
                <a:spcPct val="100000"/>
              </a:lnSpc>
              <a:spcBef>
                <a:spcPts val="0"/>
              </a:spcBef>
              <a:spcAft>
                <a:spcPts val="0"/>
              </a:spcAft>
              <a:buNone/>
            </a:pPr>
            <a:r>
              <a:t/>
            </a:r>
            <a:endParaRPr>
              <a:solidFill>
                <a:srgbClr val="FFFFFF"/>
              </a:solidFill>
            </a:endParaRPr>
          </a:p>
        </p:txBody>
      </p:sp>
      <p:sp>
        <p:nvSpPr>
          <p:cNvPr id="728" name="Google Shape;728;p39"/>
          <p:cNvSpPr/>
          <p:nvPr/>
        </p:nvSpPr>
        <p:spPr>
          <a:xfrm>
            <a:off x="923634" y="3637035"/>
            <a:ext cx="121172" cy="121198"/>
          </a:xfrm>
          <a:custGeom>
            <a:rect b="b" l="l" r="r" t="t"/>
            <a:pathLst>
              <a:path extrusionOk="0" h="4625" w="4624">
                <a:moveTo>
                  <a:pt x="0" y="1"/>
                </a:moveTo>
                <a:lnTo>
                  <a:pt x="0" y="4624"/>
                </a:lnTo>
                <a:lnTo>
                  <a:pt x="4624" y="4624"/>
                </a:lnTo>
                <a:lnTo>
                  <a:pt x="46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40"/>
          <p:cNvSpPr txBox="1"/>
          <p:nvPr>
            <p:ph idx="4" type="ctrTitle"/>
          </p:nvPr>
        </p:nvSpPr>
        <p:spPr>
          <a:xfrm>
            <a:off x="618825" y="411675"/>
            <a:ext cx="6153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MOVIES &amp; SHOWS ADDED 2008-2021</a:t>
            </a:r>
            <a:endParaRPr/>
          </a:p>
        </p:txBody>
      </p:sp>
      <p:sp>
        <p:nvSpPr>
          <p:cNvPr id="734" name="Google Shape;734;p40"/>
          <p:cNvSpPr/>
          <p:nvPr/>
        </p:nvSpPr>
        <p:spPr>
          <a:xfrm>
            <a:off x="923634" y="3637035"/>
            <a:ext cx="121172" cy="121198"/>
          </a:xfrm>
          <a:custGeom>
            <a:rect b="b" l="l" r="r" t="t"/>
            <a:pathLst>
              <a:path extrusionOk="0" h="4625" w="4624">
                <a:moveTo>
                  <a:pt x="0" y="1"/>
                </a:moveTo>
                <a:lnTo>
                  <a:pt x="0" y="4624"/>
                </a:lnTo>
                <a:lnTo>
                  <a:pt x="4624" y="4624"/>
                </a:lnTo>
                <a:lnTo>
                  <a:pt x="46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5" name="Google Shape;735;p40"/>
          <p:cNvPicPr preferRelativeResize="0"/>
          <p:nvPr/>
        </p:nvPicPr>
        <p:blipFill rotWithShape="1">
          <a:blip r:embed="rId3">
            <a:alphaModFix/>
          </a:blip>
          <a:srcRect b="0" l="0" r="2714" t="1078"/>
          <a:stretch/>
        </p:blipFill>
        <p:spPr>
          <a:xfrm>
            <a:off x="1558150" y="1128900"/>
            <a:ext cx="5864301" cy="3984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41"/>
          <p:cNvSpPr txBox="1"/>
          <p:nvPr>
            <p:ph idx="4" type="ctrTitle"/>
          </p:nvPr>
        </p:nvSpPr>
        <p:spPr>
          <a:xfrm>
            <a:off x="618825" y="411675"/>
            <a:ext cx="6153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MOVIES &amp; SHOWS RELEASED 2016-2020</a:t>
            </a:r>
            <a:endParaRPr/>
          </a:p>
        </p:txBody>
      </p:sp>
      <p:sp>
        <p:nvSpPr>
          <p:cNvPr id="741" name="Google Shape;741;p41"/>
          <p:cNvSpPr/>
          <p:nvPr/>
        </p:nvSpPr>
        <p:spPr>
          <a:xfrm>
            <a:off x="923634" y="3637035"/>
            <a:ext cx="121172" cy="121198"/>
          </a:xfrm>
          <a:custGeom>
            <a:rect b="b" l="l" r="r" t="t"/>
            <a:pathLst>
              <a:path extrusionOk="0" h="4625" w="4624">
                <a:moveTo>
                  <a:pt x="0" y="1"/>
                </a:moveTo>
                <a:lnTo>
                  <a:pt x="0" y="4624"/>
                </a:lnTo>
                <a:lnTo>
                  <a:pt x="4624" y="4624"/>
                </a:lnTo>
                <a:lnTo>
                  <a:pt x="46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2" name="Google Shape;742;p41"/>
          <p:cNvPicPr preferRelativeResize="0"/>
          <p:nvPr/>
        </p:nvPicPr>
        <p:blipFill>
          <a:blip r:embed="rId3">
            <a:alphaModFix/>
          </a:blip>
          <a:stretch>
            <a:fillRect/>
          </a:stretch>
        </p:blipFill>
        <p:spPr>
          <a:xfrm>
            <a:off x="1197206" y="1141875"/>
            <a:ext cx="7492947" cy="3849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42"/>
          <p:cNvSpPr txBox="1"/>
          <p:nvPr>
            <p:ph idx="4" type="ctrTitle"/>
          </p:nvPr>
        </p:nvSpPr>
        <p:spPr>
          <a:xfrm>
            <a:off x="618825" y="411675"/>
            <a:ext cx="6153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SHOWS VS MOVIES TREND</a:t>
            </a:r>
            <a:endParaRPr/>
          </a:p>
        </p:txBody>
      </p:sp>
      <p:sp>
        <p:nvSpPr>
          <p:cNvPr id="748" name="Google Shape;748;p42"/>
          <p:cNvSpPr/>
          <p:nvPr/>
        </p:nvSpPr>
        <p:spPr>
          <a:xfrm>
            <a:off x="923634" y="3637035"/>
            <a:ext cx="121172" cy="121198"/>
          </a:xfrm>
          <a:custGeom>
            <a:rect b="b" l="l" r="r" t="t"/>
            <a:pathLst>
              <a:path extrusionOk="0" h="4625" w="4624">
                <a:moveTo>
                  <a:pt x="0" y="1"/>
                </a:moveTo>
                <a:lnTo>
                  <a:pt x="0" y="4624"/>
                </a:lnTo>
                <a:lnTo>
                  <a:pt x="4624" y="4624"/>
                </a:lnTo>
                <a:lnTo>
                  <a:pt x="46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9" name="Google Shape;749;p42"/>
          <p:cNvPicPr preferRelativeResize="0"/>
          <p:nvPr/>
        </p:nvPicPr>
        <p:blipFill rotWithShape="1">
          <a:blip r:embed="rId3">
            <a:alphaModFix/>
          </a:blip>
          <a:srcRect b="0" l="3396" r="1996" t="941"/>
          <a:stretch/>
        </p:blipFill>
        <p:spPr>
          <a:xfrm>
            <a:off x="1202275" y="1178275"/>
            <a:ext cx="5566824" cy="3812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43"/>
          <p:cNvSpPr txBox="1"/>
          <p:nvPr>
            <p:ph idx="4" type="ctrTitle"/>
          </p:nvPr>
        </p:nvSpPr>
        <p:spPr>
          <a:xfrm>
            <a:off x="618825" y="411675"/>
            <a:ext cx="6153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SHOWS VS MOVIES 2020</a:t>
            </a:r>
            <a:endParaRPr/>
          </a:p>
        </p:txBody>
      </p:sp>
      <p:sp>
        <p:nvSpPr>
          <p:cNvPr id="755" name="Google Shape;755;p43"/>
          <p:cNvSpPr/>
          <p:nvPr/>
        </p:nvSpPr>
        <p:spPr>
          <a:xfrm>
            <a:off x="923634" y="3637035"/>
            <a:ext cx="121172" cy="121198"/>
          </a:xfrm>
          <a:custGeom>
            <a:rect b="b" l="l" r="r" t="t"/>
            <a:pathLst>
              <a:path extrusionOk="0" h="4625" w="4624">
                <a:moveTo>
                  <a:pt x="0" y="1"/>
                </a:moveTo>
                <a:lnTo>
                  <a:pt x="0" y="4624"/>
                </a:lnTo>
                <a:lnTo>
                  <a:pt x="4624" y="4624"/>
                </a:lnTo>
                <a:lnTo>
                  <a:pt x="46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3"/>
          <p:cNvSpPr/>
          <p:nvPr/>
        </p:nvSpPr>
        <p:spPr>
          <a:xfrm>
            <a:off x="3250569" y="1777317"/>
            <a:ext cx="2265674" cy="1853023"/>
          </a:xfrm>
          <a:custGeom>
            <a:rect b="b" l="l" r="r" t="t"/>
            <a:pathLst>
              <a:path extrusionOk="0" h="43046" w="43045">
                <a:moveTo>
                  <a:pt x="21522" y="2193"/>
                </a:moveTo>
                <a:cubicBezTo>
                  <a:pt x="32195" y="2206"/>
                  <a:pt x="40839" y="10850"/>
                  <a:pt x="40852" y="21523"/>
                </a:cubicBezTo>
                <a:cubicBezTo>
                  <a:pt x="40852" y="29348"/>
                  <a:pt x="36139" y="36392"/>
                  <a:pt x="28919" y="39391"/>
                </a:cubicBezTo>
                <a:cubicBezTo>
                  <a:pt x="26525" y="40379"/>
                  <a:pt x="24014" y="40860"/>
                  <a:pt x="21525" y="40860"/>
                </a:cubicBezTo>
                <a:cubicBezTo>
                  <a:pt x="16494" y="40860"/>
                  <a:pt x="11551" y="38896"/>
                  <a:pt x="7850" y="35195"/>
                </a:cubicBezTo>
                <a:cubicBezTo>
                  <a:pt x="2319" y="29663"/>
                  <a:pt x="668" y="21346"/>
                  <a:pt x="3654" y="14126"/>
                </a:cubicBezTo>
                <a:cubicBezTo>
                  <a:pt x="6653" y="6893"/>
                  <a:pt x="13697" y="2193"/>
                  <a:pt x="21522" y="2193"/>
                </a:cubicBezTo>
                <a:close/>
                <a:moveTo>
                  <a:pt x="21522" y="1"/>
                </a:moveTo>
                <a:cubicBezTo>
                  <a:pt x="9652" y="1"/>
                  <a:pt x="0" y="9653"/>
                  <a:pt x="0" y="21523"/>
                </a:cubicBezTo>
                <a:cubicBezTo>
                  <a:pt x="0" y="33393"/>
                  <a:pt x="9652" y="43045"/>
                  <a:pt x="21522" y="43045"/>
                </a:cubicBezTo>
                <a:cubicBezTo>
                  <a:pt x="33380" y="43045"/>
                  <a:pt x="43045" y="33393"/>
                  <a:pt x="43045" y="21523"/>
                </a:cubicBezTo>
                <a:cubicBezTo>
                  <a:pt x="43045" y="9653"/>
                  <a:pt x="33392" y="1"/>
                  <a:pt x="21522"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3"/>
          <p:cNvSpPr/>
          <p:nvPr/>
        </p:nvSpPr>
        <p:spPr>
          <a:xfrm>
            <a:off x="3382525" y="1945414"/>
            <a:ext cx="1928125" cy="1517295"/>
          </a:xfrm>
          <a:custGeom>
            <a:rect b="b" l="l" r="r" t="t"/>
            <a:pathLst>
              <a:path extrusionOk="0" h="35247" w="36632">
                <a:moveTo>
                  <a:pt x="19015" y="2182"/>
                </a:moveTo>
                <a:cubicBezTo>
                  <a:pt x="27533" y="2194"/>
                  <a:pt x="34439" y="9100"/>
                  <a:pt x="34451" y="17630"/>
                </a:cubicBezTo>
                <a:cubicBezTo>
                  <a:pt x="34451" y="23868"/>
                  <a:pt x="30684" y="29500"/>
                  <a:pt x="24913" y="31882"/>
                </a:cubicBezTo>
                <a:cubicBezTo>
                  <a:pt x="23004" y="32675"/>
                  <a:pt x="21000" y="33060"/>
                  <a:pt x="19011" y="33060"/>
                </a:cubicBezTo>
                <a:cubicBezTo>
                  <a:pt x="14997" y="33060"/>
                  <a:pt x="11048" y="31492"/>
                  <a:pt x="8090" y="28543"/>
                </a:cubicBezTo>
                <a:cubicBezTo>
                  <a:pt x="3680" y="24132"/>
                  <a:pt x="2357" y="17492"/>
                  <a:pt x="4751" y="11721"/>
                </a:cubicBezTo>
                <a:cubicBezTo>
                  <a:pt x="7133" y="5949"/>
                  <a:pt x="12765" y="2194"/>
                  <a:pt x="19015" y="2194"/>
                </a:cubicBezTo>
                <a:lnTo>
                  <a:pt x="19015" y="2182"/>
                </a:lnTo>
                <a:close/>
                <a:moveTo>
                  <a:pt x="19027" y="1"/>
                </a:moveTo>
                <a:cubicBezTo>
                  <a:pt x="14437" y="1"/>
                  <a:pt x="9927" y="1794"/>
                  <a:pt x="6553" y="5168"/>
                </a:cubicBezTo>
                <a:cubicBezTo>
                  <a:pt x="1513" y="10209"/>
                  <a:pt x="1" y="17782"/>
                  <a:pt x="2735" y="24372"/>
                </a:cubicBezTo>
                <a:cubicBezTo>
                  <a:pt x="5457" y="30950"/>
                  <a:pt x="11883" y="35246"/>
                  <a:pt x="19015" y="35246"/>
                </a:cubicBezTo>
                <a:cubicBezTo>
                  <a:pt x="28743" y="35234"/>
                  <a:pt x="36619" y="27358"/>
                  <a:pt x="36631" y="17630"/>
                </a:cubicBezTo>
                <a:cubicBezTo>
                  <a:pt x="36631" y="10498"/>
                  <a:pt x="32334" y="4072"/>
                  <a:pt x="25757" y="1338"/>
                </a:cubicBezTo>
                <a:cubicBezTo>
                  <a:pt x="23578" y="438"/>
                  <a:pt x="21293" y="1"/>
                  <a:pt x="1902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3"/>
          <p:cNvSpPr txBox="1"/>
          <p:nvPr/>
        </p:nvSpPr>
        <p:spPr>
          <a:xfrm>
            <a:off x="3297644" y="3879542"/>
            <a:ext cx="11385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3"/>
                </a:solidFill>
                <a:latin typeface="Share Tech"/>
                <a:ea typeface="Share Tech"/>
                <a:cs typeface="Share Tech"/>
                <a:sym typeface="Share Tech"/>
              </a:rPr>
              <a:t>91%</a:t>
            </a:r>
            <a:endParaRPr sz="2000">
              <a:solidFill>
                <a:schemeClr val="accent3"/>
              </a:solidFill>
              <a:latin typeface="Share Tech"/>
              <a:ea typeface="Share Tech"/>
              <a:cs typeface="Share Tech"/>
              <a:sym typeface="Share Tech"/>
            </a:endParaRPr>
          </a:p>
        </p:txBody>
      </p:sp>
      <p:sp>
        <p:nvSpPr>
          <p:cNvPr id="759" name="Google Shape;759;p43"/>
          <p:cNvSpPr/>
          <p:nvPr/>
        </p:nvSpPr>
        <p:spPr>
          <a:xfrm>
            <a:off x="3250586" y="1777594"/>
            <a:ext cx="2265600" cy="1852800"/>
          </a:xfrm>
          <a:prstGeom prst="blockArc">
            <a:avLst>
              <a:gd fmla="val 5981036" name="adj1"/>
              <a:gd fmla="val 1956664" name="adj2"/>
              <a:gd fmla="val 5171"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3"/>
          <p:cNvSpPr/>
          <p:nvPr/>
        </p:nvSpPr>
        <p:spPr>
          <a:xfrm>
            <a:off x="3455988" y="1945384"/>
            <a:ext cx="1854900" cy="1516800"/>
          </a:xfrm>
          <a:prstGeom prst="blockArc">
            <a:avLst>
              <a:gd fmla="val 10800000" name="adj1"/>
              <a:gd fmla="val 1840440" name="adj2"/>
              <a:gd fmla="val 5981"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3"/>
          <p:cNvSpPr txBox="1"/>
          <p:nvPr/>
        </p:nvSpPr>
        <p:spPr>
          <a:xfrm>
            <a:off x="3297644" y="4492425"/>
            <a:ext cx="11385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2"/>
                </a:solidFill>
                <a:latin typeface="Share Tech"/>
                <a:ea typeface="Share Tech"/>
                <a:cs typeface="Share Tech"/>
                <a:sym typeface="Share Tech"/>
              </a:rPr>
              <a:t>9%</a:t>
            </a:r>
            <a:endParaRPr sz="2000">
              <a:solidFill>
                <a:schemeClr val="accent2"/>
              </a:solidFill>
              <a:latin typeface="Share Tech"/>
              <a:ea typeface="Share Tech"/>
              <a:cs typeface="Share Tech"/>
              <a:sym typeface="Share Tech"/>
            </a:endParaRPr>
          </a:p>
        </p:txBody>
      </p:sp>
      <p:sp>
        <p:nvSpPr>
          <p:cNvPr id="762" name="Google Shape;762;p43"/>
          <p:cNvSpPr txBox="1"/>
          <p:nvPr/>
        </p:nvSpPr>
        <p:spPr>
          <a:xfrm>
            <a:off x="4359578" y="3879542"/>
            <a:ext cx="16305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Maven Pro"/>
                <a:ea typeface="Maven Pro"/>
                <a:cs typeface="Maven Pro"/>
                <a:sym typeface="Maven Pro"/>
              </a:rPr>
              <a:t>Movies</a:t>
            </a:r>
            <a:endParaRPr sz="2000">
              <a:solidFill>
                <a:schemeClr val="lt1"/>
              </a:solidFill>
              <a:latin typeface="Maven Pro"/>
              <a:ea typeface="Maven Pro"/>
              <a:cs typeface="Maven Pro"/>
              <a:sym typeface="Maven Pro"/>
            </a:endParaRPr>
          </a:p>
        </p:txBody>
      </p:sp>
      <p:sp>
        <p:nvSpPr>
          <p:cNvPr id="763" name="Google Shape;763;p43"/>
          <p:cNvSpPr txBox="1"/>
          <p:nvPr/>
        </p:nvSpPr>
        <p:spPr>
          <a:xfrm>
            <a:off x="4359604" y="4492425"/>
            <a:ext cx="17934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Maven Pro"/>
                <a:ea typeface="Maven Pro"/>
                <a:cs typeface="Maven Pro"/>
                <a:sym typeface="Maven Pro"/>
              </a:rPr>
              <a:t>TV Shows</a:t>
            </a:r>
            <a:endParaRPr sz="2000">
              <a:solidFill>
                <a:schemeClr val="lt1"/>
              </a:solidFill>
              <a:latin typeface="Maven Pro"/>
              <a:ea typeface="Maven Pro"/>
              <a:cs typeface="Maven Pro"/>
              <a:sym typeface="Maven Pro"/>
            </a:endParaRPr>
          </a:p>
        </p:txBody>
      </p:sp>
      <p:cxnSp>
        <p:nvCxnSpPr>
          <p:cNvPr id="764" name="Google Shape;764;p43"/>
          <p:cNvCxnSpPr>
            <a:stCxn id="760" idx="0"/>
            <a:endCxn id="761" idx="1"/>
          </p:cNvCxnSpPr>
          <p:nvPr/>
        </p:nvCxnSpPr>
        <p:spPr>
          <a:xfrm rot="5400000">
            <a:off x="2397048" y="3604384"/>
            <a:ext cx="2004900" cy="203700"/>
          </a:xfrm>
          <a:prstGeom prst="bentConnector4">
            <a:avLst>
              <a:gd fmla="val 54261" name="adj1"/>
              <a:gd fmla="val 250538" name="adj2"/>
            </a:avLst>
          </a:prstGeom>
          <a:noFill/>
          <a:ln cap="flat" cmpd="sng" w="9525">
            <a:solidFill>
              <a:schemeClr val="accent2"/>
            </a:solidFill>
            <a:prstDash val="solid"/>
            <a:round/>
            <a:headEnd len="med" w="med" type="none"/>
            <a:tailEnd len="med" w="med" type="none"/>
          </a:ln>
        </p:spPr>
      </p:cxnSp>
      <p:cxnSp>
        <p:nvCxnSpPr>
          <p:cNvPr id="765" name="Google Shape;765;p43"/>
          <p:cNvCxnSpPr/>
          <p:nvPr/>
        </p:nvCxnSpPr>
        <p:spPr>
          <a:xfrm rot="10800000">
            <a:off x="3653794" y="3385437"/>
            <a:ext cx="0" cy="576900"/>
          </a:xfrm>
          <a:prstGeom prst="straightConnector1">
            <a:avLst/>
          </a:prstGeom>
          <a:noFill/>
          <a:ln cap="flat" cmpd="sng" w="9525">
            <a:solidFill>
              <a:schemeClr val="accent3"/>
            </a:solidFill>
            <a:prstDash val="solid"/>
            <a:round/>
            <a:headEnd len="med" w="med" type="none"/>
            <a:tailEnd len="med" w="med" type="none"/>
          </a:ln>
        </p:spPr>
      </p:cxnSp>
      <p:sp>
        <p:nvSpPr>
          <p:cNvPr id="766" name="Google Shape;766;p43"/>
          <p:cNvSpPr txBox="1"/>
          <p:nvPr/>
        </p:nvSpPr>
        <p:spPr>
          <a:xfrm>
            <a:off x="3110324" y="1120800"/>
            <a:ext cx="2546100" cy="4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Share Tech"/>
                <a:ea typeface="Share Tech"/>
                <a:cs typeface="Share Tech"/>
                <a:sym typeface="Share Tech"/>
              </a:rPr>
              <a:t>SHOWS TYPES</a:t>
            </a:r>
            <a:endParaRPr sz="2000">
              <a:solidFill>
                <a:schemeClr val="lt1"/>
              </a:solidFill>
              <a:latin typeface="Share Tech"/>
              <a:ea typeface="Share Tech"/>
              <a:cs typeface="Share Tech"/>
              <a:sym typeface="Share Tech"/>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6"/>
          <p:cNvSpPr txBox="1"/>
          <p:nvPr>
            <p:ph idx="13" type="ctrTitle"/>
          </p:nvPr>
        </p:nvSpPr>
        <p:spPr>
          <a:xfrm>
            <a:off x="6666296" y="3396800"/>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Maven Pro"/>
                <a:ea typeface="Maven Pro"/>
                <a:cs typeface="Maven Pro"/>
                <a:sym typeface="Maven Pro"/>
              </a:rPr>
              <a:t>SUMMARY</a:t>
            </a:r>
            <a:endParaRPr>
              <a:latin typeface="Maven Pro"/>
              <a:ea typeface="Maven Pro"/>
              <a:cs typeface="Maven Pro"/>
              <a:sym typeface="Maven Pro"/>
            </a:endParaRPr>
          </a:p>
        </p:txBody>
      </p:sp>
      <p:sp>
        <p:nvSpPr>
          <p:cNvPr id="459" name="Google Shape;459;p26"/>
          <p:cNvSpPr txBox="1"/>
          <p:nvPr>
            <p:ph idx="1" type="subTitle"/>
          </p:nvPr>
        </p:nvSpPr>
        <p:spPr>
          <a:xfrm>
            <a:off x="6666298" y="3829675"/>
            <a:ext cx="17538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Visualizations</a:t>
            </a:r>
            <a:r>
              <a:rPr lang="en"/>
              <a:t> and </a:t>
            </a:r>
            <a:r>
              <a:rPr lang="en"/>
              <a:t>findings</a:t>
            </a:r>
            <a:r>
              <a:rPr lang="en"/>
              <a:t> summary</a:t>
            </a:r>
            <a:endParaRPr/>
          </a:p>
        </p:txBody>
      </p:sp>
      <p:sp>
        <p:nvSpPr>
          <p:cNvPr id="460" name="Google Shape;460;p26"/>
          <p:cNvSpPr txBox="1"/>
          <p:nvPr>
            <p:ph idx="4" type="ctrTitle"/>
          </p:nvPr>
        </p:nvSpPr>
        <p:spPr>
          <a:xfrm>
            <a:off x="3942834" y="3396800"/>
            <a:ext cx="1386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Maven Pro"/>
                <a:ea typeface="Maven Pro"/>
                <a:cs typeface="Maven Pro"/>
                <a:sym typeface="Maven Pro"/>
              </a:rPr>
              <a:t>OUR PROCESS</a:t>
            </a:r>
            <a:endParaRPr>
              <a:latin typeface="Maven Pro"/>
              <a:ea typeface="Maven Pro"/>
              <a:cs typeface="Maven Pro"/>
              <a:sym typeface="Maven Pro"/>
            </a:endParaRPr>
          </a:p>
        </p:txBody>
      </p:sp>
      <p:sp>
        <p:nvSpPr>
          <p:cNvPr id="461" name="Google Shape;461;p26"/>
          <p:cNvSpPr txBox="1"/>
          <p:nvPr>
            <p:ph type="ctrTitle"/>
          </p:nvPr>
        </p:nvSpPr>
        <p:spPr>
          <a:xfrm>
            <a:off x="1223300" y="3396800"/>
            <a:ext cx="2152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Maven Pro"/>
                <a:ea typeface="Maven Pro"/>
                <a:cs typeface="Maven Pro"/>
                <a:sym typeface="Maven Pro"/>
              </a:rPr>
              <a:t>PROBLEM &amp; SOLUTION</a:t>
            </a:r>
            <a:endParaRPr>
              <a:latin typeface="Maven Pro"/>
              <a:ea typeface="Maven Pro"/>
              <a:cs typeface="Maven Pro"/>
              <a:sym typeface="Maven Pro"/>
            </a:endParaRPr>
          </a:p>
        </p:txBody>
      </p:sp>
      <p:sp>
        <p:nvSpPr>
          <p:cNvPr id="462" name="Google Shape;462;p26"/>
          <p:cNvSpPr txBox="1"/>
          <p:nvPr>
            <p:ph idx="2" type="subTitle"/>
          </p:nvPr>
        </p:nvSpPr>
        <p:spPr>
          <a:xfrm>
            <a:off x="1223300" y="3829680"/>
            <a:ext cx="17556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Netflix and problem proposed</a:t>
            </a:r>
            <a:endParaRPr/>
          </a:p>
        </p:txBody>
      </p:sp>
      <p:sp>
        <p:nvSpPr>
          <p:cNvPr id="463" name="Google Shape;463;p26"/>
          <p:cNvSpPr txBox="1"/>
          <p:nvPr>
            <p:ph idx="3" type="title"/>
          </p:nvPr>
        </p:nvSpPr>
        <p:spPr>
          <a:xfrm>
            <a:off x="1223300"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464" name="Google Shape;464;p26"/>
          <p:cNvSpPr txBox="1"/>
          <p:nvPr>
            <p:ph idx="5" type="subTitle"/>
          </p:nvPr>
        </p:nvSpPr>
        <p:spPr>
          <a:xfrm>
            <a:off x="3942827" y="3829680"/>
            <a:ext cx="17556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processes taken to solve the problem</a:t>
            </a:r>
            <a:endParaRPr/>
          </a:p>
        </p:txBody>
      </p:sp>
      <p:sp>
        <p:nvSpPr>
          <p:cNvPr id="465" name="Google Shape;465;p26"/>
          <p:cNvSpPr txBox="1"/>
          <p:nvPr>
            <p:ph idx="6" type="title"/>
          </p:nvPr>
        </p:nvSpPr>
        <p:spPr>
          <a:xfrm>
            <a:off x="3942827"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466" name="Google Shape;466;p26"/>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467" name="Google Shape;467;p26"/>
          <p:cNvSpPr txBox="1"/>
          <p:nvPr>
            <p:ph idx="9" type="title"/>
          </p:nvPr>
        </p:nvSpPr>
        <p:spPr>
          <a:xfrm>
            <a:off x="6665704"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468" name="Google Shape;468;p26"/>
          <p:cNvSpPr/>
          <p:nvPr/>
        </p:nvSpPr>
        <p:spPr>
          <a:xfrm>
            <a:off x="1223300" y="1562750"/>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6"/>
          <p:cNvSpPr/>
          <p:nvPr/>
        </p:nvSpPr>
        <p:spPr>
          <a:xfrm>
            <a:off x="3942827" y="1562750"/>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6"/>
          <p:cNvSpPr/>
          <p:nvPr/>
        </p:nvSpPr>
        <p:spPr>
          <a:xfrm>
            <a:off x="6665704" y="1562750"/>
            <a:ext cx="8241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1" name="Google Shape;471;p26"/>
          <p:cNvCxnSpPr>
            <a:stCxn id="468" idx="1"/>
            <a:endCxn id="463" idx="1"/>
          </p:cNvCxnSpPr>
          <p:nvPr/>
        </p:nvCxnSpPr>
        <p:spPr>
          <a:xfrm>
            <a:off x="1223300"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472" name="Google Shape;472;p26"/>
          <p:cNvCxnSpPr>
            <a:stCxn id="469" idx="1"/>
            <a:endCxn id="465" idx="1"/>
          </p:cNvCxnSpPr>
          <p:nvPr/>
        </p:nvCxnSpPr>
        <p:spPr>
          <a:xfrm>
            <a:off x="3942827"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473" name="Google Shape;473;p26"/>
          <p:cNvCxnSpPr>
            <a:stCxn id="470" idx="1"/>
            <a:endCxn id="467" idx="1"/>
          </p:cNvCxnSpPr>
          <p:nvPr/>
        </p:nvCxnSpPr>
        <p:spPr>
          <a:xfrm>
            <a:off x="6665704"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474" name="Google Shape;474;p26"/>
          <p:cNvSpPr/>
          <p:nvPr/>
        </p:nvSpPr>
        <p:spPr>
          <a:xfrm>
            <a:off x="2276000" y="132471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p:nvPr/>
        </p:nvSpPr>
        <p:spPr>
          <a:xfrm>
            <a:off x="7489808" y="238686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6"/>
          <p:cNvSpPr/>
          <p:nvPr/>
        </p:nvSpPr>
        <p:spPr>
          <a:xfrm>
            <a:off x="1346749" y="1669267"/>
            <a:ext cx="577195" cy="57781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7" name="Google Shape;477;p26"/>
          <p:cNvGrpSpPr/>
          <p:nvPr/>
        </p:nvGrpSpPr>
        <p:grpSpPr>
          <a:xfrm>
            <a:off x="4075558" y="1684660"/>
            <a:ext cx="577210" cy="580282"/>
            <a:chOff x="3095745" y="3805393"/>
            <a:chExt cx="352840" cy="354717"/>
          </a:xfrm>
        </p:grpSpPr>
        <p:sp>
          <p:nvSpPr>
            <p:cNvPr id="478" name="Google Shape;478;p26"/>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6"/>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6"/>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6"/>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6"/>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6"/>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26"/>
          <p:cNvGrpSpPr/>
          <p:nvPr/>
        </p:nvGrpSpPr>
        <p:grpSpPr>
          <a:xfrm>
            <a:off x="6789168" y="1684647"/>
            <a:ext cx="583817" cy="580314"/>
            <a:chOff x="3541011" y="3367320"/>
            <a:chExt cx="348257" cy="346188"/>
          </a:xfrm>
        </p:grpSpPr>
        <p:sp>
          <p:nvSpPr>
            <p:cNvPr id="485" name="Google Shape;485;p26"/>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6"/>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6"/>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44"/>
          <p:cNvSpPr txBox="1"/>
          <p:nvPr>
            <p:ph idx="4" type="ctrTitle"/>
          </p:nvPr>
        </p:nvSpPr>
        <p:spPr>
          <a:xfrm>
            <a:off x="618825" y="411675"/>
            <a:ext cx="6153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 COUNTRIBUTERS 2016-2020</a:t>
            </a:r>
            <a:endParaRPr/>
          </a:p>
        </p:txBody>
      </p:sp>
      <p:sp>
        <p:nvSpPr>
          <p:cNvPr id="772" name="Google Shape;772;p44"/>
          <p:cNvSpPr/>
          <p:nvPr/>
        </p:nvSpPr>
        <p:spPr>
          <a:xfrm>
            <a:off x="923634" y="3637035"/>
            <a:ext cx="121172" cy="121198"/>
          </a:xfrm>
          <a:custGeom>
            <a:rect b="b" l="l" r="r" t="t"/>
            <a:pathLst>
              <a:path extrusionOk="0" h="4625" w="4624">
                <a:moveTo>
                  <a:pt x="0" y="1"/>
                </a:moveTo>
                <a:lnTo>
                  <a:pt x="0" y="4624"/>
                </a:lnTo>
                <a:lnTo>
                  <a:pt x="4624" y="4624"/>
                </a:lnTo>
                <a:lnTo>
                  <a:pt x="46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3" name="Google Shape;773;p44"/>
          <p:cNvPicPr preferRelativeResize="0"/>
          <p:nvPr/>
        </p:nvPicPr>
        <p:blipFill>
          <a:blip r:embed="rId3">
            <a:alphaModFix/>
          </a:blip>
          <a:stretch>
            <a:fillRect/>
          </a:stretch>
        </p:blipFill>
        <p:spPr>
          <a:xfrm>
            <a:off x="1853288" y="1177150"/>
            <a:ext cx="5437426" cy="3849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45"/>
          <p:cNvSpPr txBox="1"/>
          <p:nvPr>
            <p:ph idx="4" type="ctrTitle"/>
          </p:nvPr>
        </p:nvSpPr>
        <p:spPr>
          <a:xfrm>
            <a:off x="618825" y="411675"/>
            <a:ext cx="6153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 </a:t>
            </a:r>
            <a:r>
              <a:rPr lang="en"/>
              <a:t>CONTRIBUTION</a:t>
            </a:r>
            <a:r>
              <a:rPr lang="en"/>
              <a:t> 2016-2020</a:t>
            </a:r>
            <a:endParaRPr/>
          </a:p>
        </p:txBody>
      </p:sp>
      <p:sp>
        <p:nvSpPr>
          <p:cNvPr id="779" name="Google Shape;779;p45"/>
          <p:cNvSpPr/>
          <p:nvPr/>
        </p:nvSpPr>
        <p:spPr>
          <a:xfrm>
            <a:off x="923634" y="3637035"/>
            <a:ext cx="121172" cy="121198"/>
          </a:xfrm>
          <a:custGeom>
            <a:rect b="b" l="l" r="r" t="t"/>
            <a:pathLst>
              <a:path extrusionOk="0" h="4625" w="4624">
                <a:moveTo>
                  <a:pt x="0" y="1"/>
                </a:moveTo>
                <a:lnTo>
                  <a:pt x="0" y="4624"/>
                </a:lnTo>
                <a:lnTo>
                  <a:pt x="4624" y="4624"/>
                </a:lnTo>
                <a:lnTo>
                  <a:pt x="46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0" name="Google Shape;780;p45"/>
          <p:cNvPicPr preferRelativeResize="0"/>
          <p:nvPr/>
        </p:nvPicPr>
        <p:blipFill>
          <a:blip r:embed="rId3">
            <a:alphaModFix/>
          </a:blip>
          <a:stretch>
            <a:fillRect/>
          </a:stretch>
        </p:blipFill>
        <p:spPr>
          <a:xfrm>
            <a:off x="2027349" y="1155975"/>
            <a:ext cx="5089301" cy="38492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pic>
        <p:nvPicPr>
          <p:cNvPr id="785" name="Google Shape;785;p46"/>
          <p:cNvPicPr preferRelativeResize="0"/>
          <p:nvPr/>
        </p:nvPicPr>
        <p:blipFill>
          <a:blip r:embed="rId3">
            <a:alphaModFix amt="10000"/>
          </a:blip>
          <a:stretch>
            <a:fillRect/>
          </a:stretch>
        </p:blipFill>
        <p:spPr>
          <a:xfrm>
            <a:off x="0" y="0"/>
            <a:ext cx="9144000" cy="5135400"/>
          </a:xfrm>
          <a:prstGeom prst="rect">
            <a:avLst/>
          </a:prstGeom>
          <a:noFill/>
          <a:ln>
            <a:noFill/>
          </a:ln>
        </p:spPr>
      </p:pic>
      <p:sp>
        <p:nvSpPr>
          <p:cNvPr id="786" name="Google Shape;786;p46"/>
          <p:cNvSpPr txBox="1"/>
          <p:nvPr>
            <p:ph type="ctrTitle"/>
          </p:nvPr>
        </p:nvSpPr>
        <p:spPr>
          <a:xfrm>
            <a:off x="2501850" y="1913000"/>
            <a:ext cx="4498800" cy="9780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000"/>
              <a:t>KEY FINDINGS</a:t>
            </a:r>
            <a:endParaRPr sz="3000"/>
          </a:p>
        </p:txBody>
      </p:sp>
      <p:sp>
        <p:nvSpPr>
          <p:cNvPr id="787" name="Google Shape;787;p46"/>
          <p:cNvSpPr/>
          <p:nvPr/>
        </p:nvSpPr>
        <p:spPr>
          <a:xfrm>
            <a:off x="7076850" y="1805900"/>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6"/>
          <p:cNvSpPr txBox="1"/>
          <p:nvPr>
            <p:ph idx="2" type="title"/>
          </p:nvPr>
        </p:nvSpPr>
        <p:spPr>
          <a:xfrm>
            <a:off x="7128875" y="2059550"/>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04</a:t>
            </a:r>
            <a:endParaRPr>
              <a:solidFill>
                <a:schemeClr val="dk2"/>
              </a:solidFill>
            </a:endParaRPr>
          </a:p>
        </p:txBody>
      </p:sp>
      <p:sp>
        <p:nvSpPr>
          <p:cNvPr id="789" name="Google Shape;789;p46"/>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6"/>
          <p:cNvSpPr/>
          <p:nvPr/>
        </p:nvSpPr>
        <p:spPr>
          <a:xfrm>
            <a:off x="1369950" y="3869000"/>
            <a:ext cx="6280082"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1" name="Google Shape;791;p46"/>
          <p:cNvCxnSpPr>
            <a:stCxn id="787" idx="2"/>
          </p:cNvCxnSpPr>
          <p:nvPr/>
        </p:nvCxnSpPr>
        <p:spPr>
          <a:xfrm>
            <a:off x="7619400" y="2891000"/>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cxnSp>
        <p:nvCxnSpPr>
          <p:cNvPr id="796" name="Google Shape;796;p47"/>
          <p:cNvCxnSpPr>
            <a:endCxn id="797" idx="1"/>
          </p:cNvCxnSpPr>
          <p:nvPr/>
        </p:nvCxnSpPr>
        <p:spPr>
          <a:xfrm flipH="1" rot="5400000">
            <a:off x="1203175" y="2002350"/>
            <a:ext cx="2287800" cy="1226700"/>
          </a:xfrm>
          <a:prstGeom prst="bentConnector4">
            <a:avLst>
              <a:gd fmla="val 23940" name="adj1"/>
              <a:gd fmla="val 119412" name="adj2"/>
            </a:avLst>
          </a:prstGeom>
          <a:noFill/>
          <a:ln cap="flat" cmpd="sng" w="9525">
            <a:solidFill>
              <a:schemeClr val="lt2"/>
            </a:solidFill>
            <a:prstDash val="solid"/>
            <a:round/>
            <a:headEnd len="med" w="med" type="none"/>
            <a:tailEnd len="med" w="med" type="none"/>
          </a:ln>
        </p:spPr>
      </p:cxnSp>
      <p:sp>
        <p:nvSpPr>
          <p:cNvPr id="797" name="Google Shape;797;p47"/>
          <p:cNvSpPr txBox="1"/>
          <p:nvPr>
            <p:ph type="title"/>
          </p:nvPr>
        </p:nvSpPr>
        <p:spPr>
          <a:xfrm>
            <a:off x="1733725" y="856650"/>
            <a:ext cx="5676600" cy="123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1229</a:t>
            </a:r>
            <a:endParaRPr/>
          </a:p>
        </p:txBody>
      </p:sp>
      <p:sp>
        <p:nvSpPr>
          <p:cNvPr id="798" name="Google Shape;798;p47"/>
          <p:cNvSpPr txBox="1"/>
          <p:nvPr>
            <p:ph idx="1" type="body"/>
          </p:nvPr>
        </p:nvSpPr>
        <p:spPr>
          <a:xfrm>
            <a:off x="2772825" y="2086950"/>
            <a:ext cx="3972300" cy="715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400">
                <a:solidFill>
                  <a:srgbClr val="FFFFFF"/>
                </a:solidFill>
              </a:rPr>
              <a:t>Shows were added to the netflix in 2020 </a:t>
            </a:r>
            <a:r>
              <a:rPr lang="en" sz="1400">
                <a:solidFill>
                  <a:srgbClr val="FFFFFF"/>
                </a:solidFill>
              </a:rPr>
              <a:t>compared</a:t>
            </a:r>
            <a:r>
              <a:rPr lang="en" sz="1400">
                <a:solidFill>
                  <a:srgbClr val="FFFFFF"/>
                </a:solidFill>
              </a:rPr>
              <a:t> to </a:t>
            </a:r>
            <a:r>
              <a:rPr lang="en" sz="1400">
                <a:solidFill>
                  <a:srgbClr val="FFFFFF"/>
                </a:solidFill>
              </a:rPr>
              <a:t>1337 in 2019. Shows added in 2020 are 8% less than shows added in 2019.</a:t>
            </a:r>
            <a:endParaRPr sz="14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48"/>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SHOW PRODUCTION TREND</a:t>
            </a:r>
            <a:endParaRPr sz="3000"/>
          </a:p>
        </p:txBody>
      </p:sp>
      <p:sp>
        <p:nvSpPr>
          <p:cNvPr id="804" name="Google Shape;804;p48"/>
          <p:cNvSpPr txBox="1"/>
          <p:nvPr>
            <p:ph idx="1" type="subTitle"/>
          </p:nvPr>
        </p:nvSpPr>
        <p:spPr>
          <a:xfrm>
            <a:off x="1011830" y="3491100"/>
            <a:ext cx="1881300" cy="111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645 shows produced</a:t>
            </a:r>
            <a:endParaRPr/>
          </a:p>
        </p:txBody>
      </p:sp>
      <p:sp>
        <p:nvSpPr>
          <p:cNvPr id="805" name="Google Shape;805;p48"/>
          <p:cNvSpPr txBox="1"/>
          <p:nvPr>
            <p:ph idx="3" type="subTitle"/>
          </p:nvPr>
        </p:nvSpPr>
        <p:spPr>
          <a:xfrm>
            <a:off x="3623778" y="3491100"/>
            <a:ext cx="1881300" cy="111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488 shows produced</a:t>
            </a:r>
            <a:endParaRPr/>
          </a:p>
          <a:p>
            <a:pPr indent="0" lvl="0" marL="0" rtl="0" algn="ctr">
              <a:spcBef>
                <a:spcPts val="0"/>
              </a:spcBef>
              <a:spcAft>
                <a:spcPts val="0"/>
              </a:spcAft>
              <a:buNone/>
            </a:pPr>
            <a:r>
              <a:t/>
            </a:r>
            <a:endParaRPr/>
          </a:p>
        </p:txBody>
      </p:sp>
      <p:sp>
        <p:nvSpPr>
          <p:cNvPr id="806" name="Google Shape;806;p48"/>
          <p:cNvSpPr txBox="1"/>
          <p:nvPr>
            <p:ph idx="5" type="subTitle"/>
          </p:nvPr>
        </p:nvSpPr>
        <p:spPr>
          <a:xfrm>
            <a:off x="6245198" y="3491100"/>
            <a:ext cx="1881300" cy="111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379 </a:t>
            </a:r>
            <a:r>
              <a:rPr lang="en"/>
              <a:t>shows produced</a:t>
            </a:r>
            <a:endParaRPr/>
          </a:p>
          <a:p>
            <a:pPr indent="0" lvl="0" marL="0" rtl="0" algn="ctr">
              <a:spcBef>
                <a:spcPts val="0"/>
              </a:spcBef>
              <a:spcAft>
                <a:spcPts val="0"/>
              </a:spcAft>
              <a:buNone/>
            </a:pPr>
            <a:r>
              <a:t/>
            </a:r>
            <a:endParaRPr/>
          </a:p>
        </p:txBody>
      </p:sp>
      <p:grpSp>
        <p:nvGrpSpPr>
          <p:cNvPr id="807" name="Google Shape;807;p48"/>
          <p:cNvGrpSpPr/>
          <p:nvPr/>
        </p:nvGrpSpPr>
        <p:grpSpPr>
          <a:xfrm>
            <a:off x="3689974" y="2403057"/>
            <a:ext cx="1748907" cy="960537"/>
            <a:chOff x="2534925" y="2231825"/>
            <a:chExt cx="889350" cy="488475"/>
          </a:xfrm>
        </p:grpSpPr>
        <p:sp>
          <p:nvSpPr>
            <p:cNvPr id="808" name="Google Shape;808;p48"/>
            <p:cNvSpPr/>
            <p:nvPr/>
          </p:nvSpPr>
          <p:spPr>
            <a:xfrm>
              <a:off x="3334150" y="2674775"/>
              <a:ext cx="90125" cy="21125"/>
            </a:xfrm>
            <a:custGeom>
              <a:rect b="b" l="l" r="r" t="t"/>
              <a:pathLst>
                <a:path extrusionOk="0" h="845" w="3605">
                  <a:moveTo>
                    <a:pt x="353" y="0"/>
                  </a:moveTo>
                  <a:cubicBezTo>
                    <a:pt x="164" y="0"/>
                    <a:pt x="13" y="151"/>
                    <a:pt x="0" y="340"/>
                  </a:cubicBezTo>
                  <a:lnTo>
                    <a:pt x="0" y="353"/>
                  </a:lnTo>
                  <a:cubicBezTo>
                    <a:pt x="0" y="542"/>
                    <a:pt x="152" y="706"/>
                    <a:pt x="341" y="706"/>
                  </a:cubicBezTo>
                  <a:lnTo>
                    <a:pt x="3239" y="844"/>
                  </a:lnTo>
                  <a:cubicBezTo>
                    <a:pt x="3428" y="844"/>
                    <a:pt x="3592" y="693"/>
                    <a:pt x="3604" y="504"/>
                  </a:cubicBezTo>
                  <a:lnTo>
                    <a:pt x="3604" y="365"/>
                  </a:lnTo>
                  <a:cubicBezTo>
                    <a:pt x="3604" y="164"/>
                    <a:pt x="3453" y="0"/>
                    <a:pt x="325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8"/>
            <p:cNvSpPr/>
            <p:nvPr/>
          </p:nvSpPr>
          <p:spPr>
            <a:xfrm>
              <a:off x="2534925" y="2656800"/>
              <a:ext cx="90125" cy="19875"/>
            </a:xfrm>
            <a:custGeom>
              <a:rect b="b" l="l" r="r" t="t"/>
              <a:pathLst>
                <a:path extrusionOk="0" h="795" w="3605">
                  <a:moveTo>
                    <a:pt x="319" y="0"/>
                  </a:moveTo>
                  <a:cubicBezTo>
                    <a:pt x="141" y="0"/>
                    <a:pt x="1" y="146"/>
                    <a:pt x="1" y="316"/>
                  </a:cubicBezTo>
                  <a:lnTo>
                    <a:pt x="1" y="769"/>
                  </a:lnTo>
                  <a:lnTo>
                    <a:pt x="1" y="795"/>
                  </a:lnTo>
                  <a:lnTo>
                    <a:pt x="3605" y="795"/>
                  </a:lnTo>
                  <a:lnTo>
                    <a:pt x="3592" y="769"/>
                  </a:lnTo>
                  <a:lnTo>
                    <a:pt x="3592" y="454"/>
                  </a:lnTo>
                  <a:cubicBezTo>
                    <a:pt x="3605" y="278"/>
                    <a:pt x="3466" y="139"/>
                    <a:pt x="3290" y="127"/>
                  </a:cubicBezTo>
                  <a:lnTo>
                    <a:pt x="341" y="1"/>
                  </a:lnTo>
                  <a:cubicBezTo>
                    <a:pt x="334" y="0"/>
                    <a:pt x="326" y="0"/>
                    <a:pt x="31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8"/>
            <p:cNvSpPr/>
            <p:nvPr/>
          </p:nvSpPr>
          <p:spPr>
            <a:xfrm>
              <a:off x="3327850" y="2589525"/>
              <a:ext cx="90750" cy="31150"/>
            </a:xfrm>
            <a:custGeom>
              <a:rect b="b" l="l" r="r" t="t"/>
              <a:pathLst>
                <a:path extrusionOk="0" h="1246" w="3630">
                  <a:moveTo>
                    <a:pt x="3256" y="1"/>
                  </a:moveTo>
                  <a:cubicBezTo>
                    <a:pt x="3234" y="1"/>
                    <a:pt x="3211" y="3"/>
                    <a:pt x="3188" y="8"/>
                  </a:cubicBezTo>
                  <a:lnTo>
                    <a:pt x="290" y="600"/>
                  </a:lnTo>
                  <a:cubicBezTo>
                    <a:pt x="114" y="625"/>
                    <a:pt x="0" y="789"/>
                    <a:pt x="38" y="965"/>
                  </a:cubicBezTo>
                  <a:cubicBezTo>
                    <a:pt x="61" y="1127"/>
                    <a:pt x="200" y="1246"/>
                    <a:pt x="359" y="1246"/>
                  </a:cubicBezTo>
                  <a:cubicBezTo>
                    <a:pt x="373" y="1246"/>
                    <a:pt x="388" y="1245"/>
                    <a:pt x="404" y="1243"/>
                  </a:cubicBezTo>
                  <a:lnTo>
                    <a:pt x="3327" y="802"/>
                  </a:lnTo>
                  <a:cubicBezTo>
                    <a:pt x="3503" y="776"/>
                    <a:pt x="3629" y="600"/>
                    <a:pt x="3592" y="424"/>
                  </a:cubicBezTo>
                  <a:cubicBezTo>
                    <a:pt x="3592" y="373"/>
                    <a:pt x="3579" y="323"/>
                    <a:pt x="3566" y="272"/>
                  </a:cubicBezTo>
                  <a:cubicBezTo>
                    <a:pt x="3544" y="108"/>
                    <a:pt x="3408" y="1"/>
                    <a:pt x="325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8"/>
            <p:cNvSpPr/>
            <p:nvPr/>
          </p:nvSpPr>
          <p:spPr>
            <a:xfrm>
              <a:off x="2544075" y="2571875"/>
              <a:ext cx="90125" cy="34100"/>
            </a:xfrm>
            <a:custGeom>
              <a:rect b="b" l="l" r="r" t="t"/>
              <a:pathLst>
                <a:path extrusionOk="0" h="1364" w="3605">
                  <a:moveTo>
                    <a:pt x="384" y="0"/>
                  </a:moveTo>
                  <a:cubicBezTo>
                    <a:pt x="243" y="0"/>
                    <a:pt x="107" y="96"/>
                    <a:pt x="63" y="248"/>
                  </a:cubicBezTo>
                  <a:lnTo>
                    <a:pt x="38" y="411"/>
                  </a:lnTo>
                  <a:cubicBezTo>
                    <a:pt x="0" y="588"/>
                    <a:pt x="114" y="764"/>
                    <a:pt x="290" y="789"/>
                  </a:cubicBezTo>
                  <a:lnTo>
                    <a:pt x="3188" y="1356"/>
                  </a:lnTo>
                  <a:cubicBezTo>
                    <a:pt x="3210" y="1361"/>
                    <a:pt x="3231" y="1363"/>
                    <a:pt x="3252" y="1363"/>
                  </a:cubicBezTo>
                  <a:cubicBezTo>
                    <a:pt x="3405" y="1363"/>
                    <a:pt x="3544" y="1247"/>
                    <a:pt x="3566" y="1092"/>
                  </a:cubicBezTo>
                  <a:cubicBezTo>
                    <a:pt x="3604" y="928"/>
                    <a:pt x="3503" y="752"/>
                    <a:pt x="3327" y="714"/>
                  </a:cubicBezTo>
                  <a:lnTo>
                    <a:pt x="454" y="8"/>
                  </a:lnTo>
                  <a:cubicBezTo>
                    <a:pt x="431" y="3"/>
                    <a:pt x="408" y="0"/>
                    <a:pt x="384"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8"/>
            <p:cNvSpPr/>
            <p:nvPr/>
          </p:nvSpPr>
          <p:spPr>
            <a:xfrm>
              <a:off x="3308325" y="2507375"/>
              <a:ext cx="87900" cy="45050"/>
            </a:xfrm>
            <a:custGeom>
              <a:rect b="b" l="l" r="r" t="t"/>
              <a:pathLst>
                <a:path extrusionOk="0" h="1802" w="3516">
                  <a:moveTo>
                    <a:pt x="3105" y="1"/>
                  </a:moveTo>
                  <a:cubicBezTo>
                    <a:pt x="3061" y="1"/>
                    <a:pt x="3017" y="10"/>
                    <a:pt x="2974" y="30"/>
                  </a:cubicBezTo>
                  <a:lnTo>
                    <a:pt x="240" y="1164"/>
                  </a:lnTo>
                  <a:cubicBezTo>
                    <a:pt x="76" y="1227"/>
                    <a:pt x="0" y="1416"/>
                    <a:pt x="76" y="1580"/>
                  </a:cubicBezTo>
                  <a:cubicBezTo>
                    <a:pt x="115" y="1718"/>
                    <a:pt x="239" y="1802"/>
                    <a:pt x="370" y="1802"/>
                  </a:cubicBezTo>
                  <a:cubicBezTo>
                    <a:pt x="406" y="1802"/>
                    <a:pt x="443" y="1795"/>
                    <a:pt x="479" y="1782"/>
                  </a:cubicBezTo>
                  <a:lnTo>
                    <a:pt x="3264" y="761"/>
                  </a:lnTo>
                  <a:cubicBezTo>
                    <a:pt x="3428" y="698"/>
                    <a:pt x="3516" y="509"/>
                    <a:pt x="3453" y="345"/>
                  </a:cubicBezTo>
                  <a:lnTo>
                    <a:pt x="3390" y="207"/>
                  </a:lnTo>
                  <a:cubicBezTo>
                    <a:pt x="3343" y="76"/>
                    <a:pt x="3228" y="1"/>
                    <a:pt x="3105"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8"/>
            <p:cNvSpPr/>
            <p:nvPr/>
          </p:nvSpPr>
          <p:spPr>
            <a:xfrm>
              <a:off x="2569900" y="2490675"/>
              <a:ext cx="86650" cy="47800"/>
            </a:xfrm>
            <a:custGeom>
              <a:rect b="b" l="l" r="r" t="t"/>
              <a:pathLst>
                <a:path extrusionOk="0" h="1912" w="3466">
                  <a:moveTo>
                    <a:pt x="433" y="1"/>
                  </a:moveTo>
                  <a:cubicBezTo>
                    <a:pt x="306" y="1"/>
                    <a:pt x="182" y="74"/>
                    <a:pt x="127" y="194"/>
                  </a:cubicBezTo>
                  <a:cubicBezTo>
                    <a:pt x="114" y="232"/>
                    <a:pt x="89" y="282"/>
                    <a:pt x="64" y="333"/>
                  </a:cubicBezTo>
                  <a:cubicBezTo>
                    <a:pt x="1" y="497"/>
                    <a:pt x="76" y="698"/>
                    <a:pt x="240" y="761"/>
                  </a:cubicBezTo>
                  <a:lnTo>
                    <a:pt x="2974" y="1883"/>
                  </a:lnTo>
                  <a:cubicBezTo>
                    <a:pt x="3017" y="1902"/>
                    <a:pt x="3063" y="1912"/>
                    <a:pt x="3108" y="1912"/>
                  </a:cubicBezTo>
                  <a:cubicBezTo>
                    <a:pt x="3234" y="1912"/>
                    <a:pt x="3356" y="1837"/>
                    <a:pt x="3403" y="1706"/>
                  </a:cubicBezTo>
                  <a:cubicBezTo>
                    <a:pt x="3466" y="1555"/>
                    <a:pt x="3403" y="1366"/>
                    <a:pt x="3239" y="1290"/>
                  </a:cubicBezTo>
                  <a:lnTo>
                    <a:pt x="568" y="30"/>
                  </a:lnTo>
                  <a:cubicBezTo>
                    <a:pt x="524" y="10"/>
                    <a:pt x="478" y="1"/>
                    <a:pt x="433"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8"/>
            <p:cNvSpPr/>
            <p:nvPr/>
          </p:nvSpPr>
          <p:spPr>
            <a:xfrm>
              <a:off x="3276175" y="2431275"/>
              <a:ext cx="81625" cy="57700"/>
            </a:xfrm>
            <a:custGeom>
              <a:rect b="b" l="l" r="r" t="t"/>
              <a:pathLst>
                <a:path extrusionOk="0" h="2308" w="3265">
                  <a:moveTo>
                    <a:pt x="2817" y="1"/>
                  </a:moveTo>
                  <a:cubicBezTo>
                    <a:pt x="2754" y="1"/>
                    <a:pt x="2691" y="20"/>
                    <a:pt x="2634" y="63"/>
                  </a:cubicBezTo>
                  <a:lnTo>
                    <a:pt x="190" y="1713"/>
                  </a:lnTo>
                  <a:cubicBezTo>
                    <a:pt x="39" y="1801"/>
                    <a:pt x="1" y="2003"/>
                    <a:pt x="102" y="2154"/>
                  </a:cubicBezTo>
                  <a:cubicBezTo>
                    <a:pt x="159" y="2252"/>
                    <a:pt x="263" y="2308"/>
                    <a:pt x="370" y="2308"/>
                  </a:cubicBezTo>
                  <a:cubicBezTo>
                    <a:pt x="429" y="2308"/>
                    <a:pt x="489" y="2291"/>
                    <a:pt x="543" y="2255"/>
                  </a:cubicBezTo>
                  <a:lnTo>
                    <a:pt x="3063" y="718"/>
                  </a:lnTo>
                  <a:cubicBezTo>
                    <a:pt x="3214" y="630"/>
                    <a:pt x="3264" y="428"/>
                    <a:pt x="3176" y="277"/>
                  </a:cubicBezTo>
                  <a:lnTo>
                    <a:pt x="3088" y="151"/>
                  </a:lnTo>
                  <a:cubicBezTo>
                    <a:pt x="3025" y="56"/>
                    <a:pt x="2922" y="1"/>
                    <a:pt x="281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8"/>
            <p:cNvSpPr/>
            <p:nvPr/>
          </p:nvSpPr>
          <p:spPr>
            <a:xfrm>
              <a:off x="2611475" y="2416250"/>
              <a:ext cx="80050" cy="60225"/>
            </a:xfrm>
            <a:custGeom>
              <a:rect b="b" l="l" r="r" t="t"/>
              <a:pathLst>
                <a:path extrusionOk="0" h="2409" w="3202">
                  <a:moveTo>
                    <a:pt x="448" y="1"/>
                  </a:moveTo>
                  <a:cubicBezTo>
                    <a:pt x="352" y="1"/>
                    <a:pt x="256" y="46"/>
                    <a:pt x="190" y="134"/>
                  </a:cubicBezTo>
                  <a:lnTo>
                    <a:pt x="102" y="260"/>
                  </a:lnTo>
                  <a:cubicBezTo>
                    <a:pt x="1" y="412"/>
                    <a:pt x="39" y="613"/>
                    <a:pt x="190" y="714"/>
                  </a:cubicBezTo>
                  <a:lnTo>
                    <a:pt x="2647" y="2352"/>
                  </a:lnTo>
                  <a:cubicBezTo>
                    <a:pt x="2704" y="2390"/>
                    <a:pt x="2768" y="2408"/>
                    <a:pt x="2831" y="2408"/>
                  </a:cubicBezTo>
                  <a:cubicBezTo>
                    <a:pt x="2936" y="2408"/>
                    <a:pt x="3038" y="2358"/>
                    <a:pt x="3101" y="2264"/>
                  </a:cubicBezTo>
                  <a:cubicBezTo>
                    <a:pt x="3202" y="2113"/>
                    <a:pt x="3164" y="1924"/>
                    <a:pt x="3025" y="1810"/>
                  </a:cubicBezTo>
                  <a:lnTo>
                    <a:pt x="644" y="71"/>
                  </a:lnTo>
                  <a:cubicBezTo>
                    <a:pt x="586" y="24"/>
                    <a:pt x="517" y="1"/>
                    <a:pt x="448"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8"/>
            <p:cNvSpPr/>
            <p:nvPr/>
          </p:nvSpPr>
          <p:spPr>
            <a:xfrm>
              <a:off x="3232400" y="2364300"/>
              <a:ext cx="72475" cy="68850"/>
            </a:xfrm>
            <a:custGeom>
              <a:rect b="b" l="l" r="r" t="t"/>
              <a:pathLst>
                <a:path extrusionOk="0" h="2754" w="2899">
                  <a:moveTo>
                    <a:pt x="2439" y="1"/>
                  </a:moveTo>
                  <a:cubicBezTo>
                    <a:pt x="2354" y="1"/>
                    <a:pt x="2268" y="32"/>
                    <a:pt x="2205" y="95"/>
                  </a:cubicBezTo>
                  <a:lnTo>
                    <a:pt x="126" y="2187"/>
                  </a:lnTo>
                  <a:cubicBezTo>
                    <a:pt x="0" y="2313"/>
                    <a:pt x="0" y="2515"/>
                    <a:pt x="126" y="2641"/>
                  </a:cubicBezTo>
                  <a:cubicBezTo>
                    <a:pt x="187" y="2715"/>
                    <a:pt x="277" y="2753"/>
                    <a:pt x="366" y="2753"/>
                  </a:cubicBezTo>
                  <a:cubicBezTo>
                    <a:pt x="444" y="2753"/>
                    <a:pt x="521" y="2724"/>
                    <a:pt x="580" y="2666"/>
                  </a:cubicBezTo>
                  <a:lnTo>
                    <a:pt x="2760" y="675"/>
                  </a:lnTo>
                  <a:cubicBezTo>
                    <a:pt x="2899" y="549"/>
                    <a:pt x="2899" y="335"/>
                    <a:pt x="2772" y="209"/>
                  </a:cubicBezTo>
                  <a:cubicBezTo>
                    <a:pt x="2747" y="171"/>
                    <a:pt x="2709" y="133"/>
                    <a:pt x="2672" y="95"/>
                  </a:cubicBezTo>
                  <a:cubicBezTo>
                    <a:pt x="2609" y="32"/>
                    <a:pt x="2524" y="1"/>
                    <a:pt x="243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8"/>
            <p:cNvSpPr/>
            <p:nvPr/>
          </p:nvSpPr>
          <p:spPr>
            <a:xfrm>
              <a:off x="2667250" y="2351575"/>
              <a:ext cx="70275" cy="70725"/>
            </a:xfrm>
            <a:custGeom>
              <a:rect b="b" l="l" r="r" t="t"/>
              <a:pathLst>
                <a:path extrusionOk="0" h="2829" w="2811">
                  <a:moveTo>
                    <a:pt x="455" y="1"/>
                  </a:moveTo>
                  <a:cubicBezTo>
                    <a:pt x="376" y="1"/>
                    <a:pt x="298" y="29"/>
                    <a:pt x="240" y="88"/>
                  </a:cubicBezTo>
                  <a:lnTo>
                    <a:pt x="126" y="201"/>
                  </a:lnTo>
                  <a:cubicBezTo>
                    <a:pt x="0" y="315"/>
                    <a:pt x="0" y="529"/>
                    <a:pt x="126" y="655"/>
                  </a:cubicBezTo>
                  <a:lnTo>
                    <a:pt x="2231" y="2734"/>
                  </a:lnTo>
                  <a:cubicBezTo>
                    <a:pt x="2287" y="2797"/>
                    <a:pt x="2369" y="2828"/>
                    <a:pt x="2453" y="2828"/>
                  </a:cubicBezTo>
                  <a:cubicBezTo>
                    <a:pt x="2536" y="2828"/>
                    <a:pt x="2621" y="2797"/>
                    <a:pt x="2684" y="2734"/>
                  </a:cubicBezTo>
                  <a:cubicBezTo>
                    <a:pt x="2810" y="2620"/>
                    <a:pt x="2810" y="2419"/>
                    <a:pt x="2697" y="2280"/>
                  </a:cubicBezTo>
                  <a:lnTo>
                    <a:pt x="706" y="113"/>
                  </a:lnTo>
                  <a:cubicBezTo>
                    <a:pt x="638" y="39"/>
                    <a:pt x="546" y="1"/>
                    <a:pt x="455"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8"/>
            <p:cNvSpPr/>
            <p:nvPr/>
          </p:nvSpPr>
          <p:spPr>
            <a:xfrm>
              <a:off x="3178200" y="2308875"/>
              <a:ext cx="62400" cy="78050"/>
            </a:xfrm>
            <a:custGeom>
              <a:rect b="b" l="l" r="r" t="t"/>
              <a:pathLst>
                <a:path extrusionOk="0" h="3122" w="2496">
                  <a:moveTo>
                    <a:pt x="1997" y="1"/>
                  </a:moveTo>
                  <a:cubicBezTo>
                    <a:pt x="1892" y="1"/>
                    <a:pt x="1790" y="51"/>
                    <a:pt x="1727" y="145"/>
                  </a:cubicBezTo>
                  <a:lnTo>
                    <a:pt x="89" y="2615"/>
                  </a:lnTo>
                  <a:cubicBezTo>
                    <a:pt x="1" y="2753"/>
                    <a:pt x="39" y="2955"/>
                    <a:pt x="177" y="3056"/>
                  </a:cubicBezTo>
                  <a:cubicBezTo>
                    <a:pt x="237" y="3101"/>
                    <a:pt x="304" y="3122"/>
                    <a:pt x="371" y="3122"/>
                  </a:cubicBezTo>
                  <a:cubicBezTo>
                    <a:pt x="472" y="3122"/>
                    <a:pt x="570" y="3072"/>
                    <a:pt x="631" y="2980"/>
                  </a:cubicBezTo>
                  <a:lnTo>
                    <a:pt x="2383" y="599"/>
                  </a:lnTo>
                  <a:cubicBezTo>
                    <a:pt x="2496" y="460"/>
                    <a:pt x="2458" y="258"/>
                    <a:pt x="2307" y="158"/>
                  </a:cubicBezTo>
                  <a:lnTo>
                    <a:pt x="2181" y="57"/>
                  </a:lnTo>
                  <a:cubicBezTo>
                    <a:pt x="2124" y="19"/>
                    <a:pt x="2060" y="1"/>
                    <a:pt x="1997"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8"/>
            <p:cNvSpPr/>
            <p:nvPr/>
          </p:nvSpPr>
          <p:spPr>
            <a:xfrm>
              <a:off x="2733725" y="2298900"/>
              <a:ext cx="60175" cy="79600"/>
            </a:xfrm>
            <a:custGeom>
              <a:rect b="b" l="l" r="r" t="t"/>
              <a:pathLst>
                <a:path extrusionOk="0" h="3184" w="2407">
                  <a:moveTo>
                    <a:pt x="498" y="1"/>
                  </a:moveTo>
                  <a:cubicBezTo>
                    <a:pt x="439" y="1"/>
                    <a:pt x="380" y="17"/>
                    <a:pt x="328" y="53"/>
                  </a:cubicBezTo>
                  <a:lnTo>
                    <a:pt x="202" y="141"/>
                  </a:lnTo>
                  <a:cubicBezTo>
                    <a:pt x="51" y="242"/>
                    <a:pt x="0" y="443"/>
                    <a:pt x="114" y="594"/>
                  </a:cubicBezTo>
                  <a:lnTo>
                    <a:pt x="1752" y="3039"/>
                  </a:lnTo>
                  <a:cubicBezTo>
                    <a:pt x="1814" y="3133"/>
                    <a:pt x="1921" y="3183"/>
                    <a:pt x="2027" y="3183"/>
                  </a:cubicBezTo>
                  <a:cubicBezTo>
                    <a:pt x="2090" y="3183"/>
                    <a:pt x="2153" y="3165"/>
                    <a:pt x="2205" y="3127"/>
                  </a:cubicBezTo>
                  <a:cubicBezTo>
                    <a:pt x="2356" y="3026"/>
                    <a:pt x="2407" y="2837"/>
                    <a:pt x="2306" y="2686"/>
                  </a:cubicBezTo>
                  <a:lnTo>
                    <a:pt x="781" y="166"/>
                  </a:lnTo>
                  <a:cubicBezTo>
                    <a:pt x="716" y="59"/>
                    <a:pt x="607" y="1"/>
                    <a:pt x="498"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8"/>
            <p:cNvSpPr/>
            <p:nvPr/>
          </p:nvSpPr>
          <p:spPr>
            <a:xfrm>
              <a:off x="3116150" y="2267350"/>
              <a:ext cx="49800" cy="84650"/>
            </a:xfrm>
            <a:custGeom>
              <a:rect b="b" l="l" r="r" t="t"/>
              <a:pathLst>
                <a:path extrusionOk="0" h="3386" w="1992">
                  <a:moveTo>
                    <a:pt x="1483" y="0"/>
                  </a:moveTo>
                  <a:cubicBezTo>
                    <a:pt x="1359" y="0"/>
                    <a:pt x="1244" y="75"/>
                    <a:pt x="1198" y="206"/>
                  </a:cubicBezTo>
                  <a:lnTo>
                    <a:pt x="64" y="2927"/>
                  </a:lnTo>
                  <a:cubicBezTo>
                    <a:pt x="1" y="3091"/>
                    <a:pt x="76" y="3280"/>
                    <a:pt x="240" y="3356"/>
                  </a:cubicBezTo>
                  <a:cubicBezTo>
                    <a:pt x="283" y="3376"/>
                    <a:pt x="328" y="3385"/>
                    <a:pt x="373" y="3385"/>
                  </a:cubicBezTo>
                  <a:cubicBezTo>
                    <a:pt x="496" y="3385"/>
                    <a:pt x="613" y="3313"/>
                    <a:pt x="668" y="3192"/>
                  </a:cubicBezTo>
                  <a:lnTo>
                    <a:pt x="1916" y="521"/>
                  </a:lnTo>
                  <a:cubicBezTo>
                    <a:pt x="1992" y="357"/>
                    <a:pt x="1929" y="155"/>
                    <a:pt x="1765" y="92"/>
                  </a:cubicBezTo>
                  <a:lnTo>
                    <a:pt x="1613" y="29"/>
                  </a:lnTo>
                  <a:cubicBezTo>
                    <a:pt x="1571" y="10"/>
                    <a:pt x="1526" y="0"/>
                    <a:pt x="1483"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8"/>
            <p:cNvSpPr/>
            <p:nvPr/>
          </p:nvSpPr>
          <p:spPr>
            <a:xfrm>
              <a:off x="2809950" y="2260450"/>
              <a:ext cx="48225" cy="85700"/>
            </a:xfrm>
            <a:custGeom>
              <a:rect b="b" l="l" r="r" t="t"/>
              <a:pathLst>
                <a:path extrusionOk="0" h="3428" w="1929">
                  <a:moveTo>
                    <a:pt x="514" y="1"/>
                  </a:moveTo>
                  <a:cubicBezTo>
                    <a:pt x="473" y="1"/>
                    <a:pt x="431" y="10"/>
                    <a:pt x="391" y="28"/>
                  </a:cubicBezTo>
                  <a:lnTo>
                    <a:pt x="253" y="78"/>
                  </a:lnTo>
                  <a:cubicBezTo>
                    <a:pt x="76" y="141"/>
                    <a:pt x="1" y="330"/>
                    <a:pt x="76" y="507"/>
                  </a:cubicBezTo>
                  <a:lnTo>
                    <a:pt x="1210" y="3229"/>
                  </a:lnTo>
                  <a:cubicBezTo>
                    <a:pt x="1258" y="3354"/>
                    <a:pt x="1380" y="3427"/>
                    <a:pt x="1507" y="3427"/>
                  </a:cubicBezTo>
                  <a:cubicBezTo>
                    <a:pt x="1547" y="3427"/>
                    <a:pt x="1587" y="3420"/>
                    <a:pt x="1626" y="3405"/>
                  </a:cubicBezTo>
                  <a:lnTo>
                    <a:pt x="1928" y="3292"/>
                  </a:lnTo>
                  <a:lnTo>
                    <a:pt x="807" y="217"/>
                  </a:lnTo>
                  <a:cubicBezTo>
                    <a:pt x="759" y="84"/>
                    <a:pt x="640" y="1"/>
                    <a:pt x="51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8"/>
            <p:cNvSpPr/>
            <p:nvPr/>
          </p:nvSpPr>
          <p:spPr>
            <a:xfrm>
              <a:off x="3048725" y="2241100"/>
              <a:ext cx="35950" cy="88625"/>
            </a:xfrm>
            <a:custGeom>
              <a:rect b="b" l="l" r="r" t="t"/>
              <a:pathLst>
                <a:path extrusionOk="0" h="3545" w="1438">
                  <a:moveTo>
                    <a:pt x="916" y="1"/>
                  </a:moveTo>
                  <a:cubicBezTo>
                    <a:pt x="767" y="1"/>
                    <a:pt x="639" y="107"/>
                    <a:pt x="606" y="260"/>
                  </a:cubicBezTo>
                  <a:lnTo>
                    <a:pt x="39" y="3171"/>
                  </a:lnTo>
                  <a:cubicBezTo>
                    <a:pt x="1" y="3335"/>
                    <a:pt x="114" y="3511"/>
                    <a:pt x="291" y="3536"/>
                  </a:cubicBezTo>
                  <a:cubicBezTo>
                    <a:pt x="314" y="3542"/>
                    <a:pt x="338" y="3544"/>
                    <a:pt x="361" y="3544"/>
                  </a:cubicBezTo>
                  <a:cubicBezTo>
                    <a:pt x="502" y="3544"/>
                    <a:pt x="636" y="3450"/>
                    <a:pt x="669" y="3310"/>
                  </a:cubicBezTo>
                  <a:lnTo>
                    <a:pt x="1387" y="437"/>
                  </a:lnTo>
                  <a:cubicBezTo>
                    <a:pt x="1437" y="260"/>
                    <a:pt x="1324" y="84"/>
                    <a:pt x="1148" y="46"/>
                  </a:cubicBezTo>
                  <a:lnTo>
                    <a:pt x="984" y="8"/>
                  </a:lnTo>
                  <a:cubicBezTo>
                    <a:pt x="961" y="3"/>
                    <a:pt x="938" y="1"/>
                    <a:pt x="916"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8"/>
            <p:cNvSpPr/>
            <p:nvPr/>
          </p:nvSpPr>
          <p:spPr>
            <a:xfrm>
              <a:off x="2892475" y="2237650"/>
              <a:ext cx="32475" cy="89225"/>
            </a:xfrm>
            <a:custGeom>
              <a:rect b="b" l="l" r="r" t="t"/>
              <a:pathLst>
                <a:path extrusionOk="0" h="3569" w="1299">
                  <a:moveTo>
                    <a:pt x="518" y="1"/>
                  </a:moveTo>
                  <a:cubicBezTo>
                    <a:pt x="497" y="1"/>
                    <a:pt x="476" y="3"/>
                    <a:pt x="455" y="8"/>
                  </a:cubicBezTo>
                  <a:lnTo>
                    <a:pt x="291" y="33"/>
                  </a:lnTo>
                  <a:cubicBezTo>
                    <a:pt x="114" y="71"/>
                    <a:pt x="1" y="234"/>
                    <a:pt x="39" y="411"/>
                  </a:cubicBezTo>
                  <a:lnTo>
                    <a:pt x="618" y="3309"/>
                  </a:lnTo>
                  <a:cubicBezTo>
                    <a:pt x="651" y="3472"/>
                    <a:pt x="786" y="3569"/>
                    <a:pt x="935" y="3569"/>
                  </a:cubicBezTo>
                  <a:cubicBezTo>
                    <a:pt x="960" y="3569"/>
                    <a:pt x="984" y="3566"/>
                    <a:pt x="1009" y="3561"/>
                  </a:cubicBezTo>
                  <a:cubicBezTo>
                    <a:pt x="1173" y="3536"/>
                    <a:pt x="1299" y="3372"/>
                    <a:pt x="1274" y="3196"/>
                  </a:cubicBezTo>
                  <a:lnTo>
                    <a:pt x="820" y="272"/>
                  </a:lnTo>
                  <a:cubicBezTo>
                    <a:pt x="798" y="117"/>
                    <a:pt x="668" y="1"/>
                    <a:pt x="518"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8"/>
            <p:cNvSpPr/>
            <p:nvPr/>
          </p:nvSpPr>
          <p:spPr>
            <a:xfrm>
              <a:off x="2978800" y="2231825"/>
              <a:ext cx="19875" cy="89825"/>
            </a:xfrm>
            <a:custGeom>
              <a:rect b="b" l="l" r="r" t="t"/>
              <a:pathLst>
                <a:path extrusionOk="0" h="3593" w="795">
                  <a:moveTo>
                    <a:pt x="306" y="0"/>
                  </a:moveTo>
                  <a:cubicBezTo>
                    <a:pt x="139" y="0"/>
                    <a:pt x="1" y="135"/>
                    <a:pt x="1" y="316"/>
                  </a:cubicBezTo>
                  <a:lnTo>
                    <a:pt x="1" y="3265"/>
                  </a:lnTo>
                  <a:cubicBezTo>
                    <a:pt x="1" y="3441"/>
                    <a:pt x="139" y="3580"/>
                    <a:pt x="316" y="3592"/>
                  </a:cubicBezTo>
                  <a:lnTo>
                    <a:pt x="328" y="3592"/>
                  </a:lnTo>
                  <a:cubicBezTo>
                    <a:pt x="505" y="3592"/>
                    <a:pt x="656" y="3454"/>
                    <a:pt x="656" y="3277"/>
                  </a:cubicBezTo>
                  <a:lnTo>
                    <a:pt x="794" y="329"/>
                  </a:lnTo>
                  <a:cubicBezTo>
                    <a:pt x="794" y="152"/>
                    <a:pt x="656" y="1"/>
                    <a:pt x="479" y="1"/>
                  </a:cubicBezTo>
                  <a:lnTo>
                    <a:pt x="328" y="1"/>
                  </a:lnTo>
                  <a:cubicBezTo>
                    <a:pt x="321" y="1"/>
                    <a:pt x="313" y="0"/>
                    <a:pt x="30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8"/>
            <p:cNvSpPr/>
            <p:nvPr/>
          </p:nvSpPr>
          <p:spPr>
            <a:xfrm>
              <a:off x="2932775" y="2646625"/>
              <a:ext cx="86700" cy="73675"/>
            </a:xfrm>
            <a:custGeom>
              <a:rect b="b" l="l" r="r" t="t"/>
              <a:pathLst>
                <a:path extrusionOk="0" h="2947" w="3468">
                  <a:moveTo>
                    <a:pt x="1937" y="1"/>
                  </a:moveTo>
                  <a:cubicBezTo>
                    <a:pt x="692" y="1"/>
                    <a:pt x="1" y="1493"/>
                    <a:pt x="846" y="2449"/>
                  </a:cubicBezTo>
                  <a:cubicBezTo>
                    <a:pt x="1150" y="2792"/>
                    <a:pt x="1546" y="2947"/>
                    <a:pt x="1936" y="2947"/>
                  </a:cubicBezTo>
                  <a:cubicBezTo>
                    <a:pt x="2662" y="2947"/>
                    <a:pt x="3368" y="2412"/>
                    <a:pt x="3417" y="1567"/>
                  </a:cubicBezTo>
                  <a:cubicBezTo>
                    <a:pt x="3467" y="748"/>
                    <a:pt x="2850" y="55"/>
                    <a:pt x="2043" y="5"/>
                  </a:cubicBezTo>
                  <a:cubicBezTo>
                    <a:pt x="2007" y="2"/>
                    <a:pt x="1972" y="1"/>
                    <a:pt x="19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8"/>
            <p:cNvSpPr/>
            <p:nvPr/>
          </p:nvSpPr>
          <p:spPr>
            <a:xfrm>
              <a:off x="2970300" y="2433775"/>
              <a:ext cx="26475" cy="263375"/>
            </a:xfrm>
            <a:custGeom>
              <a:rect b="b" l="l" r="r" t="t"/>
              <a:pathLst>
                <a:path extrusionOk="0" h="10535" w="1059">
                  <a:moveTo>
                    <a:pt x="1059" y="0"/>
                  </a:moveTo>
                  <a:lnTo>
                    <a:pt x="0" y="10484"/>
                  </a:lnTo>
                  <a:lnTo>
                    <a:pt x="819" y="10535"/>
                  </a:lnTo>
                  <a:lnTo>
                    <a:pt x="105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7" name="Google Shape;827;p48"/>
          <p:cNvGrpSpPr/>
          <p:nvPr/>
        </p:nvGrpSpPr>
        <p:grpSpPr>
          <a:xfrm>
            <a:off x="6334598" y="2389341"/>
            <a:ext cx="1751365" cy="974253"/>
            <a:chOff x="4811600" y="2231525"/>
            <a:chExt cx="890600" cy="495450"/>
          </a:xfrm>
        </p:grpSpPr>
        <p:sp>
          <p:nvSpPr>
            <p:cNvPr id="828" name="Google Shape;828;p48"/>
            <p:cNvSpPr/>
            <p:nvPr/>
          </p:nvSpPr>
          <p:spPr>
            <a:xfrm>
              <a:off x="5604200" y="2591000"/>
              <a:ext cx="90750" cy="31025"/>
            </a:xfrm>
            <a:custGeom>
              <a:rect b="b" l="l" r="r" t="t"/>
              <a:pathLst>
                <a:path extrusionOk="0" h="1241" w="3630">
                  <a:moveTo>
                    <a:pt x="3267" y="1"/>
                  </a:moveTo>
                  <a:cubicBezTo>
                    <a:pt x="3241" y="1"/>
                    <a:pt x="3215" y="4"/>
                    <a:pt x="3188" y="12"/>
                  </a:cubicBezTo>
                  <a:lnTo>
                    <a:pt x="290" y="591"/>
                  </a:lnTo>
                  <a:cubicBezTo>
                    <a:pt x="114" y="617"/>
                    <a:pt x="0" y="793"/>
                    <a:pt x="38" y="957"/>
                  </a:cubicBezTo>
                  <a:lnTo>
                    <a:pt x="38" y="969"/>
                  </a:lnTo>
                  <a:cubicBezTo>
                    <a:pt x="60" y="1125"/>
                    <a:pt x="190" y="1241"/>
                    <a:pt x="341" y="1241"/>
                  </a:cubicBezTo>
                  <a:cubicBezTo>
                    <a:pt x="361" y="1241"/>
                    <a:pt x="382" y="1239"/>
                    <a:pt x="404" y="1234"/>
                  </a:cubicBezTo>
                  <a:lnTo>
                    <a:pt x="3327" y="793"/>
                  </a:lnTo>
                  <a:cubicBezTo>
                    <a:pt x="3503" y="768"/>
                    <a:pt x="3629" y="591"/>
                    <a:pt x="3592" y="415"/>
                  </a:cubicBezTo>
                  <a:cubicBezTo>
                    <a:pt x="3579" y="365"/>
                    <a:pt x="3579" y="314"/>
                    <a:pt x="3566" y="264"/>
                  </a:cubicBezTo>
                  <a:cubicBezTo>
                    <a:pt x="3534" y="114"/>
                    <a:pt x="3411" y="1"/>
                    <a:pt x="326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8"/>
            <p:cNvSpPr/>
            <p:nvPr/>
          </p:nvSpPr>
          <p:spPr>
            <a:xfrm>
              <a:off x="4820100" y="2573450"/>
              <a:ext cx="90450" cy="34100"/>
            </a:xfrm>
            <a:custGeom>
              <a:rect b="b" l="l" r="r" t="t"/>
              <a:pathLst>
                <a:path extrusionOk="0" h="1364" w="3618">
                  <a:moveTo>
                    <a:pt x="393" y="0"/>
                  </a:moveTo>
                  <a:cubicBezTo>
                    <a:pt x="244" y="0"/>
                    <a:pt x="109" y="96"/>
                    <a:pt x="76" y="248"/>
                  </a:cubicBezTo>
                  <a:cubicBezTo>
                    <a:pt x="64" y="311"/>
                    <a:pt x="51" y="361"/>
                    <a:pt x="39" y="411"/>
                  </a:cubicBezTo>
                  <a:cubicBezTo>
                    <a:pt x="1" y="588"/>
                    <a:pt x="114" y="764"/>
                    <a:pt x="291" y="789"/>
                  </a:cubicBezTo>
                  <a:lnTo>
                    <a:pt x="3201" y="1356"/>
                  </a:lnTo>
                  <a:cubicBezTo>
                    <a:pt x="3223" y="1361"/>
                    <a:pt x="3244" y="1364"/>
                    <a:pt x="3265" y="1364"/>
                  </a:cubicBezTo>
                  <a:cubicBezTo>
                    <a:pt x="3409" y="1364"/>
                    <a:pt x="3546" y="1258"/>
                    <a:pt x="3579" y="1104"/>
                  </a:cubicBezTo>
                  <a:lnTo>
                    <a:pt x="3579" y="1092"/>
                  </a:lnTo>
                  <a:cubicBezTo>
                    <a:pt x="3617" y="928"/>
                    <a:pt x="3504" y="752"/>
                    <a:pt x="3340" y="714"/>
                  </a:cubicBezTo>
                  <a:lnTo>
                    <a:pt x="467" y="8"/>
                  </a:lnTo>
                  <a:cubicBezTo>
                    <a:pt x="442" y="3"/>
                    <a:pt x="417" y="0"/>
                    <a:pt x="393"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8"/>
            <p:cNvSpPr/>
            <p:nvPr/>
          </p:nvSpPr>
          <p:spPr>
            <a:xfrm>
              <a:off x="5584675" y="2508700"/>
              <a:ext cx="87900" cy="45000"/>
            </a:xfrm>
            <a:custGeom>
              <a:rect b="b" l="l" r="r" t="t"/>
              <a:pathLst>
                <a:path extrusionOk="0" h="1800" w="3516">
                  <a:moveTo>
                    <a:pt x="3087" y="0"/>
                  </a:moveTo>
                  <a:cubicBezTo>
                    <a:pt x="3045" y="0"/>
                    <a:pt x="3002" y="9"/>
                    <a:pt x="2961" y="28"/>
                  </a:cubicBezTo>
                  <a:lnTo>
                    <a:pt x="239" y="1174"/>
                  </a:lnTo>
                  <a:cubicBezTo>
                    <a:pt x="76" y="1237"/>
                    <a:pt x="0" y="1426"/>
                    <a:pt x="63" y="1590"/>
                  </a:cubicBezTo>
                  <a:cubicBezTo>
                    <a:pt x="112" y="1718"/>
                    <a:pt x="238" y="1799"/>
                    <a:pt x="368" y="1799"/>
                  </a:cubicBezTo>
                  <a:cubicBezTo>
                    <a:pt x="405" y="1799"/>
                    <a:pt x="443" y="1793"/>
                    <a:pt x="479" y="1779"/>
                  </a:cubicBezTo>
                  <a:lnTo>
                    <a:pt x="3251" y="771"/>
                  </a:lnTo>
                  <a:cubicBezTo>
                    <a:pt x="3427" y="708"/>
                    <a:pt x="3516" y="519"/>
                    <a:pt x="3440" y="355"/>
                  </a:cubicBezTo>
                  <a:lnTo>
                    <a:pt x="3390" y="204"/>
                  </a:lnTo>
                  <a:cubicBezTo>
                    <a:pt x="3342" y="81"/>
                    <a:pt x="3216" y="0"/>
                    <a:pt x="3087"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8"/>
            <p:cNvSpPr/>
            <p:nvPr/>
          </p:nvSpPr>
          <p:spPr>
            <a:xfrm>
              <a:off x="4845925" y="2492075"/>
              <a:ext cx="86975" cy="47975"/>
            </a:xfrm>
            <a:custGeom>
              <a:rect b="b" l="l" r="r" t="t"/>
              <a:pathLst>
                <a:path extrusionOk="0" h="1919" w="3479">
                  <a:moveTo>
                    <a:pt x="423" y="0"/>
                  </a:moveTo>
                  <a:cubicBezTo>
                    <a:pt x="305" y="0"/>
                    <a:pt x="193" y="72"/>
                    <a:pt x="140" y="189"/>
                  </a:cubicBezTo>
                  <a:cubicBezTo>
                    <a:pt x="114" y="239"/>
                    <a:pt x="102" y="289"/>
                    <a:pt x="77" y="340"/>
                  </a:cubicBezTo>
                  <a:cubicBezTo>
                    <a:pt x="1" y="504"/>
                    <a:pt x="77" y="693"/>
                    <a:pt x="253" y="756"/>
                  </a:cubicBezTo>
                  <a:lnTo>
                    <a:pt x="2987" y="1890"/>
                  </a:lnTo>
                  <a:cubicBezTo>
                    <a:pt x="3027" y="1909"/>
                    <a:pt x="3070" y="1919"/>
                    <a:pt x="3113" y="1919"/>
                  </a:cubicBezTo>
                  <a:cubicBezTo>
                    <a:pt x="3235" y="1919"/>
                    <a:pt x="3357" y="1844"/>
                    <a:pt x="3403" y="1713"/>
                  </a:cubicBezTo>
                  <a:cubicBezTo>
                    <a:pt x="3479" y="1549"/>
                    <a:pt x="3403" y="1360"/>
                    <a:pt x="3252" y="1285"/>
                  </a:cubicBezTo>
                  <a:lnTo>
                    <a:pt x="568" y="37"/>
                  </a:lnTo>
                  <a:cubicBezTo>
                    <a:pt x="521" y="12"/>
                    <a:pt x="471" y="0"/>
                    <a:pt x="423"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8"/>
            <p:cNvSpPr/>
            <p:nvPr/>
          </p:nvSpPr>
          <p:spPr>
            <a:xfrm>
              <a:off x="5552225" y="2432700"/>
              <a:ext cx="81925" cy="57850"/>
            </a:xfrm>
            <a:custGeom>
              <a:rect b="b" l="l" r="r" t="t"/>
              <a:pathLst>
                <a:path extrusionOk="0" h="2314" w="3277">
                  <a:moveTo>
                    <a:pt x="2821" y="0"/>
                  </a:moveTo>
                  <a:cubicBezTo>
                    <a:pt x="2759" y="0"/>
                    <a:pt x="2698" y="19"/>
                    <a:pt x="2646" y="56"/>
                  </a:cubicBezTo>
                  <a:lnTo>
                    <a:pt x="189" y="1707"/>
                  </a:lnTo>
                  <a:cubicBezTo>
                    <a:pt x="38" y="1807"/>
                    <a:pt x="0" y="2009"/>
                    <a:pt x="101" y="2160"/>
                  </a:cubicBezTo>
                  <a:cubicBezTo>
                    <a:pt x="158" y="2258"/>
                    <a:pt x="262" y="2314"/>
                    <a:pt x="373" y="2314"/>
                  </a:cubicBezTo>
                  <a:cubicBezTo>
                    <a:pt x="434" y="2314"/>
                    <a:pt x="497" y="2297"/>
                    <a:pt x="555" y="2261"/>
                  </a:cubicBezTo>
                  <a:lnTo>
                    <a:pt x="3075" y="724"/>
                  </a:lnTo>
                  <a:cubicBezTo>
                    <a:pt x="3226" y="636"/>
                    <a:pt x="3276" y="434"/>
                    <a:pt x="3176" y="283"/>
                  </a:cubicBezTo>
                  <a:cubicBezTo>
                    <a:pt x="3150" y="232"/>
                    <a:pt x="3125" y="195"/>
                    <a:pt x="3087" y="157"/>
                  </a:cubicBezTo>
                  <a:cubicBezTo>
                    <a:pt x="3032" y="54"/>
                    <a:pt x="2926" y="0"/>
                    <a:pt x="282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8"/>
            <p:cNvSpPr/>
            <p:nvPr/>
          </p:nvSpPr>
          <p:spPr>
            <a:xfrm>
              <a:off x="4887825" y="2417825"/>
              <a:ext cx="80050" cy="60225"/>
            </a:xfrm>
            <a:custGeom>
              <a:rect b="b" l="l" r="r" t="t"/>
              <a:pathLst>
                <a:path extrusionOk="0" h="2409" w="3202">
                  <a:moveTo>
                    <a:pt x="444" y="1"/>
                  </a:moveTo>
                  <a:cubicBezTo>
                    <a:pt x="346" y="1"/>
                    <a:pt x="249" y="46"/>
                    <a:pt x="190" y="134"/>
                  </a:cubicBezTo>
                  <a:lnTo>
                    <a:pt x="102" y="260"/>
                  </a:lnTo>
                  <a:cubicBezTo>
                    <a:pt x="1" y="412"/>
                    <a:pt x="39" y="613"/>
                    <a:pt x="190" y="714"/>
                  </a:cubicBezTo>
                  <a:lnTo>
                    <a:pt x="2647" y="2352"/>
                  </a:lnTo>
                  <a:cubicBezTo>
                    <a:pt x="2699" y="2390"/>
                    <a:pt x="2762" y="2408"/>
                    <a:pt x="2826" y="2408"/>
                  </a:cubicBezTo>
                  <a:cubicBezTo>
                    <a:pt x="2931" y="2408"/>
                    <a:pt x="3038" y="2358"/>
                    <a:pt x="3101" y="2264"/>
                  </a:cubicBezTo>
                  <a:cubicBezTo>
                    <a:pt x="3202" y="2125"/>
                    <a:pt x="3164" y="1924"/>
                    <a:pt x="3025" y="1823"/>
                  </a:cubicBezTo>
                  <a:lnTo>
                    <a:pt x="644" y="71"/>
                  </a:lnTo>
                  <a:cubicBezTo>
                    <a:pt x="586" y="24"/>
                    <a:pt x="515" y="1"/>
                    <a:pt x="44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8"/>
            <p:cNvSpPr/>
            <p:nvPr/>
          </p:nvSpPr>
          <p:spPr>
            <a:xfrm>
              <a:off x="5508425" y="2365875"/>
              <a:ext cx="72800" cy="68850"/>
            </a:xfrm>
            <a:custGeom>
              <a:rect b="b" l="l" r="r" t="t"/>
              <a:pathLst>
                <a:path extrusionOk="0" h="2754" w="2912">
                  <a:moveTo>
                    <a:pt x="2445" y="1"/>
                  </a:moveTo>
                  <a:cubicBezTo>
                    <a:pt x="2363" y="1"/>
                    <a:pt x="2281" y="32"/>
                    <a:pt x="2218" y="95"/>
                  </a:cubicBezTo>
                  <a:lnTo>
                    <a:pt x="127" y="2187"/>
                  </a:lnTo>
                  <a:cubicBezTo>
                    <a:pt x="1" y="2313"/>
                    <a:pt x="1" y="2515"/>
                    <a:pt x="127" y="2641"/>
                  </a:cubicBezTo>
                  <a:cubicBezTo>
                    <a:pt x="194" y="2715"/>
                    <a:pt x="283" y="2753"/>
                    <a:pt x="371" y="2753"/>
                  </a:cubicBezTo>
                  <a:cubicBezTo>
                    <a:pt x="447" y="2753"/>
                    <a:pt x="522" y="2724"/>
                    <a:pt x="580" y="2666"/>
                  </a:cubicBezTo>
                  <a:lnTo>
                    <a:pt x="2760" y="662"/>
                  </a:lnTo>
                  <a:cubicBezTo>
                    <a:pt x="2899" y="549"/>
                    <a:pt x="2911" y="335"/>
                    <a:pt x="2785" y="209"/>
                  </a:cubicBezTo>
                  <a:lnTo>
                    <a:pt x="2672" y="95"/>
                  </a:lnTo>
                  <a:cubicBezTo>
                    <a:pt x="2609" y="32"/>
                    <a:pt x="2527" y="1"/>
                    <a:pt x="2445"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8"/>
            <p:cNvSpPr/>
            <p:nvPr/>
          </p:nvSpPr>
          <p:spPr>
            <a:xfrm>
              <a:off x="4943275" y="2353000"/>
              <a:ext cx="70600" cy="70875"/>
            </a:xfrm>
            <a:custGeom>
              <a:rect b="b" l="l" r="r" t="t"/>
              <a:pathLst>
                <a:path extrusionOk="0" h="2835" w="2824">
                  <a:moveTo>
                    <a:pt x="472" y="1"/>
                  </a:moveTo>
                  <a:cubicBezTo>
                    <a:pt x="390" y="1"/>
                    <a:pt x="308" y="32"/>
                    <a:pt x="240" y="94"/>
                  </a:cubicBezTo>
                  <a:lnTo>
                    <a:pt x="127" y="195"/>
                  </a:lnTo>
                  <a:cubicBezTo>
                    <a:pt x="1" y="321"/>
                    <a:pt x="1" y="535"/>
                    <a:pt x="127" y="661"/>
                  </a:cubicBezTo>
                  <a:lnTo>
                    <a:pt x="2231" y="2740"/>
                  </a:lnTo>
                  <a:cubicBezTo>
                    <a:pt x="2288" y="2803"/>
                    <a:pt x="2370" y="2834"/>
                    <a:pt x="2453" y="2834"/>
                  </a:cubicBezTo>
                  <a:cubicBezTo>
                    <a:pt x="2537" y="2834"/>
                    <a:pt x="2622" y="2803"/>
                    <a:pt x="2685" y="2740"/>
                  </a:cubicBezTo>
                  <a:cubicBezTo>
                    <a:pt x="2811" y="2614"/>
                    <a:pt x="2823" y="2412"/>
                    <a:pt x="2697" y="2286"/>
                  </a:cubicBezTo>
                  <a:lnTo>
                    <a:pt x="706" y="106"/>
                  </a:lnTo>
                  <a:cubicBezTo>
                    <a:pt x="642" y="35"/>
                    <a:pt x="557" y="1"/>
                    <a:pt x="472"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8"/>
            <p:cNvSpPr/>
            <p:nvPr/>
          </p:nvSpPr>
          <p:spPr>
            <a:xfrm>
              <a:off x="5454250" y="2310450"/>
              <a:ext cx="62400" cy="77925"/>
            </a:xfrm>
            <a:custGeom>
              <a:rect b="b" l="l" r="r" t="t"/>
              <a:pathLst>
                <a:path extrusionOk="0" h="3117" w="2496">
                  <a:moveTo>
                    <a:pt x="2006" y="1"/>
                  </a:moveTo>
                  <a:cubicBezTo>
                    <a:pt x="1904" y="1"/>
                    <a:pt x="1802" y="51"/>
                    <a:pt x="1739" y="145"/>
                  </a:cubicBezTo>
                  <a:lnTo>
                    <a:pt x="101" y="2602"/>
                  </a:lnTo>
                  <a:cubicBezTo>
                    <a:pt x="0" y="2753"/>
                    <a:pt x="38" y="2955"/>
                    <a:pt x="189" y="3056"/>
                  </a:cubicBezTo>
                  <a:cubicBezTo>
                    <a:pt x="245" y="3096"/>
                    <a:pt x="310" y="3116"/>
                    <a:pt x="376" y="3116"/>
                  </a:cubicBezTo>
                  <a:cubicBezTo>
                    <a:pt x="475" y="3116"/>
                    <a:pt x="575" y="3071"/>
                    <a:pt x="643" y="2980"/>
                  </a:cubicBezTo>
                  <a:lnTo>
                    <a:pt x="2382" y="599"/>
                  </a:lnTo>
                  <a:cubicBezTo>
                    <a:pt x="2495" y="460"/>
                    <a:pt x="2470" y="246"/>
                    <a:pt x="2319" y="145"/>
                  </a:cubicBezTo>
                  <a:lnTo>
                    <a:pt x="2180" y="57"/>
                  </a:lnTo>
                  <a:cubicBezTo>
                    <a:pt x="2128" y="19"/>
                    <a:pt x="2067" y="1"/>
                    <a:pt x="200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8"/>
            <p:cNvSpPr/>
            <p:nvPr/>
          </p:nvSpPr>
          <p:spPr>
            <a:xfrm>
              <a:off x="5010075" y="2300475"/>
              <a:ext cx="60175" cy="79300"/>
            </a:xfrm>
            <a:custGeom>
              <a:rect b="b" l="l" r="r" t="t"/>
              <a:pathLst>
                <a:path extrusionOk="0" h="3172" w="2407">
                  <a:moveTo>
                    <a:pt x="500" y="0"/>
                  </a:moveTo>
                  <a:cubicBezTo>
                    <a:pt x="441" y="0"/>
                    <a:pt x="381" y="17"/>
                    <a:pt x="328" y="53"/>
                  </a:cubicBezTo>
                  <a:lnTo>
                    <a:pt x="202" y="128"/>
                  </a:lnTo>
                  <a:cubicBezTo>
                    <a:pt x="50" y="229"/>
                    <a:pt x="0" y="431"/>
                    <a:pt x="113" y="582"/>
                  </a:cubicBezTo>
                  <a:lnTo>
                    <a:pt x="1764" y="3039"/>
                  </a:lnTo>
                  <a:cubicBezTo>
                    <a:pt x="1826" y="3124"/>
                    <a:pt x="1927" y="3172"/>
                    <a:pt x="2027" y="3172"/>
                  </a:cubicBezTo>
                  <a:cubicBezTo>
                    <a:pt x="2090" y="3172"/>
                    <a:pt x="2152" y="3153"/>
                    <a:pt x="2205" y="3115"/>
                  </a:cubicBezTo>
                  <a:cubicBezTo>
                    <a:pt x="2356" y="3026"/>
                    <a:pt x="2407" y="2825"/>
                    <a:pt x="2306" y="2674"/>
                  </a:cubicBezTo>
                  <a:lnTo>
                    <a:pt x="769" y="153"/>
                  </a:lnTo>
                  <a:cubicBezTo>
                    <a:pt x="712" y="56"/>
                    <a:pt x="607" y="0"/>
                    <a:pt x="500"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8"/>
            <p:cNvSpPr/>
            <p:nvPr/>
          </p:nvSpPr>
          <p:spPr>
            <a:xfrm>
              <a:off x="5392175" y="2268775"/>
              <a:ext cx="49800" cy="84550"/>
            </a:xfrm>
            <a:custGeom>
              <a:rect b="b" l="l" r="r" t="t"/>
              <a:pathLst>
                <a:path extrusionOk="0" h="3382" w="1992">
                  <a:moveTo>
                    <a:pt x="1495" y="1"/>
                  </a:moveTo>
                  <a:cubicBezTo>
                    <a:pt x="1367" y="1"/>
                    <a:pt x="1246" y="74"/>
                    <a:pt x="1198" y="199"/>
                  </a:cubicBezTo>
                  <a:lnTo>
                    <a:pt x="64" y="2933"/>
                  </a:lnTo>
                  <a:cubicBezTo>
                    <a:pt x="1" y="3097"/>
                    <a:pt x="76" y="3286"/>
                    <a:pt x="240" y="3349"/>
                  </a:cubicBezTo>
                  <a:cubicBezTo>
                    <a:pt x="287" y="3371"/>
                    <a:pt x="335" y="3381"/>
                    <a:pt x="383" y="3381"/>
                  </a:cubicBezTo>
                  <a:cubicBezTo>
                    <a:pt x="502" y="3381"/>
                    <a:pt x="615" y="3315"/>
                    <a:pt x="669" y="3198"/>
                  </a:cubicBezTo>
                  <a:lnTo>
                    <a:pt x="1916" y="527"/>
                  </a:lnTo>
                  <a:cubicBezTo>
                    <a:pt x="1992" y="363"/>
                    <a:pt x="1929" y="161"/>
                    <a:pt x="1765" y="98"/>
                  </a:cubicBezTo>
                  <a:lnTo>
                    <a:pt x="1614" y="23"/>
                  </a:lnTo>
                  <a:cubicBezTo>
                    <a:pt x="1575" y="8"/>
                    <a:pt x="1535" y="1"/>
                    <a:pt x="1495"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8"/>
            <p:cNvSpPr/>
            <p:nvPr/>
          </p:nvSpPr>
          <p:spPr>
            <a:xfrm>
              <a:off x="5085975" y="2261900"/>
              <a:ext cx="47275" cy="85675"/>
            </a:xfrm>
            <a:custGeom>
              <a:rect b="b" l="l" r="r" t="t"/>
              <a:pathLst>
                <a:path extrusionOk="0" h="3427" w="1891">
                  <a:moveTo>
                    <a:pt x="508" y="0"/>
                  </a:moveTo>
                  <a:cubicBezTo>
                    <a:pt x="470" y="0"/>
                    <a:pt x="430" y="7"/>
                    <a:pt x="391" y="20"/>
                  </a:cubicBezTo>
                  <a:lnTo>
                    <a:pt x="253" y="83"/>
                  </a:lnTo>
                  <a:cubicBezTo>
                    <a:pt x="89" y="146"/>
                    <a:pt x="1" y="335"/>
                    <a:pt x="76" y="499"/>
                  </a:cubicBezTo>
                  <a:lnTo>
                    <a:pt x="1211" y="3234"/>
                  </a:lnTo>
                  <a:cubicBezTo>
                    <a:pt x="1266" y="3354"/>
                    <a:pt x="1383" y="3427"/>
                    <a:pt x="1506" y="3427"/>
                  </a:cubicBezTo>
                  <a:cubicBezTo>
                    <a:pt x="1551" y="3427"/>
                    <a:pt x="1596" y="3418"/>
                    <a:pt x="1639" y="3397"/>
                  </a:cubicBezTo>
                  <a:cubicBezTo>
                    <a:pt x="1803" y="3347"/>
                    <a:pt x="1891" y="3158"/>
                    <a:pt x="1828" y="2994"/>
                  </a:cubicBezTo>
                  <a:lnTo>
                    <a:pt x="807" y="209"/>
                  </a:lnTo>
                  <a:cubicBezTo>
                    <a:pt x="768" y="82"/>
                    <a:pt x="644" y="0"/>
                    <a:pt x="508"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8"/>
            <p:cNvSpPr/>
            <p:nvPr/>
          </p:nvSpPr>
          <p:spPr>
            <a:xfrm>
              <a:off x="5324775" y="2242575"/>
              <a:ext cx="35625" cy="88725"/>
            </a:xfrm>
            <a:custGeom>
              <a:rect b="b" l="l" r="r" t="t"/>
              <a:pathLst>
                <a:path extrusionOk="0" h="3549" w="1425">
                  <a:moveTo>
                    <a:pt x="898" y="0"/>
                  </a:moveTo>
                  <a:cubicBezTo>
                    <a:pt x="754" y="0"/>
                    <a:pt x="626" y="104"/>
                    <a:pt x="605" y="252"/>
                  </a:cubicBezTo>
                  <a:lnTo>
                    <a:pt x="38" y="3162"/>
                  </a:lnTo>
                  <a:cubicBezTo>
                    <a:pt x="0" y="3326"/>
                    <a:pt x="114" y="3503"/>
                    <a:pt x="290" y="3540"/>
                  </a:cubicBezTo>
                  <a:lnTo>
                    <a:pt x="303" y="3540"/>
                  </a:lnTo>
                  <a:cubicBezTo>
                    <a:pt x="326" y="3546"/>
                    <a:pt x="349" y="3548"/>
                    <a:pt x="372" y="3548"/>
                  </a:cubicBezTo>
                  <a:cubicBezTo>
                    <a:pt x="513" y="3548"/>
                    <a:pt x="648" y="3453"/>
                    <a:pt x="681" y="3301"/>
                  </a:cubicBezTo>
                  <a:lnTo>
                    <a:pt x="1386" y="428"/>
                  </a:lnTo>
                  <a:cubicBezTo>
                    <a:pt x="1424" y="252"/>
                    <a:pt x="1323" y="75"/>
                    <a:pt x="1147" y="37"/>
                  </a:cubicBezTo>
                  <a:lnTo>
                    <a:pt x="983" y="12"/>
                  </a:lnTo>
                  <a:cubicBezTo>
                    <a:pt x="955" y="4"/>
                    <a:pt x="926" y="0"/>
                    <a:pt x="898"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8"/>
            <p:cNvSpPr/>
            <p:nvPr/>
          </p:nvSpPr>
          <p:spPr>
            <a:xfrm>
              <a:off x="5168825" y="2239225"/>
              <a:ext cx="32475" cy="89225"/>
            </a:xfrm>
            <a:custGeom>
              <a:rect b="b" l="l" r="r" t="t"/>
              <a:pathLst>
                <a:path extrusionOk="0" h="3569" w="1299">
                  <a:moveTo>
                    <a:pt x="509" y="1"/>
                  </a:moveTo>
                  <a:cubicBezTo>
                    <a:pt x="487" y="1"/>
                    <a:pt x="465" y="3"/>
                    <a:pt x="442" y="8"/>
                  </a:cubicBezTo>
                  <a:lnTo>
                    <a:pt x="291" y="33"/>
                  </a:lnTo>
                  <a:cubicBezTo>
                    <a:pt x="114" y="58"/>
                    <a:pt x="1" y="234"/>
                    <a:pt x="39" y="411"/>
                  </a:cubicBezTo>
                  <a:lnTo>
                    <a:pt x="618" y="3309"/>
                  </a:lnTo>
                  <a:cubicBezTo>
                    <a:pt x="640" y="3463"/>
                    <a:pt x="777" y="3568"/>
                    <a:pt x="928" y="3568"/>
                  </a:cubicBezTo>
                  <a:cubicBezTo>
                    <a:pt x="951" y="3568"/>
                    <a:pt x="973" y="3566"/>
                    <a:pt x="996" y="3561"/>
                  </a:cubicBezTo>
                  <a:cubicBezTo>
                    <a:pt x="1173" y="3536"/>
                    <a:pt x="1299" y="3372"/>
                    <a:pt x="1261" y="3196"/>
                  </a:cubicBezTo>
                  <a:lnTo>
                    <a:pt x="820" y="272"/>
                  </a:lnTo>
                  <a:cubicBezTo>
                    <a:pt x="798" y="117"/>
                    <a:pt x="668" y="1"/>
                    <a:pt x="50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8"/>
            <p:cNvSpPr/>
            <p:nvPr/>
          </p:nvSpPr>
          <p:spPr>
            <a:xfrm>
              <a:off x="5252000" y="2231525"/>
              <a:ext cx="19875" cy="90125"/>
            </a:xfrm>
            <a:custGeom>
              <a:rect b="b" l="l" r="r" t="t"/>
              <a:pathLst>
                <a:path extrusionOk="0" h="3605" w="795">
                  <a:moveTo>
                    <a:pt x="316" y="1"/>
                  </a:moveTo>
                  <a:cubicBezTo>
                    <a:pt x="139" y="1"/>
                    <a:pt x="1" y="152"/>
                    <a:pt x="1" y="328"/>
                  </a:cubicBezTo>
                  <a:lnTo>
                    <a:pt x="51" y="3289"/>
                  </a:lnTo>
                  <a:cubicBezTo>
                    <a:pt x="51" y="3466"/>
                    <a:pt x="190" y="3604"/>
                    <a:pt x="379" y="3604"/>
                  </a:cubicBezTo>
                  <a:cubicBezTo>
                    <a:pt x="555" y="3604"/>
                    <a:pt x="694" y="3466"/>
                    <a:pt x="706" y="3289"/>
                  </a:cubicBezTo>
                  <a:lnTo>
                    <a:pt x="794" y="328"/>
                  </a:lnTo>
                  <a:cubicBezTo>
                    <a:pt x="794" y="152"/>
                    <a:pt x="656" y="1"/>
                    <a:pt x="47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8"/>
            <p:cNvSpPr/>
            <p:nvPr/>
          </p:nvSpPr>
          <p:spPr>
            <a:xfrm>
              <a:off x="5218300" y="2653400"/>
              <a:ext cx="95775" cy="73575"/>
            </a:xfrm>
            <a:custGeom>
              <a:rect b="b" l="l" r="r" t="t"/>
              <a:pathLst>
                <a:path extrusionOk="0" h="2943" w="3831">
                  <a:moveTo>
                    <a:pt x="1923" y="0"/>
                  </a:moveTo>
                  <a:cubicBezTo>
                    <a:pt x="1629" y="0"/>
                    <a:pt x="1331" y="89"/>
                    <a:pt x="1071" y="275"/>
                  </a:cubicBezTo>
                  <a:cubicBezTo>
                    <a:pt x="0" y="1019"/>
                    <a:pt x="378" y="2695"/>
                    <a:pt x="1676" y="2922"/>
                  </a:cubicBezTo>
                  <a:cubicBezTo>
                    <a:pt x="1762" y="2936"/>
                    <a:pt x="1847" y="2943"/>
                    <a:pt x="1930" y="2943"/>
                  </a:cubicBezTo>
                  <a:cubicBezTo>
                    <a:pt x="3077" y="2943"/>
                    <a:pt x="3830" y="1616"/>
                    <a:pt x="3125" y="628"/>
                  </a:cubicBezTo>
                  <a:cubicBezTo>
                    <a:pt x="2840" y="220"/>
                    <a:pt x="2386" y="0"/>
                    <a:pt x="19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8"/>
            <p:cNvSpPr/>
            <p:nvPr/>
          </p:nvSpPr>
          <p:spPr>
            <a:xfrm>
              <a:off x="5122200" y="2485750"/>
              <a:ext cx="158175" cy="217850"/>
            </a:xfrm>
            <a:custGeom>
              <a:rect b="b" l="l" r="r" t="t"/>
              <a:pathLst>
                <a:path extrusionOk="0" h="8714" w="6327">
                  <a:moveTo>
                    <a:pt x="1" y="0"/>
                  </a:moveTo>
                  <a:lnTo>
                    <a:pt x="5558" y="8569"/>
                  </a:lnTo>
                  <a:cubicBezTo>
                    <a:pt x="5613" y="8663"/>
                    <a:pt x="5717" y="8714"/>
                    <a:pt x="5824" y="8714"/>
                  </a:cubicBezTo>
                  <a:cubicBezTo>
                    <a:pt x="5889" y="8714"/>
                    <a:pt x="5955" y="8695"/>
                    <a:pt x="6012" y="8657"/>
                  </a:cubicBezTo>
                  <a:lnTo>
                    <a:pt x="6138" y="8569"/>
                  </a:lnTo>
                  <a:cubicBezTo>
                    <a:pt x="6289" y="8456"/>
                    <a:pt x="6327" y="8254"/>
                    <a:pt x="6213" y="8103"/>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8"/>
            <p:cNvSpPr/>
            <p:nvPr/>
          </p:nvSpPr>
          <p:spPr>
            <a:xfrm>
              <a:off x="5612075" y="2674425"/>
              <a:ext cx="90125" cy="19575"/>
            </a:xfrm>
            <a:custGeom>
              <a:rect b="b" l="l" r="r" t="t"/>
              <a:pathLst>
                <a:path extrusionOk="0" h="783" w="3605">
                  <a:moveTo>
                    <a:pt x="3288" y="1"/>
                  </a:moveTo>
                  <a:cubicBezTo>
                    <a:pt x="3280" y="1"/>
                    <a:pt x="3272" y="1"/>
                    <a:pt x="3264" y="1"/>
                  </a:cubicBezTo>
                  <a:lnTo>
                    <a:pt x="315" y="127"/>
                  </a:lnTo>
                  <a:cubicBezTo>
                    <a:pt x="139" y="127"/>
                    <a:pt x="0" y="279"/>
                    <a:pt x="0" y="455"/>
                  </a:cubicBezTo>
                  <a:lnTo>
                    <a:pt x="0" y="468"/>
                  </a:lnTo>
                  <a:cubicBezTo>
                    <a:pt x="13" y="644"/>
                    <a:pt x="152" y="783"/>
                    <a:pt x="328" y="783"/>
                  </a:cubicBezTo>
                  <a:lnTo>
                    <a:pt x="3277" y="783"/>
                  </a:lnTo>
                  <a:cubicBezTo>
                    <a:pt x="3466" y="783"/>
                    <a:pt x="3604" y="631"/>
                    <a:pt x="3604" y="442"/>
                  </a:cubicBezTo>
                  <a:lnTo>
                    <a:pt x="3604" y="316"/>
                  </a:lnTo>
                  <a:cubicBezTo>
                    <a:pt x="3604" y="135"/>
                    <a:pt x="3465" y="1"/>
                    <a:pt x="3288"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8"/>
            <p:cNvSpPr/>
            <p:nvPr/>
          </p:nvSpPr>
          <p:spPr>
            <a:xfrm>
              <a:off x="4811600" y="2666250"/>
              <a:ext cx="90125" cy="19575"/>
            </a:xfrm>
            <a:custGeom>
              <a:rect b="b" l="l" r="r" t="t"/>
              <a:pathLst>
                <a:path extrusionOk="0" h="783" w="3605">
                  <a:moveTo>
                    <a:pt x="353" y="1"/>
                  </a:moveTo>
                  <a:cubicBezTo>
                    <a:pt x="164" y="1"/>
                    <a:pt x="13" y="139"/>
                    <a:pt x="13" y="316"/>
                  </a:cubicBezTo>
                  <a:lnTo>
                    <a:pt x="13" y="454"/>
                  </a:lnTo>
                  <a:cubicBezTo>
                    <a:pt x="0" y="643"/>
                    <a:pt x="152" y="782"/>
                    <a:pt x="328" y="782"/>
                  </a:cubicBezTo>
                  <a:lnTo>
                    <a:pt x="3277" y="782"/>
                  </a:lnTo>
                  <a:cubicBezTo>
                    <a:pt x="3453" y="782"/>
                    <a:pt x="3604" y="643"/>
                    <a:pt x="3604" y="467"/>
                  </a:cubicBezTo>
                  <a:cubicBezTo>
                    <a:pt x="3604" y="291"/>
                    <a:pt x="3466" y="139"/>
                    <a:pt x="3289" y="127"/>
                  </a:cubicBezTo>
                  <a:lnTo>
                    <a:pt x="353"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7" name="Google Shape;847;p48"/>
          <p:cNvSpPr txBox="1"/>
          <p:nvPr>
            <p:ph idx="2" type="ctrTitle"/>
          </p:nvPr>
        </p:nvSpPr>
        <p:spPr>
          <a:xfrm>
            <a:off x="3623779" y="1801977"/>
            <a:ext cx="1881300" cy="42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accent2"/>
                </a:solidFill>
              </a:rPr>
              <a:t>2019</a:t>
            </a:r>
            <a:endParaRPr sz="1600">
              <a:solidFill>
                <a:schemeClr val="accent2"/>
              </a:solidFill>
            </a:endParaRPr>
          </a:p>
        </p:txBody>
      </p:sp>
      <p:sp>
        <p:nvSpPr>
          <p:cNvPr id="848" name="Google Shape;848;p48"/>
          <p:cNvSpPr txBox="1"/>
          <p:nvPr>
            <p:ph type="ctrTitle"/>
          </p:nvPr>
        </p:nvSpPr>
        <p:spPr>
          <a:xfrm>
            <a:off x="1011829" y="1801977"/>
            <a:ext cx="1881300" cy="42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accent1"/>
                </a:solidFill>
              </a:rPr>
              <a:t>2017</a:t>
            </a:r>
            <a:endParaRPr sz="1600">
              <a:solidFill>
                <a:schemeClr val="accent1"/>
              </a:solidFill>
            </a:endParaRPr>
          </a:p>
        </p:txBody>
      </p:sp>
      <p:sp>
        <p:nvSpPr>
          <p:cNvPr id="849" name="Google Shape;849;p48"/>
          <p:cNvSpPr txBox="1"/>
          <p:nvPr>
            <p:ph idx="4" type="ctrTitle"/>
          </p:nvPr>
        </p:nvSpPr>
        <p:spPr>
          <a:xfrm>
            <a:off x="6245202" y="1801977"/>
            <a:ext cx="1881300" cy="42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accent3"/>
                </a:solidFill>
              </a:rPr>
              <a:t>2020</a:t>
            </a:r>
            <a:endParaRPr sz="1600">
              <a:solidFill>
                <a:schemeClr val="accent3"/>
              </a:solidFill>
            </a:endParaRPr>
          </a:p>
        </p:txBody>
      </p:sp>
      <p:grpSp>
        <p:nvGrpSpPr>
          <p:cNvPr id="850" name="Google Shape;850;p48"/>
          <p:cNvGrpSpPr/>
          <p:nvPr/>
        </p:nvGrpSpPr>
        <p:grpSpPr>
          <a:xfrm>
            <a:off x="1051751" y="2397797"/>
            <a:ext cx="1752594" cy="965797"/>
            <a:chOff x="3672800" y="2231525"/>
            <a:chExt cx="891225" cy="491150"/>
          </a:xfrm>
        </p:grpSpPr>
        <p:sp>
          <p:nvSpPr>
            <p:cNvPr id="851" name="Google Shape;851;p48"/>
            <p:cNvSpPr/>
            <p:nvPr/>
          </p:nvSpPr>
          <p:spPr>
            <a:xfrm>
              <a:off x="3672800" y="2657125"/>
              <a:ext cx="90125" cy="19550"/>
            </a:xfrm>
            <a:custGeom>
              <a:rect b="b" l="l" r="r" t="t"/>
              <a:pathLst>
                <a:path extrusionOk="0" h="782" w="3605">
                  <a:moveTo>
                    <a:pt x="353" y="0"/>
                  </a:moveTo>
                  <a:cubicBezTo>
                    <a:pt x="164" y="0"/>
                    <a:pt x="13" y="139"/>
                    <a:pt x="13" y="315"/>
                  </a:cubicBezTo>
                  <a:lnTo>
                    <a:pt x="13" y="454"/>
                  </a:lnTo>
                  <a:cubicBezTo>
                    <a:pt x="0" y="630"/>
                    <a:pt x="152" y="782"/>
                    <a:pt x="328" y="782"/>
                  </a:cubicBezTo>
                  <a:lnTo>
                    <a:pt x="3277" y="782"/>
                  </a:lnTo>
                  <a:cubicBezTo>
                    <a:pt x="3453" y="782"/>
                    <a:pt x="3604" y="643"/>
                    <a:pt x="3604" y="467"/>
                  </a:cubicBezTo>
                  <a:cubicBezTo>
                    <a:pt x="3604" y="290"/>
                    <a:pt x="3466" y="139"/>
                    <a:pt x="3289" y="126"/>
                  </a:cubicBezTo>
                  <a:lnTo>
                    <a:pt x="35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8"/>
            <p:cNvSpPr/>
            <p:nvPr/>
          </p:nvSpPr>
          <p:spPr>
            <a:xfrm>
              <a:off x="4473900" y="2667525"/>
              <a:ext cx="90125" cy="19875"/>
            </a:xfrm>
            <a:custGeom>
              <a:rect b="b" l="l" r="r" t="t"/>
              <a:pathLst>
                <a:path extrusionOk="0" h="795" w="3605">
                  <a:moveTo>
                    <a:pt x="3251" y="0"/>
                  </a:moveTo>
                  <a:lnTo>
                    <a:pt x="315" y="126"/>
                  </a:lnTo>
                  <a:cubicBezTo>
                    <a:pt x="139" y="139"/>
                    <a:pt x="0" y="290"/>
                    <a:pt x="0" y="466"/>
                  </a:cubicBezTo>
                  <a:cubicBezTo>
                    <a:pt x="0" y="643"/>
                    <a:pt x="152" y="794"/>
                    <a:pt x="328" y="794"/>
                  </a:cubicBezTo>
                  <a:lnTo>
                    <a:pt x="3277" y="794"/>
                  </a:lnTo>
                  <a:cubicBezTo>
                    <a:pt x="3453" y="781"/>
                    <a:pt x="3604" y="643"/>
                    <a:pt x="3592" y="454"/>
                  </a:cubicBezTo>
                  <a:lnTo>
                    <a:pt x="3592" y="315"/>
                  </a:lnTo>
                  <a:cubicBezTo>
                    <a:pt x="3592" y="139"/>
                    <a:pt x="3440" y="0"/>
                    <a:pt x="32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8"/>
            <p:cNvSpPr/>
            <p:nvPr/>
          </p:nvSpPr>
          <p:spPr>
            <a:xfrm>
              <a:off x="4466025" y="2589525"/>
              <a:ext cx="90425" cy="31175"/>
            </a:xfrm>
            <a:custGeom>
              <a:rect b="b" l="l" r="r" t="t"/>
              <a:pathLst>
                <a:path extrusionOk="0" h="1247" w="3617">
                  <a:moveTo>
                    <a:pt x="3244" y="0"/>
                  </a:moveTo>
                  <a:cubicBezTo>
                    <a:pt x="3222" y="0"/>
                    <a:pt x="3199" y="3"/>
                    <a:pt x="3176" y="8"/>
                  </a:cubicBezTo>
                  <a:lnTo>
                    <a:pt x="278" y="587"/>
                  </a:lnTo>
                  <a:cubicBezTo>
                    <a:pt x="114" y="625"/>
                    <a:pt x="0" y="789"/>
                    <a:pt x="26" y="965"/>
                  </a:cubicBezTo>
                  <a:lnTo>
                    <a:pt x="26" y="978"/>
                  </a:lnTo>
                  <a:cubicBezTo>
                    <a:pt x="48" y="1138"/>
                    <a:pt x="185" y="1246"/>
                    <a:pt x="342" y="1246"/>
                  </a:cubicBezTo>
                  <a:cubicBezTo>
                    <a:pt x="358" y="1246"/>
                    <a:pt x="374" y="1245"/>
                    <a:pt x="391" y="1243"/>
                  </a:cubicBezTo>
                  <a:lnTo>
                    <a:pt x="3314" y="789"/>
                  </a:lnTo>
                  <a:cubicBezTo>
                    <a:pt x="3491" y="764"/>
                    <a:pt x="3617" y="600"/>
                    <a:pt x="3592" y="424"/>
                  </a:cubicBezTo>
                  <a:cubicBezTo>
                    <a:pt x="3579" y="373"/>
                    <a:pt x="3566" y="310"/>
                    <a:pt x="3566" y="260"/>
                  </a:cubicBezTo>
                  <a:cubicBezTo>
                    <a:pt x="3533" y="106"/>
                    <a:pt x="3396" y="0"/>
                    <a:pt x="32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8"/>
            <p:cNvSpPr/>
            <p:nvPr/>
          </p:nvSpPr>
          <p:spPr>
            <a:xfrm>
              <a:off x="3681925" y="2572075"/>
              <a:ext cx="90125" cy="34200"/>
            </a:xfrm>
            <a:custGeom>
              <a:rect b="b" l="l" r="r" t="t"/>
              <a:pathLst>
                <a:path extrusionOk="0" h="1368" w="3605">
                  <a:moveTo>
                    <a:pt x="374" y="1"/>
                  </a:moveTo>
                  <a:cubicBezTo>
                    <a:pt x="237" y="1"/>
                    <a:pt x="106" y="104"/>
                    <a:pt x="64" y="252"/>
                  </a:cubicBezTo>
                  <a:lnTo>
                    <a:pt x="39" y="403"/>
                  </a:lnTo>
                  <a:cubicBezTo>
                    <a:pt x="1" y="580"/>
                    <a:pt x="114" y="756"/>
                    <a:pt x="291" y="781"/>
                  </a:cubicBezTo>
                  <a:lnTo>
                    <a:pt x="3189" y="1361"/>
                  </a:lnTo>
                  <a:cubicBezTo>
                    <a:pt x="3210" y="1366"/>
                    <a:pt x="3231" y="1368"/>
                    <a:pt x="3252" y="1368"/>
                  </a:cubicBezTo>
                  <a:cubicBezTo>
                    <a:pt x="3405" y="1368"/>
                    <a:pt x="3545" y="1252"/>
                    <a:pt x="3567" y="1096"/>
                  </a:cubicBezTo>
                  <a:cubicBezTo>
                    <a:pt x="3605" y="920"/>
                    <a:pt x="3504" y="744"/>
                    <a:pt x="3327" y="706"/>
                  </a:cubicBezTo>
                  <a:lnTo>
                    <a:pt x="454" y="13"/>
                  </a:lnTo>
                  <a:cubicBezTo>
                    <a:pt x="428" y="5"/>
                    <a:pt x="401" y="1"/>
                    <a:pt x="37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8"/>
            <p:cNvSpPr/>
            <p:nvPr/>
          </p:nvSpPr>
          <p:spPr>
            <a:xfrm>
              <a:off x="4446175" y="2507375"/>
              <a:ext cx="87925" cy="45050"/>
            </a:xfrm>
            <a:custGeom>
              <a:rect b="b" l="l" r="r" t="t"/>
              <a:pathLst>
                <a:path extrusionOk="0" h="1802" w="3517">
                  <a:moveTo>
                    <a:pt x="3105" y="1"/>
                  </a:moveTo>
                  <a:cubicBezTo>
                    <a:pt x="3062" y="1"/>
                    <a:pt x="3017" y="10"/>
                    <a:pt x="2974" y="30"/>
                  </a:cubicBezTo>
                  <a:lnTo>
                    <a:pt x="240" y="1164"/>
                  </a:lnTo>
                  <a:cubicBezTo>
                    <a:pt x="76" y="1240"/>
                    <a:pt x="0" y="1416"/>
                    <a:pt x="76" y="1580"/>
                  </a:cubicBezTo>
                  <a:cubicBezTo>
                    <a:pt x="115" y="1718"/>
                    <a:pt x="240" y="1802"/>
                    <a:pt x="370" y="1802"/>
                  </a:cubicBezTo>
                  <a:cubicBezTo>
                    <a:pt x="407" y="1802"/>
                    <a:pt x="444" y="1795"/>
                    <a:pt x="479" y="1782"/>
                  </a:cubicBezTo>
                  <a:lnTo>
                    <a:pt x="3264" y="761"/>
                  </a:lnTo>
                  <a:cubicBezTo>
                    <a:pt x="3428" y="698"/>
                    <a:pt x="3516" y="522"/>
                    <a:pt x="3453" y="345"/>
                  </a:cubicBezTo>
                  <a:cubicBezTo>
                    <a:pt x="3428" y="295"/>
                    <a:pt x="3415" y="257"/>
                    <a:pt x="3390" y="207"/>
                  </a:cubicBezTo>
                  <a:cubicBezTo>
                    <a:pt x="3344" y="76"/>
                    <a:pt x="3228" y="1"/>
                    <a:pt x="31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8"/>
            <p:cNvSpPr/>
            <p:nvPr/>
          </p:nvSpPr>
          <p:spPr>
            <a:xfrm>
              <a:off x="3707450" y="2490950"/>
              <a:ext cx="86975" cy="47850"/>
            </a:xfrm>
            <a:custGeom>
              <a:rect b="b" l="l" r="r" t="t"/>
              <a:pathLst>
                <a:path extrusionOk="0" h="1914" w="3479">
                  <a:moveTo>
                    <a:pt x="431" y="0"/>
                  </a:moveTo>
                  <a:cubicBezTo>
                    <a:pt x="312" y="0"/>
                    <a:pt x="193" y="66"/>
                    <a:pt x="139" y="183"/>
                  </a:cubicBezTo>
                  <a:cubicBezTo>
                    <a:pt x="126" y="234"/>
                    <a:pt x="101" y="284"/>
                    <a:pt x="76" y="334"/>
                  </a:cubicBezTo>
                  <a:cubicBezTo>
                    <a:pt x="0" y="498"/>
                    <a:pt x="89" y="687"/>
                    <a:pt x="252" y="763"/>
                  </a:cubicBezTo>
                  <a:lnTo>
                    <a:pt x="2987" y="1884"/>
                  </a:lnTo>
                  <a:cubicBezTo>
                    <a:pt x="3030" y="1904"/>
                    <a:pt x="3074" y="1913"/>
                    <a:pt x="3118" y="1913"/>
                  </a:cubicBezTo>
                  <a:cubicBezTo>
                    <a:pt x="3241" y="1913"/>
                    <a:pt x="3356" y="1838"/>
                    <a:pt x="3403" y="1708"/>
                  </a:cubicBezTo>
                  <a:cubicBezTo>
                    <a:pt x="3478" y="1544"/>
                    <a:pt x="3415" y="1355"/>
                    <a:pt x="3251" y="1279"/>
                  </a:cubicBezTo>
                  <a:lnTo>
                    <a:pt x="567" y="32"/>
                  </a:lnTo>
                  <a:cubicBezTo>
                    <a:pt x="525" y="10"/>
                    <a:pt x="478" y="0"/>
                    <a:pt x="431"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8"/>
            <p:cNvSpPr/>
            <p:nvPr/>
          </p:nvSpPr>
          <p:spPr>
            <a:xfrm>
              <a:off x="4414050" y="2431425"/>
              <a:ext cx="81600" cy="57650"/>
            </a:xfrm>
            <a:custGeom>
              <a:rect b="b" l="l" r="r" t="t"/>
              <a:pathLst>
                <a:path extrusionOk="0" h="2306" w="3264">
                  <a:moveTo>
                    <a:pt x="2818" y="0"/>
                  </a:moveTo>
                  <a:cubicBezTo>
                    <a:pt x="2755" y="0"/>
                    <a:pt x="2691" y="19"/>
                    <a:pt x="2634" y="57"/>
                  </a:cubicBezTo>
                  <a:lnTo>
                    <a:pt x="177" y="1707"/>
                  </a:lnTo>
                  <a:cubicBezTo>
                    <a:pt x="38" y="1808"/>
                    <a:pt x="0" y="1997"/>
                    <a:pt x="101" y="2148"/>
                  </a:cubicBezTo>
                  <a:cubicBezTo>
                    <a:pt x="160" y="2249"/>
                    <a:pt x="269" y="2305"/>
                    <a:pt x="380" y="2305"/>
                  </a:cubicBezTo>
                  <a:cubicBezTo>
                    <a:pt x="436" y="2305"/>
                    <a:pt x="492" y="2291"/>
                    <a:pt x="542" y="2262"/>
                  </a:cubicBezTo>
                  <a:lnTo>
                    <a:pt x="3062" y="724"/>
                  </a:lnTo>
                  <a:cubicBezTo>
                    <a:pt x="3213" y="636"/>
                    <a:pt x="3264" y="435"/>
                    <a:pt x="3163" y="271"/>
                  </a:cubicBezTo>
                  <a:lnTo>
                    <a:pt x="3087" y="145"/>
                  </a:lnTo>
                  <a:cubicBezTo>
                    <a:pt x="3025" y="50"/>
                    <a:pt x="2923" y="0"/>
                    <a:pt x="28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8"/>
            <p:cNvSpPr/>
            <p:nvPr/>
          </p:nvSpPr>
          <p:spPr>
            <a:xfrm>
              <a:off x="3749350" y="2416200"/>
              <a:ext cx="80025" cy="60275"/>
            </a:xfrm>
            <a:custGeom>
              <a:rect b="b" l="l" r="r" t="t"/>
              <a:pathLst>
                <a:path extrusionOk="0" h="2411" w="3201">
                  <a:moveTo>
                    <a:pt x="452" y="0"/>
                  </a:moveTo>
                  <a:cubicBezTo>
                    <a:pt x="351" y="0"/>
                    <a:pt x="250" y="46"/>
                    <a:pt x="189" y="136"/>
                  </a:cubicBezTo>
                  <a:lnTo>
                    <a:pt x="101" y="262"/>
                  </a:lnTo>
                  <a:cubicBezTo>
                    <a:pt x="0" y="414"/>
                    <a:pt x="38" y="615"/>
                    <a:pt x="189" y="716"/>
                  </a:cubicBezTo>
                  <a:lnTo>
                    <a:pt x="2647" y="2354"/>
                  </a:lnTo>
                  <a:cubicBezTo>
                    <a:pt x="2703" y="2392"/>
                    <a:pt x="2768" y="2410"/>
                    <a:pt x="2831" y="2410"/>
                  </a:cubicBezTo>
                  <a:cubicBezTo>
                    <a:pt x="2935" y="2410"/>
                    <a:pt x="3037" y="2360"/>
                    <a:pt x="3100" y="2266"/>
                  </a:cubicBezTo>
                  <a:cubicBezTo>
                    <a:pt x="3201" y="2115"/>
                    <a:pt x="3176" y="1913"/>
                    <a:pt x="3025" y="1812"/>
                  </a:cubicBezTo>
                  <a:lnTo>
                    <a:pt x="643" y="61"/>
                  </a:lnTo>
                  <a:cubicBezTo>
                    <a:pt x="588" y="20"/>
                    <a:pt x="520" y="0"/>
                    <a:pt x="452"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8"/>
            <p:cNvSpPr/>
            <p:nvPr/>
          </p:nvSpPr>
          <p:spPr>
            <a:xfrm>
              <a:off x="4370250" y="2364375"/>
              <a:ext cx="72475" cy="68675"/>
            </a:xfrm>
            <a:custGeom>
              <a:rect b="b" l="l" r="r" t="t"/>
              <a:pathLst>
                <a:path extrusionOk="0" h="2747" w="2899">
                  <a:moveTo>
                    <a:pt x="2441" y="1"/>
                  </a:moveTo>
                  <a:cubicBezTo>
                    <a:pt x="2357" y="1"/>
                    <a:pt x="2275" y="36"/>
                    <a:pt x="2218" y="105"/>
                  </a:cubicBezTo>
                  <a:lnTo>
                    <a:pt x="127" y="2197"/>
                  </a:lnTo>
                  <a:cubicBezTo>
                    <a:pt x="1" y="2323"/>
                    <a:pt x="1" y="2524"/>
                    <a:pt x="127" y="2650"/>
                  </a:cubicBezTo>
                  <a:cubicBezTo>
                    <a:pt x="191" y="2715"/>
                    <a:pt x="273" y="2746"/>
                    <a:pt x="355" y="2746"/>
                  </a:cubicBezTo>
                  <a:cubicBezTo>
                    <a:pt x="433" y="2746"/>
                    <a:pt x="513" y="2718"/>
                    <a:pt x="580" y="2663"/>
                  </a:cubicBezTo>
                  <a:lnTo>
                    <a:pt x="2760" y="672"/>
                  </a:lnTo>
                  <a:cubicBezTo>
                    <a:pt x="2899" y="546"/>
                    <a:pt x="2899" y="344"/>
                    <a:pt x="2773" y="218"/>
                  </a:cubicBezTo>
                  <a:lnTo>
                    <a:pt x="2672" y="105"/>
                  </a:lnTo>
                  <a:cubicBezTo>
                    <a:pt x="2609" y="36"/>
                    <a:pt x="2524" y="1"/>
                    <a:pt x="24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8"/>
            <p:cNvSpPr/>
            <p:nvPr/>
          </p:nvSpPr>
          <p:spPr>
            <a:xfrm>
              <a:off x="3805100" y="2351575"/>
              <a:ext cx="70600" cy="70875"/>
            </a:xfrm>
            <a:custGeom>
              <a:rect b="b" l="l" r="r" t="t"/>
              <a:pathLst>
                <a:path extrusionOk="0" h="2835" w="2824">
                  <a:moveTo>
                    <a:pt x="462" y="1"/>
                  </a:moveTo>
                  <a:cubicBezTo>
                    <a:pt x="386" y="1"/>
                    <a:pt x="311" y="29"/>
                    <a:pt x="253" y="88"/>
                  </a:cubicBezTo>
                  <a:lnTo>
                    <a:pt x="139" y="201"/>
                  </a:lnTo>
                  <a:cubicBezTo>
                    <a:pt x="1" y="327"/>
                    <a:pt x="1" y="529"/>
                    <a:pt x="139" y="655"/>
                  </a:cubicBezTo>
                  <a:lnTo>
                    <a:pt x="2231" y="2747"/>
                  </a:lnTo>
                  <a:cubicBezTo>
                    <a:pt x="2291" y="2806"/>
                    <a:pt x="2368" y="2835"/>
                    <a:pt x="2446" y="2835"/>
                  </a:cubicBezTo>
                  <a:cubicBezTo>
                    <a:pt x="2532" y="2835"/>
                    <a:pt x="2619" y="2800"/>
                    <a:pt x="2685" y="2734"/>
                  </a:cubicBezTo>
                  <a:cubicBezTo>
                    <a:pt x="2823" y="2620"/>
                    <a:pt x="2823" y="2419"/>
                    <a:pt x="2710" y="2293"/>
                  </a:cubicBezTo>
                  <a:lnTo>
                    <a:pt x="706" y="113"/>
                  </a:lnTo>
                  <a:cubicBezTo>
                    <a:pt x="639" y="39"/>
                    <a:pt x="550" y="1"/>
                    <a:pt x="462"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8"/>
            <p:cNvSpPr/>
            <p:nvPr/>
          </p:nvSpPr>
          <p:spPr>
            <a:xfrm>
              <a:off x="4315750" y="2309200"/>
              <a:ext cx="62725" cy="77850"/>
            </a:xfrm>
            <a:custGeom>
              <a:rect b="b" l="l" r="r" t="t"/>
              <a:pathLst>
                <a:path extrusionOk="0" h="3114" w="2509">
                  <a:moveTo>
                    <a:pt x="2009" y="0"/>
                  </a:moveTo>
                  <a:cubicBezTo>
                    <a:pt x="1905" y="0"/>
                    <a:pt x="1802" y="50"/>
                    <a:pt x="1740" y="145"/>
                  </a:cubicBezTo>
                  <a:lnTo>
                    <a:pt x="102" y="2602"/>
                  </a:lnTo>
                  <a:cubicBezTo>
                    <a:pt x="1" y="2753"/>
                    <a:pt x="39" y="2942"/>
                    <a:pt x="190" y="3043"/>
                  </a:cubicBezTo>
                  <a:cubicBezTo>
                    <a:pt x="253" y="3090"/>
                    <a:pt x="325" y="3113"/>
                    <a:pt x="394" y="3113"/>
                  </a:cubicBezTo>
                  <a:cubicBezTo>
                    <a:pt x="492" y="3113"/>
                    <a:pt x="585" y="3068"/>
                    <a:pt x="643" y="2980"/>
                  </a:cubicBezTo>
                  <a:lnTo>
                    <a:pt x="2395" y="598"/>
                  </a:lnTo>
                  <a:cubicBezTo>
                    <a:pt x="2508" y="447"/>
                    <a:pt x="2470" y="245"/>
                    <a:pt x="2319" y="145"/>
                  </a:cubicBezTo>
                  <a:lnTo>
                    <a:pt x="2193" y="56"/>
                  </a:lnTo>
                  <a:cubicBezTo>
                    <a:pt x="2136" y="18"/>
                    <a:pt x="2072" y="0"/>
                    <a:pt x="20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8"/>
            <p:cNvSpPr/>
            <p:nvPr/>
          </p:nvSpPr>
          <p:spPr>
            <a:xfrm>
              <a:off x="3871575" y="2298900"/>
              <a:ext cx="60200" cy="79600"/>
            </a:xfrm>
            <a:custGeom>
              <a:rect b="b" l="l" r="r" t="t"/>
              <a:pathLst>
                <a:path extrusionOk="0" h="3184" w="2408">
                  <a:moveTo>
                    <a:pt x="498" y="1"/>
                  </a:moveTo>
                  <a:cubicBezTo>
                    <a:pt x="440" y="1"/>
                    <a:pt x="381" y="17"/>
                    <a:pt x="328" y="53"/>
                  </a:cubicBezTo>
                  <a:lnTo>
                    <a:pt x="202" y="141"/>
                  </a:lnTo>
                  <a:cubicBezTo>
                    <a:pt x="51" y="242"/>
                    <a:pt x="0" y="443"/>
                    <a:pt x="114" y="594"/>
                  </a:cubicBezTo>
                  <a:lnTo>
                    <a:pt x="1765" y="3039"/>
                  </a:lnTo>
                  <a:cubicBezTo>
                    <a:pt x="1820" y="3133"/>
                    <a:pt x="1924" y="3183"/>
                    <a:pt x="2028" y="3183"/>
                  </a:cubicBezTo>
                  <a:cubicBezTo>
                    <a:pt x="2091" y="3183"/>
                    <a:pt x="2153" y="3165"/>
                    <a:pt x="2206" y="3127"/>
                  </a:cubicBezTo>
                  <a:cubicBezTo>
                    <a:pt x="2357" y="3026"/>
                    <a:pt x="2407" y="2825"/>
                    <a:pt x="2306" y="2686"/>
                  </a:cubicBezTo>
                  <a:lnTo>
                    <a:pt x="769" y="166"/>
                  </a:lnTo>
                  <a:cubicBezTo>
                    <a:pt x="712" y="59"/>
                    <a:pt x="606" y="1"/>
                    <a:pt x="498"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8"/>
            <p:cNvSpPr/>
            <p:nvPr/>
          </p:nvSpPr>
          <p:spPr>
            <a:xfrm>
              <a:off x="4253700" y="2267350"/>
              <a:ext cx="50100" cy="84650"/>
            </a:xfrm>
            <a:custGeom>
              <a:rect b="b" l="l" r="r" t="t"/>
              <a:pathLst>
                <a:path extrusionOk="0" h="3386" w="2004">
                  <a:moveTo>
                    <a:pt x="1487" y="0"/>
                  </a:moveTo>
                  <a:cubicBezTo>
                    <a:pt x="1359" y="0"/>
                    <a:pt x="1244" y="75"/>
                    <a:pt x="1197" y="206"/>
                  </a:cubicBezTo>
                  <a:lnTo>
                    <a:pt x="76" y="2940"/>
                  </a:lnTo>
                  <a:cubicBezTo>
                    <a:pt x="0" y="3104"/>
                    <a:pt x="76" y="3293"/>
                    <a:pt x="240" y="3356"/>
                  </a:cubicBezTo>
                  <a:lnTo>
                    <a:pt x="252" y="3356"/>
                  </a:lnTo>
                  <a:cubicBezTo>
                    <a:pt x="296" y="3376"/>
                    <a:pt x="341" y="3386"/>
                    <a:pt x="385" y="3386"/>
                  </a:cubicBezTo>
                  <a:cubicBezTo>
                    <a:pt x="504" y="3386"/>
                    <a:pt x="616" y="3315"/>
                    <a:pt x="681" y="3205"/>
                  </a:cubicBezTo>
                  <a:lnTo>
                    <a:pt x="1928" y="521"/>
                  </a:lnTo>
                  <a:cubicBezTo>
                    <a:pt x="2004" y="357"/>
                    <a:pt x="1928" y="168"/>
                    <a:pt x="1764" y="92"/>
                  </a:cubicBezTo>
                  <a:lnTo>
                    <a:pt x="1626" y="29"/>
                  </a:lnTo>
                  <a:cubicBezTo>
                    <a:pt x="1580" y="10"/>
                    <a:pt x="1533" y="0"/>
                    <a:pt x="14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8"/>
            <p:cNvSpPr/>
            <p:nvPr/>
          </p:nvSpPr>
          <p:spPr>
            <a:xfrm>
              <a:off x="3947800" y="2260450"/>
              <a:ext cx="46975" cy="85825"/>
            </a:xfrm>
            <a:custGeom>
              <a:rect b="b" l="l" r="r" t="t"/>
              <a:pathLst>
                <a:path extrusionOk="0" h="3433" w="1879">
                  <a:moveTo>
                    <a:pt x="514" y="1"/>
                  </a:moveTo>
                  <a:cubicBezTo>
                    <a:pt x="473" y="1"/>
                    <a:pt x="432" y="10"/>
                    <a:pt x="392" y="28"/>
                  </a:cubicBezTo>
                  <a:lnTo>
                    <a:pt x="253" y="78"/>
                  </a:lnTo>
                  <a:cubicBezTo>
                    <a:pt x="76" y="141"/>
                    <a:pt x="1" y="330"/>
                    <a:pt x="76" y="494"/>
                  </a:cubicBezTo>
                  <a:lnTo>
                    <a:pt x="1211" y="3229"/>
                  </a:lnTo>
                  <a:cubicBezTo>
                    <a:pt x="1258" y="3352"/>
                    <a:pt x="1377" y="3432"/>
                    <a:pt x="1503" y="3432"/>
                  </a:cubicBezTo>
                  <a:cubicBezTo>
                    <a:pt x="1544" y="3432"/>
                    <a:pt x="1586" y="3424"/>
                    <a:pt x="1626" y="3405"/>
                  </a:cubicBezTo>
                  <a:cubicBezTo>
                    <a:pt x="1803" y="3342"/>
                    <a:pt x="1878" y="3153"/>
                    <a:pt x="1815" y="2989"/>
                  </a:cubicBezTo>
                  <a:lnTo>
                    <a:pt x="807" y="217"/>
                  </a:lnTo>
                  <a:cubicBezTo>
                    <a:pt x="760" y="84"/>
                    <a:pt x="640" y="1"/>
                    <a:pt x="51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8"/>
            <p:cNvSpPr/>
            <p:nvPr/>
          </p:nvSpPr>
          <p:spPr>
            <a:xfrm>
              <a:off x="4186900" y="2241100"/>
              <a:ext cx="35325" cy="88925"/>
            </a:xfrm>
            <a:custGeom>
              <a:rect b="b" l="l" r="r" t="t"/>
              <a:pathLst>
                <a:path extrusionOk="0" h="3557" w="1413">
                  <a:moveTo>
                    <a:pt x="904" y="1"/>
                  </a:moveTo>
                  <a:cubicBezTo>
                    <a:pt x="755" y="1"/>
                    <a:pt x="626" y="108"/>
                    <a:pt x="593" y="273"/>
                  </a:cubicBezTo>
                  <a:lnTo>
                    <a:pt x="26" y="3171"/>
                  </a:lnTo>
                  <a:cubicBezTo>
                    <a:pt x="1" y="3335"/>
                    <a:pt x="102" y="3511"/>
                    <a:pt x="278" y="3549"/>
                  </a:cubicBezTo>
                  <a:cubicBezTo>
                    <a:pt x="303" y="3554"/>
                    <a:pt x="328" y="3557"/>
                    <a:pt x="352" y="3557"/>
                  </a:cubicBezTo>
                  <a:cubicBezTo>
                    <a:pt x="498" y="3557"/>
                    <a:pt x="625" y="3461"/>
                    <a:pt x="669" y="3310"/>
                  </a:cubicBezTo>
                  <a:lnTo>
                    <a:pt x="1374" y="437"/>
                  </a:lnTo>
                  <a:cubicBezTo>
                    <a:pt x="1412" y="260"/>
                    <a:pt x="1311" y="84"/>
                    <a:pt x="1135" y="46"/>
                  </a:cubicBezTo>
                  <a:lnTo>
                    <a:pt x="971" y="8"/>
                  </a:lnTo>
                  <a:cubicBezTo>
                    <a:pt x="948" y="3"/>
                    <a:pt x="926"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8"/>
            <p:cNvSpPr/>
            <p:nvPr/>
          </p:nvSpPr>
          <p:spPr>
            <a:xfrm>
              <a:off x="4030025" y="2237750"/>
              <a:ext cx="33100" cy="89125"/>
            </a:xfrm>
            <a:custGeom>
              <a:rect b="b" l="l" r="r" t="t"/>
              <a:pathLst>
                <a:path extrusionOk="0" h="3565" w="1324">
                  <a:moveTo>
                    <a:pt x="503" y="0"/>
                  </a:moveTo>
                  <a:cubicBezTo>
                    <a:pt x="487" y="0"/>
                    <a:pt x="471" y="1"/>
                    <a:pt x="454" y="4"/>
                  </a:cubicBezTo>
                  <a:lnTo>
                    <a:pt x="303" y="41"/>
                  </a:lnTo>
                  <a:cubicBezTo>
                    <a:pt x="127" y="67"/>
                    <a:pt x="1" y="243"/>
                    <a:pt x="51" y="419"/>
                  </a:cubicBezTo>
                  <a:lnTo>
                    <a:pt x="643" y="3318"/>
                  </a:lnTo>
                  <a:cubicBezTo>
                    <a:pt x="665" y="3460"/>
                    <a:pt x="801" y="3564"/>
                    <a:pt x="953" y="3564"/>
                  </a:cubicBezTo>
                  <a:cubicBezTo>
                    <a:pt x="975" y="3564"/>
                    <a:pt x="998" y="3562"/>
                    <a:pt x="1021" y="3557"/>
                  </a:cubicBezTo>
                  <a:cubicBezTo>
                    <a:pt x="1198" y="3532"/>
                    <a:pt x="1324" y="3368"/>
                    <a:pt x="1286" y="3192"/>
                  </a:cubicBezTo>
                  <a:lnTo>
                    <a:pt x="832" y="281"/>
                  </a:lnTo>
                  <a:cubicBezTo>
                    <a:pt x="810" y="109"/>
                    <a:pt x="662" y="0"/>
                    <a:pt x="503"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8"/>
            <p:cNvSpPr/>
            <p:nvPr/>
          </p:nvSpPr>
          <p:spPr>
            <a:xfrm>
              <a:off x="4111925" y="2231525"/>
              <a:ext cx="20200" cy="90125"/>
            </a:xfrm>
            <a:custGeom>
              <a:rect b="b" l="l" r="r" t="t"/>
              <a:pathLst>
                <a:path extrusionOk="0" h="3605" w="808">
                  <a:moveTo>
                    <a:pt x="329" y="1"/>
                  </a:moveTo>
                  <a:cubicBezTo>
                    <a:pt x="152" y="1"/>
                    <a:pt x="1" y="152"/>
                    <a:pt x="14" y="328"/>
                  </a:cubicBezTo>
                  <a:lnTo>
                    <a:pt x="77" y="3289"/>
                  </a:lnTo>
                  <a:cubicBezTo>
                    <a:pt x="64" y="3466"/>
                    <a:pt x="215" y="3604"/>
                    <a:pt x="404" y="3604"/>
                  </a:cubicBezTo>
                  <a:cubicBezTo>
                    <a:pt x="581" y="3604"/>
                    <a:pt x="732" y="3466"/>
                    <a:pt x="732" y="3289"/>
                  </a:cubicBezTo>
                  <a:lnTo>
                    <a:pt x="795" y="328"/>
                  </a:lnTo>
                  <a:cubicBezTo>
                    <a:pt x="807" y="152"/>
                    <a:pt x="669" y="1"/>
                    <a:pt x="480"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8"/>
            <p:cNvSpPr/>
            <p:nvPr/>
          </p:nvSpPr>
          <p:spPr>
            <a:xfrm>
              <a:off x="4081375" y="2648975"/>
              <a:ext cx="77200" cy="73700"/>
            </a:xfrm>
            <a:custGeom>
              <a:rect b="b" l="l" r="r" t="t"/>
              <a:pathLst>
                <a:path extrusionOk="0" h="2948" w="3088">
                  <a:moveTo>
                    <a:pt x="1488" y="1"/>
                  </a:moveTo>
                  <a:cubicBezTo>
                    <a:pt x="729" y="1"/>
                    <a:pt x="1" y="595"/>
                    <a:pt x="1" y="1486"/>
                  </a:cubicBezTo>
                  <a:cubicBezTo>
                    <a:pt x="9" y="2368"/>
                    <a:pt x="732" y="2947"/>
                    <a:pt x="1483" y="2947"/>
                  </a:cubicBezTo>
                  <a:cubicBezTo>
                    <a:pt x="1848" y="2947"/>
                    <a:pt x="2220" y="2811"/>
                    <a:pt x="2521" y="2506"/>
                  </a:cubicBezTo>
                  <a:cubicBezTo>
                    <a:pt x="3088" y="1939"/>
                    <a:pt x="3088" y="1007"/>
                    <a:pt x="2508" y="427"/>
                  </a:cubicBezTo>
                  <a:cubicBezTo>
                    <a:pt x="2210" y="133"/>
                    <a:pt x="1845" y="1"/>
                    <a:pt x="1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8"/>
            <p:cNvSpPr/>
            <p:nvPr/>
          </p:nvSpPr>
          <p:spPr>
            <a:xfrm>
              <a:off x="4101850" y="2507800"/>
              <a:ext cx="192200" cy="194700"/>
            </a:xfrm>
            <a:custGeom>
              <a:rect b="b" l="l" r="r" t="t"/>
              <a:pathLst>
                <a:path extrusionOk="0" h="7788" w="7688">
                  <a:moveTo>
                    <a:pt x="7687" y="1"/>
                  </a:moveTo>
                  <a:lnTo>
                    <a:pt x="1" y="7221"/>
                  </a:lnTo>
                  <a:lnTo>
                    <a:pt x="580" y="7788"/>
                  </a:lnTo>
                  <a:lnTo>
                    <a:pt x="768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0" name="Google Shape;870;p48"/>
          <p:cNvSpPr txBox="1"/>
          <p:nvPr>
            <p:ph idx="4294967295" type="body"/>
          </p:nvPr>
        </p:nvSpPr>
        <p:spPr>
          <a:xfrm>
            <a:off x="2585850" y="4260050"/>
            <a:ext cx="3972300" cy="71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FFFFFF"/>
                </a:solidFill>
              </a:rPr>
              <a:t>2020 witnessed 41.24% reduction in the number of produced shows compared to 2018.</a:t>
            </a:r>
            <a:endParaRPr sz="140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cxnSp>
        <p:nvCxnSpPr>
          <p:cNvPr id="875" name="Google Shape;875;p49"/>
          <p:cNvCxnSpPr>
            <a:endCxn id="876" idx="1"/>
          </p:cNvCxnSpPr>
          <p:nvPr/>
        </p:nvCxnSpPr>
        <p:spPr>
          <a:xfrm flipH="1" rot="5400000">
            <a:off x="1203175" y="2002350"/>
            <a:ext cx="2287800" cy="1226700"/>
          </a:xfrm>
          <a:prstGeom prst="bentConnector4">
            <a:avLst>
              <a:gd fmla="val 23940" name="adj1"/>
              <a:gd fmla="val 119412" name="adj2"/>
            </a:avLst>
          </a:prstGeom>
          <a:noFill/>
          <a:ln cap="flat" cmpd="sng" w="9525">
            <a:solidFill>
              <a:schemeClr val="lt2"/>
            </a:solidFill>
            <a:prstDash val="solid"/>
            <a:round/>
            <a:headEnd len="med" w="med" type="none"/>
            <a:tailEnd len="med" w="med" type="none"/>
          </a:ln>
        </p:spPr>
      </p:cxnSp>
      <p:sp>
        <p:nvSpPr>
          <p:cNvPr id="876" name="Google Shape;876;p49"/>
          <p:cNvSpPr txBox="1"/>
          <p:nvPr>
            <p:ph type="title"/>
          </p:nvPr>
        </p:nvSpPr>
        <p:spPr>
          <a:xfrm>
            <a:off x="1733725" y="856650"/>
            <a:ext cx="5676600" cy="123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285%</a:t>
            </a:r>
            <a:endParaRPr/>
          </a:p>
        </p:txBody>
      </p:sp>
      <p:sp>
        <p:nvSpPr>
          <p:cNvPr id="877" name="Google Shape;877;p49"/>
          <p:cNvSpPr txBox="1"/>
          <p:nvPr>
            <p:ph idx="1" type="body"/>
          </p:nvPr>
        </p:nvSpPr>
        <p:spPr>
          <a:xfrm>
            <a:off x="2772825" y="2086950"/>
            <a:ext cx="3972300" cy="715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400">
                <a:solidFill>
                  <a:srgbClr val="FFFFFF"/>
                </a:solidFill>
              </a:rPr>
              <a:t>Increase of TV Shows </a:t>
            </a:r>
            <a:r>
              <a:rPr lang="en" sz="1400">
                <a:solidFill>
                  <a:srgbClr val="FFFFFF"/>
                </a:solidFill>
              </a:rPr>
              <a:t>production</a:t>
            </a:r>
            <a:r>
              <a:rPr lang="en" sz="1400">
                <a:solidFill>
                  <a:srgbClr val="FFFFFF"/>
                </a:solidFill>
              </a:rPr>
              <a:t> in 2020 compared to 2016.</a:t>
            </a:r>
            <a:endParaRPr sz="14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50"/>
          <p:cNvSpPr txBox="1"/>
          <p:nvPr>
            <p:ph idx="1" type="body"/>
          </p:nvPr>
        </p:nvSpPr>
        <p:spPr>
          <a:xfrm>
            <a:off x="3785050" y="2058725"/>
            <a:ext cx="3972300" cy="71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CFCC"/>
                </a:solidFill>
              </a:rPr>
              <a:t>Movies </a:t>
            </a:r>
            <a:r>
              <a:rPr lang="en" sz="1400">
                <a:solidFill>
                  <a:srgbClr val="FFFFFF"/>
                </a:solidFill>
              </a:rPr>
              <a:t>production is higher than </a:t>
            </a:r>
            <a:r>
              <a:rPr lang="en" sz="1400">
                <a:solidFill>
                  <a:schemeClr val="accent3"/>
                </a:solidFill>
              </a:rPr>
              <a:t>TV Shows </a:t>
            </a:r>
            <a:r>
              <a:rPr lang="en" sz="1400">
                <a:solidFill>
                  <a:srgbClr val="FFFFFF"/>
                </a:solidFill>
              </a:rPr>
              <a:t>production by 82% in 2020.</a:t>
            </a:r>
            <a:endParaRPr sz="1400">
              <a:solidFill>
                <a:srgbClr val="FFFFFF"/>
              </a:solidFill>
            </a:endParaRPr>
          </a:p>
        </p:txBody>
      </p:sp>
      <p:grpSp>
        <p:nvGrpSpPr>
          <p:cNvPr id="883" name="Google Shape;883;p50"/>
          <p:cNvGrpSpPr/>
          <p:nvPr/>
        </p:nvGrpSpPr>
        <p:grpSpPr>
          <a:xfrm>
            <a:off x="2800452" y="846900"/>
            <a:ext cx="338852" cy="2014657"/>
            <a:chOff x="7771352" y="1698225"/>
            <a:chExt cx="338852" cy="2014657"/>
          </a:xfrm>
        </p:grpSpPr>
        <p:sp>
          <p:nvSpPr>
            <p:cNvPr id="884" name="Google Shape;884;p50"/>
            <p:cNvSpPr/>
            <p:nvPr/>
          </p:nvSpPr>
          <p:spPr>
            <a:xfrm>
              <a:off x="7771352" y="1698225"/>
              <a:ext cx="338852" cy="2014657"/>
            </a:xfrm>
            <a:custGeom>
              <a:rect b="b" l="l" r="r" t="t"/>
              <a:pathLst>
                <a:path extrusionOk="0" h="40614" w="6831">
                  <a:moveTo>
                    <a:pt x="6666" y="152"/>
                  </a:moveTo>
                  <a:lnTo>
                    <a:pt x="6666" y="40450"/>
                  </a:lnTo>
                  <a:lnTo>
                    <a:pt x="164" y="40450"/>
                  </a:lnTo>
                  <a:lnTo>
                    <a:pt x="164" y="152"/>
                  </a:lnTo>
                  <a:close/>
                  <a:moveTo>
                    <a:pt x="1" y="1"/>
                  </a:moveTo>
                  <a:lnTo>
                    <a:pt x="1" y="40613"/>
                  </a:lnTo>
                  <a:lnTo>
                    <a:pt x="6830" y="40613"/>
                  </a:lnTo>
                  <a:lnTo>
                    <a:pt x="6830"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0"/>
            <p:cNvSpPr/>
            <p:nvPr/>
          </p:nvSpPr>
          <p:spPr>
            <a:xfrm>
              <a:off x="7779487" y="3566541"/>
              <a:ext cx="322581" cy="138200"/>
            </a:xfrm>
            <a:custGeom>
              <a:rect b="b" l="l" r="r" t="t"/>
              <a:pathLst>
                <a:path extrusionOk="0" h="2786" w="6503">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6" name="Google Shape;886;p50"/>
          <p:cNvGrpSpPr/>
          <p:nvPr/>
        </p:nvGrpSpPr>
        <p:grpSpPr>
          <a:xfrm>
            <a:off x="1781826" y="846900"/>
            <a:ext cx="338207" cy="2014657"/>
            <a:chOff x="6905926" y="1698225"/>
            <a:chExt cx="338207" cy="2014657"/>
          </a:xfrm>
        </p:grpSpPr>
        <p:sp>
          <p:nvSpPr>
            <p:cNvPr id="887" name="Google Shape;887;p50"/>
            <p:cNvSpPr/>
            <p:nvPr/>
          </p:nvSpPr>
          <p:spPr>
            <a:xfrm>
              <a:off x="6905926" y="1698225"/>
              <a:ext cx="338207" cy="2014657"/>
            </a:xfrm>
            <a:custGeom>
              <a:rect b="b" l="l" r="r" t="t"/>
              <a:pathLst>
                <a:path extrusionOk="0" h="40614" w="6818">
                  <a:moveTo>
                    <a:pt x="6667" y="152"/>
                  </a:moveTo>
                  <a:lnTo>
                    <a:pt x="6667" y="40450"/>
                  </a:lnTo>
                  <a:lnTo>
                    <a:pt x="165" y="40450"/>
                  </a:lnTo>
                  <a:lnTo>
                    <a:pt x="165" y="152"/>
                  </a:lnTo>
                  <a:close/>
                  <a:moveTo>
                    <a:pt x="1" y="1"/>
                  </a:moveTo>
                  <a:lnTo>
                    <a:pt x="1" y="40613"/>
                  </a:lnTo>
                  <a:lnTo>
                    <a:pt x="6818" y="40613"/>
                  </a:lnTo>
                  <a:lnTo>
                    <a:pt x="6818"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0"/>
            <p:cNvSpPr/>
            <p:nvPr/>
          </p:nvSpPr>
          <p:spPr>
            <a:xfrm>
              <a:off x="6914061" y="3318418"/>
              <a:ext cx="322581" cy="138200"/>
            </a:xfrm>
            <a:custGeom>
              <a:rect b="b" l="l" r="r" t="t"/>
              <a:pathLst>
                <a:path extrusionOk="0" h="2786" w="6503">
                  <a:moveTo>
                    <a:pt x="1387" y="0"/>
                  </a:moveTo>
                  <a:cubicBezTo>
                    <a:pt x="618" y="0"/>
                    <a:pt x="1" y="630"/>
                    <a:pt x="1" y="1399"/>
                  </a:cubicBezTo>
                  <a:cubicBezTo>
                    <a:pt x="1" y="2168"/>
                    <a:pt x="618" y="2785"/>
                    <a:pt x="1387" y="2785"/>
                  </a:cubicBezTo>
                  <a:lnTo>
                    <a:pt x="5104" y="2785"/>
                  </a:lnTo>
                  <a:cubicBezTo>
                    <a:pt x="5873" y="2785"/>
                    <a:pt x="6503" y="2168"/>
                    <a:pt x="6503" y="1399"/>
                  </a:cubicBezTo>
                  <a:cubicBezTo>
                    <a:pt x="6503" y="630"/>
                    <a:pt x="5873" y="0"/>
                    <a:pt x="5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0"/>
            <p:cNvSpPr/>
            <p:nvPr/>
          </p:nvSpPr>
          <p:spPr>
            <a:xfrm>
              <a:off x="6914061" y="3083985"/>
              <a:ext cx="322581" cy="138200"/>
            </a:xfrm>
            <a:custGeom>
              <a:rect b="b" l="l" r="r" t="t"/>
              <a:pathLst>
                <a:path extrusionOk="0" h="2786" w="6503">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0"/>
            <p:cNvSpPr/>
            <p:nvPr/>
          </p:nvSpPr>
          <p:spPr>
            <a:xfrm>
              <a:off x="6913466" y="2849602"/>
              <a:ext cx="322581" cy="138200"/>
            </a:xfrm>
            <a:custGeom>
              <a:rect b="b" l="l" r="r" t="t"/>
              <a:pathLst>
                <a:path extrusionOk="0" h="2786" w="6503">
                  <a:moveTo>
                    <a:pt x="1399" y="1"/>
                  </a:moveTo>
                  <a:cubicBezTo>
                    <a:pt x="630" y="1"/>
                    <a:pt x="0" y="618"/>
                    <a:pt x="0" y="1387"/>
                  </a:cubicBezTo>
                  <a:cubicBezTo>
                    <a:pt x="0" y="2155"/>
                    <a:pt x="630" y="2785"/>
                    <a:pt x="1399" y="2785"/>
                  </a:cubicBezTo>
                  <a:lnTo>
                    <a:pt x="5116" y="2785"/>
                  </a:lnTo>
                  <a:cubicBezTo>
                    <a:pt x="5885" y="2785"/>
                    <a:pt x="6502" y="2155"/>
                    <a:pt x="6502" y="1387"/>
                  </a:cubicBezTo>
                  <a:cubicBezTo>
                    <a:pt x="6502" y="618"/>
                    <a:pt x="5885" y="1"/>
                    <a:pt x="51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0"/>
            <p:cNvSpPr/>
            <p:nvPr/>
          </p:nvSpPr>
          <p:spPr>
            <a:xfrm>
              <a:off x="6913466" y="2614575"/>
              <a:ext cx="322581" cy="138200"/>
            </a:xfrm>
            <a:custGeom>
              <a:rect b="b" l="l" r="r" t="t"/>
              <a:pathLst>
                <a:path extrusionOk="0" h="2786" w="6503">
                  <a:moveTo>
                    <a:pt x="1399" y="1"/>
                  </a:moveTo>
                  <a:cubicBezTo>
                    <a:pt x="630" y="1"/>
                    <a:pt x="0" y="631"/>
                    <a:pt x="0" y="1399"/>
                  </a:cubicBezTo>
                  <a:cubicBezTo>
                    <a:pt x="0" y="2168"/>
                    <a:pt x="630" y="2786"/>
                    <a:pt x="1399" y="2786"/>
                  </a:cubicBezTo>
                  <a:lnTo>
                    <a:pt x="5116" y="2786"/>
                  </a:lnTo>
                  <a:cubicBezTo>
                    <a:pt x="5885" y="2786"/>
                    <a:pt x="6502" y="2168"/>
                    <a:pt x="6502" y="1399"/>
                  </a:cubicBezTo>
                  <a:cubicBezTo>
                    <a:pt x="6502" y="631"/>
                    <a:pt x="5885" y="1"/>
                    <a:pt x="5116"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0"/>
            <p:cNvSpPr/>
            <p:nvPr/>
          </p:nvSpPr>
          <p:spPr>
            <a:xfrm>
              <a:off x="6913466" y="2380192"/>
              <a:ext cx="322581" cy="138200"/>
            </a:xfrm>
            <a:custGeom>
              <a:rect b="b" l="l" r="r" t="t"/>
              <a:pathLst>
                <a:path extrusionOk="0" h="2786" w="6503">
                  <a:moveTo>
                    <a:pt x="1399" y="0"/>
                  </a:moveTo>
                  <a:cubicBezTo>
                    <a:pt x="618" y="0"/>
                    <a:pt x="0" y="618"/>
                    <a:pt x="0" y="1386"/>
                  </a:cubicBezTo>
                  <a:cubicBezTo>
                    <a:pt x="0" y="2155"/>
                    <a:pt x="618" y="2785"/>
                    <a:pt x="1399" y="2785"/>
                  </a:cubicBezTo>
                  <a:lnTo>
                    <a:pt x="5116" y="2785"/>
                  </a:lnTo>
                  <a:cubicBezTo>
                    <a:pt x="5885" y="2785"/>
                    <a:pt x="6502" y="2155"/>
                    <a:pt x="6502" y="1386"/>
                  </a:cubicBezTo>
                  <a:cubicBezTo>
                    <a:pt x="6502" y="618"/>
                    <a:pt x="5885" y="0"/>
                    <a:pt x="511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0"/>
            <p:cNvSpPr/>
            <p:nvPr/>
          </p:nvSpPr>
          <p:spPr>
            <a:xfrm>
              <a:off x="6913466" y="2145164"/>
              <a:ext cx="322581" cy="138795"/>
            </a:xfrm>
            <a:custGeom>
              <a:rect b="b" l="l" r="r" t="t"/>
              <a:pathLst>
                <a:path extrusionOk="0" h="2798" w="6503">
                  <a:moveTo>
                    <a:pt x="1399" y="0"/>
                  </a:moveTo>
                  <a:cubicBezTo>
                    <a:pt x="630" y="0"/>
                    <a:pt x="0" y="631"/>
                    <a:pt x="0" y="1399"/>
                  </a:cubicBezTo>
                  <a:cubicBezTo>
                    <a:pt x="0" y="2168"/>
                    <a:pt x="630" y="2798"/>
                    <a:pt x="1399" y="2798"/>
                  </a:cubicBezTo>
                  <a:lnTo>
                    <a:pt x="5116" y="2798"/>
                  </a:lnTo>
                  <a:cubicBezTo>
                    <a:pt x="5885" y="2798"/>
                    <a:pt x="6502" y="2168"/>
                    <a:pt x="6502" y="1399"/>
                  </a:cubicBezTo>
                  <a:cubicBezTo>
                    <a:pt x="6502" y="631"/>
                    <a:pt x="5885" y="0"/>
                    <a:pt x="511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0"/>
            <p:cNvSpPr/>
            <p:nvPr/>
          </p:nvSpPr>
          <p:spPr>
            <a:xfrm>
              <a:off x="6914061" y="3566541"/>
              <a:ext cx="322581" cy="138200"/>
            </a:xfrm>
            <a:custGeom>
              <a:rect b="b" l="l" r="r" t="t"/>
              <a:pathLst>
                <a:path extrusionOk="0" h="2786" w="6503">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5" name="Google Shape;895;p50"/>
          <p:cNvSpPr txBox="1"/>
          <p:nvPr>
            <p:ph idx="4294967295" type="subTitle"/>
          </p:nvPr>
        </p:nvSpPr>
        <p:spPr>
          <a:xfrm>
            <a:off x="1386650" y="3290650"/>
            <a:ext cx="1128600" cy="3906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a:latin typeface="Share Tech"/>
                <a:ea typeface="Share Tech"/>
                <a:cs typeface="Share Tech"/>
                <a:sym typeface="Share Tech"/>
              </a:rPr>
              <a:t>Movies</a:t>
            </a:r>
            <a:endParaRPr>
              <a:latin typeface="Share Tech"/>
              <a:ea typeface="Share Tech"/>
              <a:cs typeface="Share Tech"/>
              <a:sym typeface="Share Tech"/>
            </a:endParaRPr>
          </a:p>
        </p:txBody>
      </p:sp>
      <p:sp>
        <p:nvSpPr>
          <p:cNvPr id="896" name="Google Shape;896;p50"/>
          <p:cNvSpPr txBox="1"/>
          <p:nvPr>
            <p:ph idx="4294967295" type="subTitle"/>
          </p:nvPr>
        </p:nvSpPr>
        <p:spPr>
          <a:xfrm>
            <a:off x="1496575" y="3004825"/>
            <a:ext cx="908700" cy="3906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2200">
                <a:solidFill>
                  <a:schemeClr val="accent2"/>
                </a:solidFill>
                <a:latin typeface="Share Tech"/>
                <a:ea typeface="Share Tech"/>
                <a:cs typeface="Share Tech"/>
                <a:sym typeface="Share Tech"/>
              </a:rPr>
              <a:t>91</a:t>
            </a:r>
            <a:r>
              <a:rPr lang="en" sz="2200">
                <a:solidFill>
                  <a:schemeClr val="accent2"/>
                </a:solidFill>
                <a:latin typeface="Share Tech"/>
                <a:ea typeface="Share Tech"/>
                <a:cs typeface="Share Tech"/>
                <a:sym typeface="Share Tech"/>
              </a:rPr>
              <a:t>%</a:t>
            </a:r>
            <a:endParaRPr sz="2200">
              <a:solidFill>
                <a:schemeClr val="accent2"/>
              </a:solidFill>
              <a:latin typeface="Share Tech"/>
              <a:ea typeface="Share Tech"/>
              <a:cs typeface="Share Tech"/>
              <a:sym typeface="Share Tech"/>
            </a:endParaRPr>
          </a:p>
        </p:txBody>
      </p:sp>
      <p:sp>
        <p:nvSpPr>
          <p:cNvPr id="897" name="Google Shape;897;p50"/>
          <p:cNvSpPr txBox="1"/>
          <p:nvPr>
            <p:ph idx="4294967295" type="subTitle"/>
          </p:nvPr>
        </p:nvSpPr>
        <p:spPr>
          <a:xfrm>
            <a:off x="2515200" y="3004825"/>
            <a:ext cx="908700" cy="3906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2200">
                <a:solidFill>
                  <a:schemeClr val="accent3"/>
                </a:solidFill>
                <a:latin typeface="Share Tech"/>
                <a:ea typeface="Share Tech"/>
                <a:cs typeface="Share Tech"/>
                <a:sym typeface="Share Tech"/>
              </a:rPr>
              <a:t>9</a:t>
            </a:r>
            <a:r>
              <a:rPr lang="en" sz="2200">
                <a:solidFill>
                  <a:schemeClr val="accent3"/>
                </a:solidFill>
                <a:latin typeface="Share Tech"/>
                <a:ea typeface="Share Tech"/>
                <a:cs typeface="Share Tech"/>
                <a:sym typeface="Share Tech"/>
              </a:rPr>
              <a:t>%</a:t>
            </a:r>
            <a:endParaRPr sz="2200">
              <a:solidFill>
                <a:schemeClr val="accent3"/>
              </a:solidFill>
              <a:latin typeface="Share Tech"/>
              <a:ea typeface="Share Tech"/>
              <a:cs typeface="Share Tech"/>
              <a:sym typeface="Share Tech"/>
            </a:endParaRPr>
          </a:p>
        </p:txBody>
      </p:sp>
      <p:sp>
        <p:nvSpPr>
          <p:cNvPr id="898" name="Google Shape;898;p50"/>
          <p:cNvSpPr txBox="1"/>
          <p:nvPr>
            <p:ph idx="4294967295" type="subTitle"/>
          </p:nvPr>
        </p:nvSpPr>
        <p:spPr>
          <a:xfrm>
            <a:off x="2377250" y="3290650"/>
            <a:ext cx="1128600" cy="3906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a:latin typeface="Share Tech"/>
                <a:ea typeface="Share Tech"/>
                <a:cs typeface="Share Tech"/>
                <a:sym typeface="Share Tech"/>
              </a:rPr>
              <a:t>TV Shows</a:t>
            </a:r>
            <a:endParaRPr>
              <a:latin typeface="Share Tech"/>
              <a:ea typeface="Share Tech"/>
              <a:cs typeface="Share Tech"/>
              <a:sym typeface="Share Tech"/>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51"/>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 CONTRIBUTORS IN 2020</a:t>
            </a:r>
            <a:endParaRPr/>
          </a:p>
        </p:txBody>
      </p:sp>
      <p:grpSp>
        <p:nvGrpSpPr>
          <p:cNvPr id="904" name="Google Shape;904;p51"/>
          <p:cNvGrpSpPr/>
          <p:nvPr/>
        </p:nvGrpSpPr>
        <p:grpSpPr>
          <a:xfrm>
            <a:off x="7771352" y="1698225"/>
            <a:ext cx="338852" cy="2014657"/>
            <a:chOff x="7771352" y="1698225"/>
            <a:chExt cx="338852" cy="2014657"/>
          </a:xfrm>
        </p:grpSpPr>
        <p:sp>
          <p:nvSpPr>
            <p:cNvPr id="905" name="Google Shape;905;p51"/>
            <p:cNvSpPr/>
            <p:nvPr/>
          </p:nvSpPr>
          <p:spPr>
            <a:xfrm>
              <a:off x="7771352" y="1698225"/>
              <a:ext cx="338852" cy="2014657"/>
            </a:xfrm>
            <a:custGeom>
              <a:rect b="b" l="l" r="r" t="t"/>
              <a:pathLst>
                <a:path extrusionOk="0" h="40614" w="6831">
                  <a:moveTo>
                    <a:pt x="6666" y="152"/>
                  </a:moveTo>
                  <a:lnTo>
                    <a:pt x="6666" y="40450"/>
                  </a:lnTo>
                  <a:lnTo>
                    <a:pt x="164" y="40450"/>
                  </a:lnTo>
                  <a:lnTo>
                    <a:pt x="164" y="152"/>
                  </a:lnTo>
                  <a:close/>
                  <a:moveTo>
                    <a:pt x="1" y="1"/>
                  </a:moveTo>
                  <a:lnTo>
                    <a:pt x="1" y="40613"/>
                  </a:lnTo>
                  <a:lnTo>
                    <a:pt x="6830" y="40613"/>
                  </a:lnTo>
                  <a:lnTo>
                    <a:pt x="6830"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1"/>
            <p:cNvSpPr/>
            <p:nvPr/>
          </p:nvSpPr>
          <p:spPr>
            <a:xfrm>
              <a:off x="7779487" y="3318418"/>
              <a:ext cx="322581" cy="138200"/>
            </a:xfrm>
            <a:custGeom>
              <a:rect b="b" l="l" r="r" t="t"/>
              <a:pathLst>
                <a:path extrusionOk="0" h="2786" w="6503">
                  <a:moveTo>
                    <a:pt x="1399" y="0"/>
                  </a:moveTo>
                  <a:cubicBezTo>
                    <a:pt x="618" y="0"/>
                    <a:pt x="0" y="630"/>
                    <a:pt x="0" y="1399"/>
                  </a:cubicBezTo>
                  <a:cubicBezTo>
                    <a:pt x="0" y="2168"/>
                    <a:pt x="618" y="2785"/>
                    <a:pt x="1399" y="2785"/>
                  </a:cubicBezTo>
                  <a:lnTo>
                    <a:pt x="5116" y="2785"/>
                  </a:lnTo>
                  <a:cubicBezTo>
                    <a:pt x="5885" y="2785"/>
                    <a:pt x="6502" y="2168"/>
                    <a:pt x="6502" y="1399"/>
                  </a:cubicBezTo>
                  <a:cubicBezTo>
                    <a:pt x="6502" y="630"/>
                    <a:pt x="5885" y="0"/>
                    <a:pt x="5116"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1"/>
            <p:cNvSpPr/>
            <p:nvPr/>
          </p:nvSpPr>
          <p:spPr>
            <a:xfrm>
              <a:off x="7779487" y="3566541"/>
              <a:ext cx="322581" cy="138200"/>
            </a:xfrm>
            <a:custGeom>
              <a:rect b="b" l="l" r="r" t="t"/>
              <a:pathLst>
                <a:path extrusionOk="0" h="2786" w="6503">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8" name="Google Shape;908;p51"/>
          <p:cNvGrpSpPr/>
          <p:nvPr/>
        </p:nvGrpSpPr>
        <p:grpSpPr>
          <a:xfrm>
            <a:off x="6752726" y="1698225"/>
            <a:ext cx="338207" cy="2014657"/>
            <a:chOff x="6905926" y="1698225"/>
            <a:chExt cx="338207" cy="2014657"/>
          </a:xfrm>
        </p:grpSpPr>
        <p:sp>
          <p:nvSpPr>
            <p:cNvPr id="909" name="Google Shape;909;p51"/>
            <p:cNvSpPr/>
            <p:nvPr/>
          </p:nvSpPr>
          <p:spPr>
            <a:xfrm>
              <a:off x="6905926" y="1698225"/>
              <a:ext cx="338207" cy="2014657"/>
            </a:xfrm>
            <a:custGeom>
              <a:rect b="b" l="l" r="r" t="t"/>
              <a:pathLst>
                <a:path extrusionOk="0" h="40614" w="6818">
                  <a:moveTo>
                    <a:pt x="6667" y="152"/>
                  </a:moveTo>
                  <a:lnTo>
                    <a:pt x="6667" y="40450"/>
                  </a:lnTo>
                  <a:lnTo>
                    <a:pt x="165" y="40450"/>
                  </a:lnTo>
                  <a:lnTo>
                    <a:pt x="165" y="152"/>
                  </a:lnTo>
                  <a:close/>
                  <a:moveTo>
                    <a:pt x="1" y="1"/>
                  </a:moveTo>
                  <a:lnTo>
                    <a:pt x="1" y="40613"/>
                  </a:lnTo>
                  <a:lnTo>
                    <a:pt x="6818" y="40613"/>
                  </a:lnTo>
                  <a:lnTo>
                    <a:pt x="6818"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1"/>
            <p:cNvSpPr/>
            <p:nvPr/>
          </p:nvSpPr>
          <p:spPr>
            <a:xfrm>
              <a:off x="6914061" y="3318418"/>
              <a:ext cx="322581" cy="138200"/>
            </a:xfrm>
            <a:custGeom>
              <a:rect b="b" l="l" r="r" t="t"/>
              <a:pathLst>
                <a:path extrusionOk="0" h="2786" w="6503">
                  <a:moveTo>
                    <a:pt x="1387" y="0"/>
                  </a:moveTo>
                  <a:cubicBezTo>
                    <a:pt x="618" y="0"/>
                    <a:pt x="1" y="630"/>
                    <a:pt x="1" y="1399"/>
                  </a:cubicBezTo>
                  <a:cubicBezTo>
                    <a:pt x="1" y="2168"/>
                    <a:pt x="618" y="2785"/>
                    <a:pt x="1387" y="2785"/>
                  </a:cubicBezTo>
                  <a:lnTo>
                    <a:pt x="5104" y="2785"/>
                  </a:lnTo>
                  <a:cubicBezTo>
                    <a:pt x="5873" y="2785"/>
                    <a:pt x="6503" y="2168"/>
                    <a:pt x="6503" y="1399"/>
                  </a:cubicBezTo>
                  <a:cubicBezTo>
                    <a:pt x="6503" y="630"/>
                    <a:pt x="5873" y="0"/>
                    <a:pt x="5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1"/>
            <p:cNvSpPr/>
            <p:nvPr/>
          </p:nvSpPr>
          <p:spPr>
            <a:xfrm>
              <a:off x="6914061" y="3083985"/>
              <a:ext cx="322581" cy="138200"/>
            </a:xfrm>
            <a:custGeom>
              <a:rect b="b" l="l" r="r" t="t"/>
              <a:pathLst>
                <a:path extrusionOk="0" h="2786" w="6503">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1"/>
            <p:cNvSpPr/>
            <p:nvPr/>
          </p:nvSpPr>
          <p:spPr>
            <a:xfrm>
              <a:off x="6913466" y="2849602"/>
              <a:ext cx="322581" cy="138200"/>
            </a:xfrm>
            <a:custGeom>
              <a:rect b="b" l="l" r="r" t="t"/>
              <a:pathLst>
                <a:path extrusionOk="0" h="2786" w="6503">
                  <a:moveTo>
                    <a:pt x="1399" y="1"/>
                  </a:moveTo>
                  <a:cubicBezTo>
                    <a:pt x="630" y="1"/>
                    <a:pt x="0" y="618"/>
                    <a:pt x="0" y="1387"/>
                  </a:cubicBezTo>
                  <a:cubicBezTo>
                    <a:pt x="0" y="2155"/>
                    <a:pt x="630" y="2785"/>
                    <a:pt x="1399" y="2785"/>
                  </a:cubicBezTo>
                  <a:lnTo>
                    <a:pt x="5116" y="2785"/>
                  </a:lnTo>
                  <a:cubicBezTo>
                    <a:pt x="5885" y="2785"/>
                    <a:pt x="6502" y="2155"/>
                    <a:pt x="6502" y="1387"/>
                  </a:cubicBezTo>
                  <a:cubicBezTo>
                    <a:pt x="6502" y="618"/>
                    <a:pt x="5885" y="1"/>
                    <a:pt x="51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1"/>
            <p:cNvSpPr/>
            <p:nvPr/>
          </p:nvSpPr>
          <p:spPr>
            <a:xfrm>
              <a:off x="6914061" y="3566541"/>
              <a:ext cx="322581" cy="138200"/>
            </a:xfrm>
            <a:custGeom>
              <a:rect b="b" l="l" r="r" t="t"/>
              <a:pathLst>
                <a:path extrusionOk="0" h="2786" w="6503">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4" name="Google Shape;914;p51"/>
          <p:cNvSpPr txBox="1"/>
          <p:nvPr>
            <p:ph idx="4294967295" type="subTitle"/>
          </p:nvPr>
        </p:nvSpPr>
        <p:spPr>
          <a:xfrm>
            <a:off x="6357550" y="4141975"/>
            <a:ext cx="1128600" cy="3906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a:t>US</a:t>
            </a:r>
            <a:endParaRPr/>
          </a:p>
        </p:txBody>
      </p:sp>
      <p:sp>
        <p:nvSpPr>
          <p:cNvPr id="915" name="Google Shape;915;p51"/>
          <p:cNvSpPr txBox="1"/>
          <p:nvPr>
            <p:ph idx="4294967295" type="subTitle"/>
          </p:nvPr>
        </p:nvSpPr>
        <p:spPr>
          <a:xfrm>
            <a:off x="7486100" y="4141975"/>
            <a:ext cx="908700" cy="3906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a:t>INDIA</a:t>
            </a:r>
            <a:endParaRPr/>
          </a:p>
        </p:txBody>
      </p:sp>
      <p:sp>
        <p:nvSpPr>
          <p:cNvPr id="916" name="Google Shape;916;p51"/>
          <p:cNvSpPr txBox="1"/>
          <p:nvPr>
            <p:ph idx="4294967295" type="subTitle"/>
          </p:nvPr>
        </p:nvSpPr>
        <p:spPr>
          <a:xfrm>
            <a:off x="6467475" y="3856150"/>
            <a:ext cx="908700" cy="3906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2200">
                <a:solidFill>
                  <a:schemeClr val="accent2"/>
                </a:solidFill>
                <a:latin typeface="Share Tech"/>
                <a:ea typeface="Share Tech"/>
                <a:cs typeface="Share Tech"/>
                <a:sym typeface="Share Tech"/>
              </a:rPr>
              <a:t>38</a:t>
            </a:r>
            <a:r>
              <a:rPr lang="en" sz="2200">
                <a:solidFill>
                  <a:schemeClr val="accent2"/>
                </a:solidFill>
                <a:latin typeface="Share Tech"/>
                <a:ea typeface="Share Tech"/>
                <a:cs typeface="Share Tech"/>
                <a:sym typeface="Share Tech"/>
              </a:rPr>
              <a:t>%</a:t>
            </a:r>
            <a:endParaRPr sz="2200">
              <a:solidFill>
                <a:schemeClr val="accent2"/>
              </a:solidFill>
              <a:latin typeface="Share Tech"/>
              <a:ea typeface="Share Tech"/>
              <a:cs typeface="Share Tech"/>
              <a:sym typeface="Share Tech"/>
            </a:endParaRPr>
          </a:p>
        </p:txBody>
      </p:sp>
      <p:sp>
        <p:nvSpPr>
          <p:cNvPr id="917" name="Google Shape;917;p51"/>
          <p:cNvSpPr txBox="1"/>
          <p:nvPr>
            <p:ph idx="4294967295" type="subTitle"/>
          </p:nvPr>
        </p:nvSpPr>
        <p:spPr>
          <a:xfrm>
            <a:off x="7486100" y="3856150"/>
            <a:ext cx="908700" cy="3906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2200">
                <a:solidFill>
                  <a:schemeClr val="accent3"/>
                </a:solidFill>
                <a:latin typeface="Share Tech"/>
                <a:ea typeface="Share Tech"/>
                <a:cs typeface="Share Tech"/>
                <a:sym typeface="Share Tech"/>
              </a:rPr>
              <a:t>14</a:t>
            </a:r>
            <a:r>
              <a:rPr lang="en" sz="2200">
                <a:solidFill>
                  <a:schemeClr val="accent3"/>
                </a:solidFill>
                <a:latin typeface="Share Tech"/>
                <a:ea typeface="Share Tech"/>
                <a:cs typeface="Share Tech"/>
                <a:sym typeface="Share Tech"/>
              </a:rPr>
              <a:t>%</a:t>
            </a:r>
            <a:endParaRPr sz="2200">
              <a:solidFill>
                <a:schemeClr val="accent3"/>
              </a:solidFill>
              <a:latin typeface="Share Tech"/>
              <a:ea typeface="Share Tech"/>
              <a:cs typeface="Share Tech"/>
              <a:sym typeface="Share Tech"/>
            </a:endParaRPr>
          </a:p>
        </p:txBody>
      </p:sp>
      <p:grpSp>
        <p:nvGrpSpPr>
          <p:cNvPr id="918" name="Google Shape;918;p51"/>
          <p:cNvGrpSpPr/>
          <p:nvPr/>
        </p:nvGrpSpPr>
        <p:grpSpPr>
          <a:xfrm>
            <a:off x="483868" y="1752443"/>
            <a:ext cx="3998392" cy="2213254"/>
            <a:chOff x="2654821" y="2311071"/>
            <a:chExt cx="2279715" cy="1262120"/>
          </a:xfrm>
        </p:grpSpPr>
        <p:grpSp>
          <p:nvGrpSpPr>
            <p:cNvPr id="919" name="Google Shape;919;p51"/>
            <p:cNvGrpSpPr/>
            <p:nvPr/>
          </p:nvGrpSpPr>
          <p:grpSpPr>
            <a:xfrm>
              <a:off x="4034269" y="2840745"/>
              <a:ext cx="40212" cy="36437"/>
              <a:chOff x="4293400" y="2574725"/>
              <a:chExt cx="84425" cy="80100"/>
            </a:xfrm>
          </p:grpSpPr>
          <p:sp>
            <p:nvSpPr>
              <p:cNvPr id="920" name="Google Shape;920;p51"/>
              <p:cNvSpPr/>
              <p:nvPr/>
            </p:nvSpPr>
            <p:spPr>
              <a:xfrm>
                <a:off x="4293400" y="2574725"/>
                <a:ext cx="57150" cy="45250"/>
              </a:xfrm>
              <a:custGeom>
                <a:rect b="b" l="l" r="r" t="t"/>
                <a:pathLst>
                  <a:path extrusionOk="0" h="1810" w="2286">
                    <a:moveTo>
                      <a:pt x="2286" y="905"/>
                    </a:moveTo>
                    <a:lnTo>
                      <a:pt x="1857" y="476"/>
                    </a:lnTo>
                    <a:lnTo>
                      <a:pt x="0" y="0"/>
                    </a:lnTo>
                    <a:lnTo>
                      <a:pt x="95" y="834"/>
                    </a:lnTo>
                    <a:lnTo>
                      <a:pt x="952" y="1476"/>
                    </a:lnTo>
                    <a:lnTo>
                      <a:pt x="1952" y="1810"/>
                    </a:lnTo>
                    <a:close/>
                  </a:path>
                </a:pathLst>
              </a:custGeom>
              <a:solidFill>
                <a:schemeClr val="lt2"/>
              </a:solidFill>
              <a:ln>
                <a:noFill/>
              </a:ln>
            </p:spPr>
          </p:sp>
          <p:sp>
            <p:nvSpPr>
              <p:cNvPr id="921" name="Google Shape;921;p51"/>
              <p:cNvSpPr/>
              <p:nvPr/>
            </p:nvSpPr>
            <p:spPr>
              <a:xfrm>
                <a:off x="4299350" y="2589925"/>
                <a:ext cx="78475" cy="64900"/>
              </a:xfrm>
              <a:custGeom>
                <a:rect b="b" l="l" r="r" t="t"/>
                <a:pathLst>
                  <a:path extrusionOk="0" h="2596" w="3139">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2" name="Google Shape;922;p51"/>
            <p:cNvGrpSpPr/>
            <p:nvPr/>
          </p:nvGrpSpPr>
          <p:grpSpPr>
            <a:xfrm>
              <a:off x="3894606" y="2334874"/>
              <a:ext cx="913198" cy="518984"/>
              <a:chOff x="4000175" y="1462675"/>
              <a:chExt cx="1917275" cy="1140875"/>
            </a:xfrm>
          </p:grpSpPr>
          <p:sp>
            <p:nvSpPr>
              <p:cNvPr id="923" name="Google Shape;923;p51"/>
              <p:cNvSpPr/>
              <p:nvPr/>
            </p:nvSpPr>
            <p:spPr>
              <a:xfrm>
                <a:off x="4178050" y="2433300"/>
                <a:ext cx="60250" cy="65175"/>
              </a:xfrm>
              <a:custGeom>
                <a:rect b="b" l="l" r="r" t="t"/>
                <a:pathLst>
                  <a:path extrusionOk="0" h="2607" w="2410">
                    <a:moveTo>
                      <a:pt x="639" y="2410"/>
                    </a:moveTo>
                    <a:lnTo>
                      <a:pt x="1180" y="2607"/>
                    </a:lnTo>
                    <a:lnTo>
                      <a:pt x="2410" y="2017"/>
                    </a:lnTo>
                    <a:lnTo>
                      <a:pt x="2262" y="0"/>
                    </a:lnTo>
                    <a:lnTo>
                      <a:pt x="541" y="0"/>
                    </a:lnTo>
                    <a:lnTo>
                      <a:pt x="0" y="1771"/>
                    </a:lnTo>
                    <a:close/>
                  </a:path>
                </a:pathLst>
              </a:custGeom>
              <a:solidFill>
                <a:schemeClr val="lt2"/>
              </a:solidFill>
              <a:ln>
                <a:noFill/>
              </a:ln>
            </p:spPr>
          </p:sp>
          <p:grpSp>
            <p:nvGrpSpPr>
              <p:cNvPr id="924" name="Google Shape;924;p51"/>
              <p:cNvGrpSpPr/>
              <p:nvPr/>
            </p:nvGrpSpPr>
            <p:grpSpPr>
              <a:xfrm>
                <a:off x="4000175" y="1462675"/>
                <a:ext cx="1917275" cy="1140875"/>
                <a:chOff x="4000175" y="1462675"/>
                <a:chExt cx="1917275" cy="1140875"/>
              </a:xfrm>
            </p:grpSpPr>
            <p:sp>
              <p:nvSpPr>
                <p:cNvPr id="925" name="Google Shape;925;p51"/>
                <p:cNvSpPr/>
                <p:nvPr/>
              </p:nvSpPr>
              <p:spPr>
                <a:xfrm>
                  <a:off x="4000175" y="2000075"/>
                  <a:ext cx="1545875" cy="510000"/>
                </a:xfrm>
                <a:custGeom>
                  <a:rect b="b" l="l" r="r" t="t"/>
                  <a:pathLst>
                    <a:path extrusionOk="0" h="20400" w="61835">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chemeClr val="lt2"/>
                </a:solidFill>
                <a:ln>
                  <a:noFill/>
                </a:ln>
              </p:spPr>
            </p:sp>
            <p:sp>
              <p:nvSpPr>
                <p:cNvPr id="926" name="Google Shape;926;p51"/>
                <p:cNvSpPr/>
                <p:nvPr/>
              </p:nvSpPr>
              <p:spPr>
                <a:xfrm>
                  <a:off x="4624175" y="1521775"/>
                  <a:ext cx="58100" cy="73775"/>
                </a:xfrm>
                <a:custGeom>
                  <a:rect b="b" l="l" r="r" t="t"/>
                  <a:pathLst>
                    <a:path extrusionOk="0" h="2951" w="2324">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1"/>
                <p:cNvSpPr/>
                <p:nvPr/>
              </p:nvSpPr>
              <p:spPr>
                <a:xfrm>
                  <a:off x="4499150" y="1462675"/>
                  <a:ext cx="117200" cy="104100"/>
                </a:xfrm>
                <a:custGeom>
                  <a:rect b="b" l="l" r="r" t="t"/>
                  <a:pathLst>
                    <a:path extrusionOk="0" h="4164" w="4688">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1"/>
                <p:cNvSpPr/>
                <p:nvPr/>
              </p:nvSpPr>
              <p:spPr>
                <a:xfrm>
                  <a:off x="4241800" y="1706950"/>
                  <a:ext cx="130800" cy="246400"/>
                </a:xfrm>
                <a:custGeom>
                  <a:rect b="b" l="l" r="r" t="t"/>
                  <a:pathLst>
                    <a:path extrusionOk="0" h="9856" w="5232">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1"/>
                <p:cNvSpPr/>
                <p:nvPr/>
              </p:nvSpPr>
              <p:spPr>
                <a:xfrm>
                  <a:off x="4015475" y="1586100"/>
                  <a:ext cx="1901975" cy="1017450"/>
                </a:xfrm>
                <a:custGeom>
                  <a:rect b="b" l="l" r="r" t="t"/>
                  <a:pathLst>
                    <a:path extrusionOk="0" h="40698" w="76079">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CBC2"/>
                    </a:solidFill>
                  </a:endParaRPr>
                </a:p>
              </p:txBody>
            </p:sp>
            <p:sp>
              <p:nvSpPr>
                <p:cNvPr id="930" name="Google Shape;930;p51"/>
                <p:cNvSpPr/>
                <p:nvPr/>
              </p:nvSpPr>
              <p:spPr>
                <a:xfrm>
                  <a:off x="5538025" y="2213300"/>
                  <a:ext cx="94175" cy="208750"/>
                </a:xfrm>
                <a:custGeom>
                  <a:rect b="b" l="l" r="r" t="t"/>
                  <a:pathLst>
                    <a:path extrusionOk="0" h="8350" w="3767">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31" name="Google Shape;931;p51"/>
            <p:cNvGrpSpPr/>
            <p:nvPr/>
          </p:nvGrpSpPr>
          <p:grpSpPr>
            <a:xfrm>
              <a:off x="3875768" y="2846704"/>
              <a:ext cx="44796" cy="47366"/>
              <a:chOff x="3960625" y="2587825"/>
              <a:chExt cx="94050" cy="104125"/>
            </a:xfrm>
          </p:grpSpPr>
          <p:sp>
            <p:nvSpPr>
              <p:cNvPr id="932" name="Google Shape;932;p51"/>
              <p:cNvSpPr/>
              <p:nvPr/>
            </p:nvSpPr>
            <p:spPr>
              <a:xfrm>
                <a:off x="3960625" y="2587825"/>
                <a:ext cx="94050" cy="51200"/>
              </a:xfrm>
              <a:custGeom>
                <a:rect b="b" l="l" r="r" t="t"/>
                <a:pathLst>
                  <a:path extrusionOk="0" h="2048" w="3762">
                    <a:moveTo>
                      <a:pt x="190" y="2048"/>
                    </a:moveTo>
                    <a:lnTo>
                      <a:pt x="0" y="1762"/>
                    </a:lnTo>
                    <a:lnTo>
                      <a:pt x="309" y="1048"/>
                    </a:lnTo>
                    <a:lnTo>
                      <a:pt x="3762" y="0"/>
                    </a:lnTo>
                    <a:lnTo>
                      <a:pt x="3714" y="1072"/>
                    </a:lnTo>
                    <a:lnTo>
                      <a:pt x="2929" y="1143"/>
                    </a:lnTo>
                    <a:lnTo>
                      <a:pt x="2167" y="1000"/>
                    </a:lnTo>
                    <a:close/>
                  </a:path>
                </a:pathLst>
              </a:custGeom>
              <a:solidFill>
                <a:schemeClr val="lt2"/>
              </a:solidFill>
              <a:ln>
                <a:noFill/>
              </a:ln>
            </p:spPr>
          </p:sp>
          <p:sp>
            <p:nvSpPr>
              <p:cNvPr id="933" name="Google Shape;933;p51"/>
              <p:cNvSpPr/>
              <p:nvPr/>
            </p:nvSpPr>
            <p:spPr>
              <a:xfrm>
                <a:off x="3963000" y="2596725"/>
                <a:ext cx="86850" cy="95225"/>
              </a:xfrm>
              <a:custGeom>
                <a:rect b="b" l="l" r="r" t="t"/>
                <a:pathLst>
                  <a:path extrusionOk="0" h="3809" w="3474">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4" name="Google Shape;934;p51"/>
            <p:cNvGrpSpPr/>
            <p:nvPr/>
          </p:nvGrpSpPr>
          <p:grpSpPr>
            <a:xfrm>
              <a:off x="3782759" y="2807162"/>
              <a:ext cx="82686" cy="85487"/>
              <a:chOff x="3765350" y="2500900"/>
              <a:chExt cx="173600" cy="187925"/>
            </a:xfrm>
          </p:grpSpPr>
          <p:sp>
            <p:nvSpPr>
              <p:cNvPr id="935" name="Google Shape;935;p51"/>
              <p:cNvSpPr/>
              <p:nvPr/>
            </p:nvSpPr>
            <p:spPr>
              <a:xfrm>
                <a:off x="3765350" y="2500900"/>
                <a:ext cx="108950" cy="64300"/>
              </a:xfrm>
              <a:custGeom>
                <a:rect b="b" l="l" r="r" t="t"/>
                <a:pathLst>
                  <a:path extrusionOk="0" h="2572" w="4358">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chemeClr val="lt2"/>
              </a:solidFill>
              <a:ln>
                <a:noFill/>
              </a:ln>
            </p:spPr>
          </p:sp>
          <p:sp>
            <p:nvSpPr>
              <p:cNvPr id="936" name="Google Shape;936;p51"/>
              <p:cNvSpPr/>
              <p:nvPr/>
            </p:nvSpPr>
            <p:spPr>
              <a:xfrm>
                <a:off x="3797175" y="2609800"/>
                <a:ext cx="2625" cy="3700"/>
              </a:xfrm>
              <a:custGeom>
                <a:rect b="b" l="l" r="r" t="t"/>
                <a:pathLst>
                  <a:path extrusionOk="0" h="148" w="105">
                    <a:moveTo>
                      <a:pt x="42" y="1"/>
                    </a:moveTo>
                    <a:lnTo>
                      <a:pt x="21" y="43"/>
                    </a:lnTo>
                    <a:lnTo>
                      <a:pt x="0" y="84"/>
                    </a:lnTo>
                    <a:lnTo>
                      <a:pt x="0" y="147"/>
                    </a:lnTo>
                    <a:lnTo>
                      <a:pt x="21" y="147"/>
                    </a:lnTo>
                    <a:lnTo>
                      <a:pt x="42" y="105"/>
                    </a:lnTo>
                    <a:lnTo>
                      <a:pt x="105" y="22"/>
                    </a:lnTo>
                    <a:lnTo>
                      <a:pt x="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1"/>
              <p:cNvSpPr/>
              <p:nvPr/>
            </p:nvSpPr>
            <p:spPr>
              <a:xfrm>
                <a:off x="3796125" y="2610325"/>
                <a:ext cx="22525" cy="41875"/>
              </a:xfrm>
              <a:custGeom>
                <a:rect b="b" l="l" r="r" t="t"/>
                <a:pathLst>
                  <a:path extrusionOk="0" h="1675" w="901">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1"/>
              <p:cNvSpPr/>
              <p:nvPr/>
            </p:nvSpPr>
            <p:spPr>
              <a:xfrm>
                <a:off x="3821225" y="2579475"/>
                <a:ext cx="6300" cy="4200"/>
              </a:xfrm>
              <a:custGeom>
                <a:rect b="b" l="l" r="r" t="t"/>
                <a:pathLst>
                  <a:path extrusionOk="0" h="168" w="252">
                    <a:moveTo>
                      <a:pt x="189" y="0"/>
                    </a:moveTo>
                    <a:lnTo>
                      <a:pt x="147" y="42"/>
                    </a:lnTo>
                    <a:lnTo>
                      <a:pt x="43" y="84"/>
                    </a:lnTo>
                    <a:lnTo>
                      <a:pt x="1" y="147"/>
                    </a:lnTo>
                    <a:lnTo>
                      <a:pt x="43" y="167"/>
                    </a:lnTo>
                    <a:lnTo>
                      <a:pt x="189" y="147"/>
                    </a:lnTo>
                    <a:lnTo>
                      <a:pt x="252" y="147"/>
                    </a:lnTo>
                    <a:lnTo>
                      <a:pt x="252" y="63"/>
                    </a:lnTo>
                    <a:lnTo>
                      <a:pt x="1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1"/>
              <p:cNvSpPr/>
              <p:nvPr/>
            </p:nvSpPr>
            <p:spPr>
              <a:xfrm>
                <a:off x="3833800" y="2589400"/>
                <a:ext cx="1575" cy="1600"/>
              </a:xfrm>
              <a:custGeom>
                <a:rect b="b" l="l" r="r" t="t"/>
                <a:pathLst>
                  <a:path extrusionOk="0" h="64" w="63">
                    <a:moveTo>
                      <a:pt x="42" y="1"/>
                    </a:moveTo>
                    <a:lnTo>
                      <a:pt x="0" y="22"/>
                    </a:lnTo>
                    <a:lnTo>
                      <a:pt x="63" y="63"/>
                    </a:lnTo>
                    <a:lnTo>
                      <a:pt x="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1"/>
              <p:cNvSpPr/>
              <p:nvPr/>
            </p:nvSpPr>
            <p:spPr>
              <a:xfrm>
                <a:off x="3774675" y="2506225"/>
                <a:ext cx="164275" cy="182600"/>
              </a:xfrm>
              <a:custGeom>
                <a:rect b="b" l="l" r="r" t="t"/>
                <a:pathLst>
                  <a:path extrusionOk="0" h="7304" w="6571">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1" name="Google Shape;941;p51"/>
            <p:cNvGrpSpPr/>
            <p:nvPr/>
          </p:nvGrpSpPr>
          <p:grpSpPr>
            <a:xfrm>
              <a:off x="3775674" y="2798496"/>
              <a:ext cx="40545" cy="23564"/>
              <a:chOff x="3750475" y="2481850"/>
              <a:chExt cx="85125" cy="51800"/>
            </a:xfrm>
          </p:grpSpPr>
          <p:sp>
            <p:nvSpPr>
              <p:cNvPr id="942" name="Google Shape;942;p51"/>
              <p:cNvSpPr/>
              <p:nvPr/>
            </p:nvSpPr>
            <p:spPr>
              <a:xfrm>
                <a:off x="3762125" y="2492625"/>
                <a:ext cx="64900" cy="36650"/>
              </a:xfrm>
              <a:custGeom>
                <a:rect b="b" l="l" r="r" t="t"/>
                <a:pathLst>
                  <a:path extrusionOk="0" h="1466" w="2596">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1"/>
              <p:cNvSpPr/>
              <p:nvPr/>
            </p:nvSpPr>
            <p:spPr>
              <a:xfrm>
                <a:off x="3750475" y="2481850"/>
                <a:ext cx="85125" cy="51800"/>
              </a:xfrm>
              <a:custGeom>
                <a:rect b="b" l="l" r="r" t="t"/>
                <a:pathLst>
                  <a:path extrusionOk="0" h="2072" w="3405">
                    <a:moveTo>
                      <a:pt x="1095" y="286"/>
                    </a:moveTo>
                    <a:lnTo>
                      <a:pt x="0" y="1667"/>
                    </a:lnTo>
                    <a:lnTo>
                      <a:pt x="547" y="2072"/>
                    </a:lnTo>
                    <a:lnTo>
                      <a:pt x="1214" y="1858"/>
                    </a:lnTo>
                    <a:lnTo>
                      <a:pt x="1881" y="1262"/>
                    </a:lnTo>
                    <a:lnTo>
                      <a:pt x="2976" y="1286"/>
                    </a:lnTo>
                    <a:lnTo>
                      <a:pt x="3405" y="786"/>
                    </a:lnTo>
                    <a:lnTo>
                      <a:pt x="2167" y="0"/>
                    </a:lnTo>
                    <a:close/>
                  </a:path>
                </a:pathLst>
              </a:custGeom>
              <a:solidFill>
                <a:schemeClr val="lt2"/>
              </a:solidFill>
              <a:ln>
                <a:noFill/>
              </a:ln>
            </p:spPr>
          </p:sp>
        </p:grpSp>
        <p:grpSp>
          <p:nvGrpSpPr>
            <p:cNvPr id="944" name="Google Shape;944;p51"/>
            <p:cNvGrpSpPr/>
            <p:nvPr/>
          </p:nvGrpSpPr>
          <p:grpSpPr>
            <a:xfrm>
              <a:off x="3716946" y="2776024"/>
              <a:ext cx="81971" cy="76912"/>
              <a:chOff x="3627175" y="2432450"/>
              <a:chExt cx="172100" cy="169075"/>
            </a:xfrm>
          </p:grpSpPr>
          <p:sp>
            <p:nvSpPr>
              <p:cNvPr id="945" name="Google Shape;945;p51"/>
              <p:cNvSpPr/>
              <p:nvPr/>
            </p:nvSpPr>
            <p:spPr>
              <a:xfrm>
                <a:off x="3627175" y="2433000"/>
                <a:ext cx="164800" cy="156950"/>
              </a:xfrm>
              <a:custGeom>
                <a:rect b="b" l="l" r="r" t="t"/>
                <a:pathLst>
                  <a:path extrusionOk="0" h="6278" w="6592">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1"/>
              <p:cNvSpPr/>
              <p:nvPr/>
            </p:nvSpPr>
            <p:spPr>
              <a:xfrm>
                <a:off x="3658200" y="2557475"/>
                <a:ext cx="70850" cy="44050"/>
              </a:xfrm>
              <a:custGeom>
                <a:rect b="b" l="l" r="r" t="t"/>
                <a:pathLst>
                  <a:path extrusionOk="0" h="1762" w="2834">
                    <a:moveTo>
                      <a:pt x="571" y="595"/>
                    </a:moveTo>
                    <a:lnTo>
                      <a:pt x="0" y="1119"/>
                    </a:lnTo>
                    <a:lnTo>
                      <a:pt x="1833" y="1762"/>
                    </a:lnTo>
                    <a:lnTo>
                      <a:pt x="2714" y="1476"/>
                    </a:lnTo>
                    <a:lnTo>
                      <a:pt x="2834" y="1071"/>
                    </a:lnTo>
                    <a:lnTo>
                      <a:pt x="1833" y="0"/>
                    </a:lnTo>
                    <a:close/>
                  </a:path>
                </a:pathLst>
              </a:custGeom>
              <a:solidFill>
                <a:schemeClr val="lt2"/>
              </a:solidFill>
              <a:ln>
                <a:noFill/>
              </a:ln>
            </p:spPr>
          </p:sp>
          <p:sp>
            <p:nvSpPr>
              <p:cNvPr id="947" name="Google Shape;947;p51"/>
              <p:cNvSpPr/>
              <p:nvPr/>
            </p:nvSpPr>
            <p:spPr>
              <a:xfrm>
                <a:off x="3719525" y="2432450"/>
                <a:ext cx="79750" cy="89900"/>
              </a:xfrm>
              <a:custGeom>
                <a:rect b="b" l="l" r="r" t="t"/>
                <a:pathLst>
                  <a:path extrusionOk="0" h="3596" w="3190">
                    <a:moveTo>
                      <a:pt x="0" y="167"/>
                    </a:moveTo>
                    <a:lnTo>
                      <a:pt x="261" y="0"/>
                    </a:lnTo>
                    <a:lnTo>
                      <a:pt x="1619" y="1095"/>
                    </a:lnTo>
                    <a:lnTo>
                      <a:pt x="2381" y="1286"/>
                    </a:lnTo>
                    <a:lnTo>
                      <a:pt x="3190" y="1429"/>
                    </a:lnTo>
                    <a:lnTo>
                      <a:pt x="2809" y="2595"/>
                    </a:lnTo>
                    <a:lnTo>
                      <a:pt x="2071" y="2429"/>
                    </a:lnTo>
                    <a:lnTo>
                      <a:pt x="1524" y="3596"/>
                    </a:lnTo>
                    <a:close/>
                  </a:path>
                </a:pathLst>
              </a:custGeom>
              <a:solidFill>
                <a:schemeClr val="lt2"/>
              </a:solidFill>
              <a:ln>
                <a:noFill/>
              </a:ln>
            </p:spPr>
          </p:sp>
        </p:grpSp>
        <p:grpSp>
          <p:nvGrpSpPr>
            <p:cNvPr id="948" name="Google Shape;948;p51"/>
            <p:cNvGrpSpPr/>
            <p:nvPr/>
          </p:nvGrpSpPr>
          <p:grpSpPr>
            <a:xfrm>
              <a:off x="3685682" y="2845624"/>
              <a:ext cx="29311" cy="45055"/>
              <a:chOff x="3561536" y="2585450"/>
              <a:chExt cx="61539" cy="99045"/>
            </a:xfrm>
          </p:grpSpPr>
          <p:sp>
            <p:nvSpPr>
              <p:cNvPr id="949" name="Google Shape;949;p51"/>
              <p:cNvSpPr/>
              <p:nvPr/>
            </p:nvSpPr>
            <p:spPr>
              <a:xfrm rot="192277">
                <a:off x="3564002" y="2593849"/>
                <a:ext cx="44498" cy="89472"/>
              </a:xfrm>
              <a:custGeom>
                <a:rect b="b" l="l" r="r" t="t"/>
                <a:pathLst>
                  <a:path extrusionOk="0" h="3579" w="178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1"/>
              <p:cNvSpPr/>
              <p:nvPr/>
            </p:nvSpPr>
            <p:spPr>
              <a:xfrm>
                <a:off x="3580800" y="2585450"/>
                <a:ext cx="42275" cy="93450"/>
              </a:xfrm>
              <a:custGeom>
                <a:rect b="b" l="l" r="r" t="t"/>
                <a:pathLst>
                  <a:path extrusionOk="0" h="3738" w="1691">
                    <a:moveTo>
                      <a:pt x="453" y="0"/>
                    </a:moveTo>
                    <a:lnTo>
                      <a:pt x="0" y="547"/>
                    </a:lnTo>
                    <a:lnTo>
                      <a:pt x="0" y="3429"/>
                    </a:lnTo>
                    <a:lnTo>
                      <a:pt x="429" y="3738"/>
                    </a:lnTo>
                    <a:lnTo>
                      <a:pt x="1691" y="2714"/>
                    </a:lnTo>
                    <a:lnTo>
                      <a:pt x="1691" y="500"/>
                    </a:lnTo>
                    <a:close/>
                  </a:path>
                </a:pathLst>
              </a:custGeom>
              <a:solidFill>
                <a:schemeClr val="lt2"/>
              </a:solidFill>
              <a:ln>
                <a:noFill/>
              </a:ln>
            </p:spPr>
          </p:sp>
        </p:grpSp>
        <p:grpSp>
          <p:nvGrpSpPr>
            <p:cNvPr id="951" name="Google Shape;951;p51"/>
            <p:cNvGrpSpPr/>
            <p:nvPr/>
          </p:nvGrpSpPr>
          <p:grpSpPr>
            <a:xfrm>
              <a:off x="3849905" y="2572252"/>
              <a:ext cx="74339" cy="119559"/>
              <a:chOff x="3906325" y="1984500"/>
              <a:chExt cx="156075" cy="262825"/>
            </a:xfrm>
          </p:grpSpPr>
          <p:sp>
            <p:nvSpPr>
              <p:cNvPr id="952" name="Google Shape;952;p51"/>
              <p:cNvSpPr/>
              <p:nvPr/>
            </p:nvSpPr>
            <p:spPr>
              <a:xfrm>
                <a:off x="3906325" y="1984500"/>
                <a:ext cx="100825" cy="124200"/>
              </a:xfrm>
              <a:custGeom>
                <a:rect b="b" l="l" r="r" t="t"/>
                <a:pathLst>
                  <a:path extrusionOk="0" h="4968" w="4033">
                    <a:moveTo>
                      <a:pt x="2901" y="4968"/>
                    </a:moveTo>
                    <a:lnTo>
                      <a:pt x="1524" y="4673"/>
                    </a:lnTo>
                    <a:lnTo>
                      <a:pt x="0" y="1771"/>
                    </a:lnTo>
                    <a:lnTo>
                      <a:pt x="737" y="886"/>
                    </a:lnTo>
                    <a:lnTo>
                      <a:pt x="2508" y="1181"/>
                    </a:lnTo>
                    <a:lnTo>
                      <a:pt x="2655" y="345"/>
                    </a:lnTo>
                    <a:lnTo>
                      <a:pt x="3442" y="0"/>
                    </a:lnTo>
                    <a:lnTo>
                      <a:pt x="4033" y="443"/>
                    </a:lnTo>
                    <a:close/>
                  </a:path>
                </a:pathLst>
              </a:custGeom>
              <a:solidFill>
                <a:schemeClr val="lt2"/>
              </a:solidFill>
              <a:ln>
                <a:noFill/>
              </a:ln>
            </p:spPr>
          </p:sp>
          <p:sp>
            <p:nvSpPr>
              <p:cNvPr id="953" name="Google Shape;953;p51"/>
              <p:cNvSpPr/>
              <p:nvPr/>
            </p:nvSpPr>
            <p:spPr>
              <a:xfrm>
                <a:off x="3919575" y="1989950"/>
                <a:ext cx="142825" cy="257375"/>
              </a:xfrm>
              <a:custGeom>
                <a:rect b="b" l="l" r="r" t="t"/>
                <a:pathLst>
                  <a:path extrusionOk="0" h="10295" w="5713">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4" name="Google Shape;954;p51"/>
            <p:cNvGrpSpPr/>
            <p:nvPr/>
          </p:nvGrpSpPr>
          <p:grpSpPr>
            <a:xfrm>
              <a:off x="2654821" y="2414345"/>
              <a:ext cx="667570" cy="555911"/>
              <a:chOff x="1397225" y="1637375"/>
              <a:chExt cx="1401575" cy="1222050"/>
            </a:xfrm>
          </p:grpSpPr>
          <p:sp>
            <p:nvSpPr>
              <p:cNvPr id="955" name="Google Shape;955;p51"/>
              <p:cNvSpPr/>
              <p:nvPr/>
            </p:nvSpPr>
            <p:spPr>
              <a:xfrm>
                <a:off x="2050925" y="2362200"/>
                <a:ext cx="747875" cy="497225"/>
              </a:xfrm>
              <a:custGeom>
                <a:rect b="b" l="l" r="r" t="t"/>
                <a:pathLst>
                  <a:path extrusionOk="0" h="19889" w="29915">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chemeClr val="lt2"/>
              </a:solidFill>
              <a:ln>
                <a:noFill/>
              </a:ln>
            </p:spPr>
          </p:sp>
          <p:sp>
            <p:nvSpPr>
              <p:cNvPr id="956" name="Google Shape;956;p51"/>
              <p:cNvSpPr/>
              <p:nvPr/>
            </p:nvSpPr>
            <p:spPr>
              <a:xfrm>
                <a:off x="1397225" y="1637375"/>
                <a:ext cx="692600" cy="594250"/>
              </a:xfrm>
              <a:custGeom>
                <a:rect b="b" l="l" r="r" t="t"/>
                <a:pathLst>
                  <a:path extrusionOk="0" h="23770" w="27704">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51"/>
            <p:cNvGrpSpPr/>
            <p:nvPr/>
          </p:nvGrpSpPr>
          <p:grpSpPr>
            <a:xfrm>
              <a:off x="3230417" y="3103734"/>
              <a:ext cx="282982" cy="280332"/>
              <a:chOff x="2605700" y="3152850"/>
              <a:chExt cx="594125" cy="616250"/>
            </a:xfrm>
          </p:grpSpPr>
          <p:sp>
            <p:nvSpPr>
              <p:cNvPr id="958" name="Google Shape;958;p51"/>
              <p:cNvSpPr/>
              <p:nvPr/>
            </p:nvSpPr>
            <p:spPr>
              <a:xfrm>
                <a:off x="2605700" y="3152850"/>
                <a:ext cx="379825" cy="616250"/>
              </a:xfrm>
              <a:custGeom>
                <a:rect b="b" l="l" r="r" t="t"/>
                <a:pathLst>
                  <a:path extrusionOk="0" h="24650" w="15193">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chemeClr val="lt2"/>
              </a:solidFill>
              <a:ln>
                <a:noFill/>
              </a:ln>
            </p:spPr>
          </p:sp>
          <p:sp>
            <p:nvSpPr>
              <p:cNvPr id="959" name="Google Shape;959;p51"/>
              <p:cNvSpPr/>
              <p:nvPr/>
            </p:nvSpPr>
            <p:spPr>
              <a:xfrm>
                <a:off x="2632775" y="3168475"/>
                <a:ext cx="567050" cy="590050"/>
              </a:xfrm>
              <a:custGeom>
                <a:rect b="b" l="l" r="r" t="t"/>
                <a:pathLst>
                  <a:path extrusionOk="0" h="23602" w="22682">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grpSp>
        <p:grpSp>
          <p:nvGrpSpPr>
            <p:cNvPr id="960" name="Google Shape;960;p51"/>
            <p:cNvGrpSpPr/>
            <p:nvPr/>
          </p:nvGrpSpPr>
          <p:grpSpPr>
            <a:xfrm>
              <a:off x="3265985" y="3226989"/>
              <a:ext cx="87151" cy="346202"/>
              <a:chOff x="2680375" y="3423800"/>
              <a:chExt cx="182975" cy="761050"/>
            </a:xfrm>
          </p:grpSpPr>
          <p:sp>
            <p:nvSpPr>
              <p:cNvPr id="961" name="Google Shape;961;p51"/>
              <p:cNvSpPr/>
              <p:nvPr/>
            </p:nvSpPr>
            <p:spPr>
              <a:xfrm>
                <a:off x="2698650" y="3423800"/>
                <a:ext cx="164700" cy="703875"/>
              </a:xfrm>
              <a:custGeom>
                <a:rect b="b" l="l" r="r" t="t"/>
                <a:pathLst>
                  <a:path extrusionOk="0" h="28155" w="6588">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chemeClr val="lt2"/>
              </a:solidFill>
              <a:ln>
                <a:noFill/>
              </a:ln>
            </p:spPr>
          </p:sp>
          <p:sp>
            <p:nvSpPr>
              <p:cNvPr id="962" name="Google Shape;962;p51"/>
              <p:cNvSpPr/>
              <p:nvPr/>
            </p:nvSpPr>
            <p:spPr>
              <a:xfrm>
                <a:off x="2680375" y="3510050"/>
                <a:ext cx="137075" cy="674800"/>
              </a:xfrm>
              <a:custGeom>
                <a:rect b="b" l="l" r="r" t="t"/>
                <a:pathLst>
                  <a:path extrusionOk="0" h="26992" w="5483">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3" name="Google Shape;963;p51"/>
            <p:cNvGrpSpPr/>
            <p:nvPr/>
          </p:nvGrpSpPr>
          <p:grpSpPr>
            <a:xfrm>
              <a:off x="3855466" y="3289811"/>
              <a:ext cx="112514" cy="94210"/>
              <a:chOff x="3918000" y="3561900"/>
              <a:chExt cx="236225" cy="207100"/>
            </a:xfrm>
          </p:grpSpPr>
          <p:sp>
            <p:nvSpPr>
              <p:cNvPr id="964" name="Google Shape;964;p51"/>
              <p:cNvSpPr/>
              <p:nvPr/>
            </p:nvSpPr>
            <p:spPr>
              <a:xfrm>
                <a:off x="3925800" y="3561900"/>
                <a:ext cx="228425" cy="170000"/>
              </a:xfrm>
              <a:custGeom>
                <a:rect b="b" l="l" r="r" t="t"/>
                <a:pathLst>
                  <a:path extrusionOk="0" h="6800" w="9137">
                    <a:moveTo>
                      <a:pt x="0" y="4356"/>
                    </a:moveTo>
                    <a:lnTo>
                      <a:pt x="1381" y="1594"/>
                    </a:lnTo>
                    <a:lnTo>
                      <a:pt x="7012" y="0"/>
                    </a:lnTo>
                    <a:lnTo>
                      <a:pt x="9137" y="532"/>
                    </a:lnTo>
                    <a:lnTo>
                      <a:pt x="8500" y="2444"/>
                    </a:lnTo>
                    <a:lnTo>
                      <a:pt x="6906" y="5206"/>
                    </a:lnTo>
                    <a:lnTo>
                      <a:pt x="3719" y="6800"/>
                    </a:lnTo>
                    <a:close/>
                  </a:path>
                </a:pathLst>
              </a:custGeom>
              <a:solidFill>
                <a:schemeClr val="lt2"/>
              </a:solidFill>
              <a:ln>
                <a:noFill/>
              </a:ln>
            </p:spPr>
          </p:sp>
          <p:sp>
            <p:nvSpPr>
              <p:cNvPr id="965" name="Google Shape;965;p51"/>
              <p:cNvSpPr/>
              <p:nvPr/>
            </p:nvSpPr>
            <p:spPr>
              <a:xfrm>
                <a:off x="3918000" y="3569675"/>
                <a:ext cx="229150" cy="199325"/>
              </a:xfrm>
              <a:custGeom>
                <a:rect b="b" l="l" r="r" t="t"/>
                <a:pathLst>
                  <a:path extrusionOk="0" h="7973" w="9166">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6" name="Google Shape;966;p51"/>
            <p:cNvSpPr/>
            <p:nvPr/>
          </p:nvSpPr>
          <p:spPr>
            <a:xfrm>
              <a:off x="3292646" y="3020419"/>
              <a:ext cx="18695" cy="5482"/>
            </a:xfrm>
            <a:custGeom>
              <a:rect b="b" l="l" r="r" t="t"/>
              <a:pathLst>
                <a:path extrusionOk="0" h="482" w="157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1"/>
            <p:cNvSpPr/>
            <p:nvPr/>
          </p:nvSpPr>
          <p:spPr>
            <a:xfrm>
              <a:off x="3260258" y="3010662"/>
              <a:ext cx="26423" cy="16661"/>
            </a:xfrm>
            <a:custGeom>
              <a:rect b="b" l="l" r="r" t="t"/>
              <a:pathLst>
                <a:path extrusionOk="0" h="1465" w="2219">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1"/>
            <p:cNvSpPr/>
            <p:nvPr/>
          </p:nvSpPr>
          <p:spPr>
            <a:xfrm>
              <a:off x="3408744" y="2329870"/>
              <a:ext cx="289769" cy="354333"/>
            </a:xfrm>
            <a:custGeom>
              <a:rect b="b" l="l" r="r" t="t"/>
              <a:pathLst>
                <a:path extrusionOk="0" h="31157" w="24335">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grpSp>
          <p:nvGrpSpPr>
            <p:cNvPr id="969" name="Google Shape;969;p51"/>
            <p:cNvGrpSpPr/>
            <p:nvPr/>
          </p:nvGrpSpPr>
          <p:grpSpPr>
            <a:xfrm>
              <a:off x="2905224" y="2311071"/>
              <a:ext cx="596721" cy="528992"/>
              <a:chOff x="1922950" y="1410350"/>
              <a:chExt cx="1252825" cy="1162875"/>
            </a:xfrm>
          </p:grpSpPr>
          <p:sp>
            <p:nvSpPr>
              <p:cNvPr id="970" name="Google Shape;970;p51"/>
              <p:cNvSpPr/>
              <p:nvPr/>
            </p:nvSpPr>
            <p:spPr>
              <a:xfrm>
                <a:off x="1988325" y="2333100"/>
                <a:ext cx="52325" cy="65925"/>
              </a:xfrm>
              <a:custGeom>
                <a:rect b="b" l="l" r="r" t="t"/>
                <a:pathLst>
                  <a:path extrusionOk="0" h="2637" w="2093">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1"/>
              <p:cNvSpPr/>
              <p:nvPr/>
            </p:nvSpPr>
            <p:spPr>
              <a:xfrm>
                <a:off x="1953800" y="2242075"/>
                <a:ext cx="23050" cy="54425"/>
              </a:xfrm>
              <a:custGeom>
                <a:rect b="b" l="l" r="r" t="t"/>
                <a:pathLst>
                  <a:path extrusionOk="0" h="2177" w="922">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1"/>
              <p:cNvSpPr/>
              <p:nvPr/>
            </p:nvSpPr>
            <p:spPr>
              <a:xfrm>
                <a:off x="2552225" y="1885325"/>
                <a:ext cx="48150" cy="48675"/>
              </a:xfrm>
              <a:custGeom>
                <a:rect b="b" l="l" r="r" t="t"/>
                <a:pathLst>
                  <a:path extrusionOk="0" h="1947" w="1926">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1"/>
              <p:cNvSpPr/>
              <p:nvPr/>
            </p:nvSpPr>
            <p:spPr>
              <a:xfrm>
                <a:off x="2722750" y="1634775"/>
                <a:ext cx="145950" cy="133925"/>
              </a:xfrm>
              <a:custGeom>
                <a:rect b="b" l="l" r="r" t="t"/>
                <a:pathLst>
                  <a:path extrusionOk="0" h="5357" w="5838">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1"/>
              <p:cNvSpPr/>
              <p:nvPr/>
            </p:nvSpPr>
            <p:spPr>
              <a:xfrm>
                <a:off x="2687175" y="1694400"/>
                <a:ext cx="33500" cy="37675"/>
              </a:xfrm>
              <a:custGeom>
                <a:rect b="b" l="l" r="r" t="t"/>
                <a:pathLst>
                  <a:path extrusionOk="0" h="1507" w="134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1"/>
              <p:cNvSpPr/>
              <p:nvPr/>
            </p:nvSpPr>
            <p:spPr>
              <a:xfrm>
                <a:off x="2605050" y="1520200"/>
                <a:ext cx="42400" cy="26175"/>
              </a:xfrm>
              <a:custGeom>
                <a:rect b="b" l="l" r="r" t="t"/>
                <a:pathLst>
                  <a:path extrusionOk="0" h="1047" w="1696">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1"/>
              <p:cNvSpPr/>
              <p:nvPr/>
            </p:nvSpPr>
            <p:spPr>
              <a:xfrm>
                <a:off x="2443425" y="1547400"/>
                <a:ext cx="109875" cy="60700"/>
              </a:xfrm>
              <a:custGeom>
                <a:rect b="b" l="l" r="r" t="t"/>
                <a:pathLst>
                  <a:path extrusionOk="0" h="2428" w="4395">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1"/>
              <p:cNvSpPr/>
              <p:nvPr/>
            </p:nvSpPr>
            <p:spPr>
              <a:xfrm>
                <a:off x="2580975" y="1547400"/>
                <a:ext cx="48150" cy="32475"/>
              </a:xfrm>
              <a:custGeom>
                <a:rect b="b" l="l" r="r" t="t"/>
                <a:pathLst>
                  <a:path extrusionOk="0" h="1299" w="1926">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1"/>
              <p:cNvSpPr/>
              <p:nvPr/>
            </p:nvSpPr>
            <p:spPr>
              <a:xfrm>
                <a:off x="2474800" y="1600250"/>
                <a:ext cx="142825" cy="88425"/>
              </a:xfrm>
              <a:custGeom>
                <a:rect b="b" l="l" r="r" t="t"/>
                <a:pathLst>
                  <a:path extrusionOk="0" h="3537" w="5713">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1"/>
              <p:cNvSpPr/>
              <p:nvPr/>
            </p:nvSpPr>
            <p:spPr>
              <a:xfrm>
                <a:off x="2638000" y="1637900"/>
                <a:ext cx="69075" cy="67500"/>
              </a:xfrm>
              <a:custGeom>
                <a:rect b="b" l="l" r="r" t="t"/>
                <a:pathLst>
                  <a:path extrusionOk="0" h="2700" w="2763">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1"/>
              <p:cNvSpPr/>
              <p:nvPr/>
            </p:nvSpPr>
            <p:spPr>
              <a:xfrm>
                <a:off x="2686125" y="1510800"/>
                <a:ext cx="62275" cy="87900"/>
              </a:xfrm>
              <a:custGeom>
                <a:rect b="b" l="l" r="r" t="t"/>
                <a:pathLst>
                  <a:path extrusionOk="0" h="3516" w="2491">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1"/>
              <p:cNvSpPr/>
              <p:nvPr/>
            </p:nvSpPr>
            <p:spPr>
              <a:xfrm>
                <a:off x="2799125" y="1455875"/>
                <a:ext cx="96775" cy="158525"/>
              </a:xfrm>
              <a:custGeom>
                <a:rect b="b" l="l" r="r" t="t"/>
                <a:pathLst>
                  <a:path extrusionOk="0" h="6341" w="3871">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1"/>
              <p:cNvSpPr/>
              <p:nvPr/>
            </p:nvSpPr>
            <p:spPr>
              <a:xfrm>
                <a:off x="2744725" y="1557875"/>
                <a:ext cx="36625" cy="48150"/>
              </a:xfrm>
              <a:custGeom>
                <a:rect b="b" l="l" r="r" t="t"/>
                <a:pathLst>
                  <a:path extrusionOk="0" h="1926" w="1465">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1"/>
              <p:cNvSpPr/>
              <p:nvPr/>
            </p:nvSpPr>
            <p:spPr>
              <a:xfrm>
                <a:off x="2789175" y="1410350"/>
                <a:ext cx="386600" cy="302375"/>
              </a:xfrm>
              <a:custGeom>
                <a:rect b="b" l="l" r="r" t="t"/>
                <a:pathLst>
                  <a:path extrusionOk="0" h="12095" w="15464">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1"/>
              <p:cNvSpPr/>
              <p:nvPr/>
            </p:nvSpPr>
            <p:spPr>
              <a:xfrm>
                <a:off x="2905300" y="2401625"/>
                <a:ext cx="91575" cy="98875"/>
              </a:xfrm>
              <a:custGeom>
                <a:rect b="b" l="l" r="r" t="t"/>
                <a:pathLst>
                  <a:path extrusionOk="0" h="3955" w="3663">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1"/>
              <p:cNvSpPr/>
              <p:nvPr/>
            </p:nvSpPr>
            <p:spPr>
              <a:xfrm>
                <a:off x="1922950" y="1659350"/>
                <a:ext cx="1050900" cy="913875"/>
              </a:xfrm>
              <a:custGeom>
                <a:rect b="b" l="l" r="r" t="t"/>
                <a:pathLst>
                  <a:path extrusionOk="0" h="36555" w="42036">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CBC2"/>
                  </a:solidFill>
                </a:endParaRPr>
              </a:p>
            </p:txBody>
          </p:sp>
        </p:grpSp>
        <p:sp>
          <p:nvSpPr>
            <p:cNvPr id="986" name="Google Shape;986;p51"/>
            <p:cNvSpPr/>
            <p:nvPr/>
          </p:nvSpPr>
          <p:spPr>
            <a:xfrm>
              <a:off x="3216902" y="3020658"/>
              <a:ext cx="15456" cy="5959"/>
            </a:xfrm>
            <a:custGeom>
              <a:rect b="b" l="l" r="r" t="t"/>
              <a:pathLst>
                <a:path extrusionOk="0" h="524" w="1298">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1"/>
            <p:cNvSpPr/>
            <p:nvPr/>
          </p:nvSpPr>
          <p:spPr>
            <a:xfrm>
              <a:off x="3243063" y="3010423"/>
              <a:ext cx="19695" cy="13340"/>
            </a:xfrm>
            <a:custGeom>
              <a:rect b="b" l="l" r="r" t="t"/>
              <a:pathLst>
                <a:path extrusionOk="0" h="1173" w="1654">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1"/>
            <p:cNvSpPr/>
            <p:nvPr/>
          </p:nvSpPr>
          <p:spPr>
            <a:xfrm>
              <a:off x="3173297" y="2986859"/>
              <a:ext cx="73267" cy="24997"/>
            </a:xfrm>
            <a:custGeom>
              <a:rect b="b" l="l" r="r" t="t"/>
              <a:pathLst>
                <a:path extrusionOk="0" h="2198" w="6153">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1"/>
            <p:cNvSpPr/>
            <p:nvPr/>
          </p:nvSpPr>
          <p:spPr>
            <a:xfrm>
              <a:off x="3371128" y="3527019"/>
              <a:ext cx="18695" cy="10247"/>
            </a:xfrm>
            <a:custGeom>
              <a:rect b="b" l="l" r="r" t="t"/>
              <a:pathLst>
                <a:path extrusionOk="0" h="901" w="157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1"/>
            <p:cNvSpPr/>
            <p:nvPr/>
          </p:nvSpPr>
          <p:spPr>
            <a:xfrm>
              <a:off x="3183264" y="3080853"/>
              <a:ext cx="38140" cy="16672"/>
            </a:xfrm>
            <a:custGeom>
              <a:rect b="b" l="l" r="r" t="t"/>
              <a:pathLst>
                <a:path extrusionOk="0" h="1466" w="3203">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1"/>
            <p:cNvSpPr/>
            <p:nvPr/>
          </p:nvSpPr>
          <p:spPr>
            <a:xfrm>
              <a:off x="3163092" y="3070629"/>
              <a:ext cx="23172" cy="20709"/>
            </a:xfrm>
            <a:custGeom>
              <a:rect b="b" l="l" r="r" t="t"/>
              <a:pathLst>
                <a:path extrusionOk="0" h="1821" w="1946">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1"/>
            <p:cNvSpPr/>
            <p:nvPr/>
          </p:nvSpPr>
          <p:spPr>
            <a:xfrm>
              <a:off x="3150875" y="3043494"/>
              <a:ext cx="32150" cy="30467"/>
            </a:xfrm>
            <a:custGeom>
              <a:rect b="b" l="l" r="r" t="t"/>
              <a:pathLst>
                <a:path extrusionOk="0" h="2679" w="270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1"/>
            <p:cNvSpPr/>
            <p:nvPr/>
          </p:nvSpPr>
          <p:spPr>
            <a:xfrm>
              <a:off x="3140409" y="3037308"/>
              <a:ext cx="43617" cy="20948"/>
            </a:xfrm>
            <a:custGeom>
              <a:rect b="b" l="l" r="r" t="t"/>
              <a:pathLst>
                <a:path extrusionOk="0" h="1842" w="3663">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1"/>
            <p:cNvSpPr/>
            <p:nvPr/>
          </p:nvSpPr>
          <p:spPr>
            <a:xfrm>
              <a:off x="3134431" y="3048737"/>
              <a:ext cx="17206" cy="9519"/>
            </a:xfrm>
            <a:custGeom>
              <a:rect b="b" l="l" r="r" t="t"/>
              <a:pathLst>
                <a:path extrusionOk="0" h="837" w="1445">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1"/>
            <p:cNvSpPr/>
            <p:nvPr/>
          </p:nvSpPr>
          <p:spPr>
            <a:xfrm>
              <a:off x="3142159" y="3021841"/>
              <a:ext cx="7978" cy="16672"/>
            </a:xfrm>
            <a:custGeom>
              <a:rect b="b" l="l" r="r" t="t"/>
              <a:pathLst>
                <a:path extrusionOk="0" h="1466" w="67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1"/>
            <p:cNvSpPr/>
            <p:nvPr/>
          </p:nvSpPr>
          <p:spPr>
            <a:xfrm>
              <a:off x="3120487" y="3025651"/>
              <a:ext cx="28411" cy="28568"/>
            </a:xfrm>
            <a:custGeom>
              <a:rect b="b" l="l" r="r" t="t"/>
              <a:pathLst>
                <a:path extrusionOk="0" h="2512" w="2386">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1"/>
            <p:cNvSpPr/>
            <p:nvPr/>
          </p:nvSpPr>
          <p:spPr>
            <a:xfrm>
              <a:off x="2965761" y="2909287"/>
              <a:ext cx="196343" cy="138983"/>
            </a:xfrm>
            <a:custGeom>
              <a:rect b="b" l="l" r="r" t="t"/>
              <a:pathLst>
                <a:path extrusionOk="0" h="12221" w="16489">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1"/>
            <p:cNvSpPr/>
            <p:nvPr/>
          </p:nvSpPr>
          <p:spPr>
            <a:xfrm>
              <a:off x="3378594" y="3107749"/>
              <a:ext cx="19445" cy="26657"/>
            </a:xfrm>
            <a:custGeom>
              <a:rect b="b" l="l" r="r" t="t"/>
              <a:pathLst>
                <a:path extrusionOk="0" h="2344" w="1633">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1"/>
            <p:cNvSpPr/>
            <p:nvPr/>
          </p:nvSpPr>
          <p:spPr>
            <a:xfrm>
              <a:off x="3354434" y="3105122"/>
              <a:ext cx="27661" cy="28807"/>
            </a:xfrm>
            <a:custGeom>
              <a:rect b="b" l="l" r="r" t="t"/>
              <a:pathLst>
                <a:path extrusionOk="0" h="2533" w="2323">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1"/>
            <p:cNvSpPr/>
            <p:nvPr/>
          </p:nvSpPr>
          <p:spPr>
            <a:xfrm>
              <a:off x="3331012" y="3088711"/>
              <a:ext cx="34639" cy="49743"/>
            </a:xfrm>
            <a:custGeom>
              <a:rect b="b" l="l" r="r" t="t"/>
              <a:pathLst>
                <a:path extrusionOk="0" h="4374" w="2909">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1"/>
            <p:cNvSpPr/>
            <p:nvPr/>
          </p:nvSpPr>
          <p:spPr>
            <a:xfrm>
              <a:off x="3250041" y="3063487"/>
              <a:ext cx="91450" cy="78538"/>
            </a:xfrm>
            <a:custGeom>
              <a:rect b="b" l="l" r="r" t="t"/>
              <a:pathLst>
                <a:path extrusionOk="0" h="6906" w="768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1"/>
            <p:cNvSpPr/>
            <p:nvPr/>
          </p:nvSpPr>
          <p:spPr>
            <a:xfrm>
              <a:off x="3209425" y="3061815"/>
              <a:ext cx="82733" cy="112565"/>
            </a:xfrm>
            <a:custGeom>
              <a:rect b="b" l="l" r="r" t="t"/>
              <a:pathLst>
                <a:path extrusionOk="0" h="9898" w="6948">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1"/>
            <p:cNvSpPr/>
            <p:nvPr/>
          </p:nvSpPr>
          <p:spPr>
            <a:xfrm>
              <a:off x="3195231" y="3136533"/>
              <a:ext cx="40867" cy="42852"/>
            </a:xfrm>
            <a:custGeom>
              <a:rect b="b" l="l" r="r" t="t"/>
              <a:pathLst>
                <a:path extrusionOk="0" h="3768" w="3432">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1"/>
            <p:cNvSpPr/>
            <p:nvPr/>
          </p:nvSpPr>
          <p:spPr>
            <a:xfrm>
              <a:off x="3192980" y="3146290"/>
              <a:ext cx="88711" cy="124938"/>
            </a:xfrm>
            <a:custGeom>
              <a:rect b="b" l="l" r="r" t="t"/>
              <a:pathLst>
                <a:path extrusionOk="0" h="10986" w="745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1"/>
            <p:cNvSpPr/>
            <p:nvPr/>
          </p:nvSpPr>
          <p:spPr>
            <a:xfrm>
              <a:off x="3275452" y="3211250"/>
              <a:ext cx="85722" cy="91389"/>
            </a:xfrm>
            <a:custGeom>
              <a:rect b="b" l="l" r="r" t="t"/>
              <a:pathLst>
                <a:path extrusionOk="0" h="8036" w="7199">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sp>
          <p:nvSpPr>
            <p:cNvPr id="1006" name="Google Shape;1006;p51"/>
            <p:cNvSpPr/>
            <p:nvPr/>
          </p:nvSpPr>
          <p:spPr>
            <a:xfrm>
              <a:off x="3327273" y="3275982"/>
              <a:ext cx="58811" cy="59262"/>
            </a:xfrm>
            <a:custGeom>
              <a:rect b="b" l="l" r="r" t="t"/>
              <a:pathLst>
                <a:path extrusionOk="0" h="5211" w="4939">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CBC2"/>
                </a:solidFill>
              </a:endParaRPr>
            </a:p>
          </p:txBody>
        </p:sp>
        <p:sp>
          <p:nvSpPr>
            <p:cNvPr id="1007" name="Google Shape;1007;p51"/>
            <p:cNvSpPr/>
            <p:nvPr/>
          </p:nvSpPr>
          <p:spPr>
            <a:xfrm>
              <a:off x="3363150" y="3352838"/>
              <a:ext cx="34889" cy="37848"/>
            </a:xfrm>
            <a:custGeom>
              <a:rect b="b" l="l" r="r" t="t"/>
              <a:pathLst>
                <a:path extrusionOk="0" h="3328" w="293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8" name="Google Shape;1008;p51"/>
            <p:cNvGrpSpPr/>
            <p:nvPr/>
          </p:nvGrpSpPr>
          <p:grpSpPr>
            <a:xfrm>
              <a:off x="3280929" y="3294542"/>
              <a:ext cx="109894" cy="272224"/>
              <a:chOff x="2711750" y="3572300"/>
              <a:chExt cx="230725" cy="598425"/>
            </a:xfrm>
          </p:grpSpPr>
          <p:sp>
            <p:nvSpPr>
              <p:cNvPr id="1009" name="Google Shape;1009;p51"/>
              <p:cNvSpPr/>
              <p:nvPr/>
            </p:nvSpPr>
            <p:spPr>
              <a:xfrm>
                <a:off x="2711750" y="3572300"/>
                <a:ext cx="230725" cy="538800"/>
              </a:xfrm>
              <a:custGeom>
                <a:rect b="b" l="l" r="r" t="t"/>
                <a:pathLst>
                  <a:path extrusionOk="0" h="21552" w="9229">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1"/>
              <p:cNvSpPr/>
              <p:nvPr/>
            </p:nvSpPr>
            <p:spPr>
              <a:xfrm>
                <a:off x="2804875" y="4134625"/>
                <a:ext cx="51800" cy="36100"/>
              </a:xfrm>
              <a:custGeom>
                <a:rect b="b" l="l" r="r" t="t"/>
                <a:pathLst>
                  <a:path extrusionOk="0" h="1444" w="2072">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1" name="Google Shape;1011;p51"/>
            <p:cNvSpPr/>
            <p:nvPr/>
          </p:nvSpPr>
          <p:spPr>
            <a:xfrm>
              <a:off x="4563295" y="2964728"/>
              <a:ext cx="12467" cy="27863"/>
            </a:xfrm>
            <a:custGeom>
              <a:rect b="b" l="l" r="r" t="t"/>
              <a:pathLst>
                <a:path extrusionOk="0" h="2450" w="1047">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2" name="Google Shape;1012;p51"/>
            <p:cNvGrpSpPr/>
            <p:nvPr/>
          </p:nvGrpSpPr>
          <p:grpSpPr>
            <a:xfrm>
              <a:off x="3790439" y="2408636"/>
              <a:ext cx="73017" cy="75684"/>
              <a:chOff x="3781475" y="1624825"/>
              <a:chExt cx="153300" cy="166375"/>
            </a:xfrm>
          </p:grpSpPr>
          <p:sp>
            <p:nvSpPr>
              <p:cNvPr id="1013" name="Google Shape;1013;p51"/>
              <p:cNvSpPr/>
              <p:nvPr/>
            </p:nvSpPr>
            <p:spPr>
              <a:xfrm>
                <a:off x="3845300" y="1624825"/>
                <a:ext cx="89475" cy="60700"/>
              </a:xfrm>
              <a:custGeom>
                <a:rect b="b" l="l" r="r" t="t"/>
                <a:pathLst>
                  <a:path extrusionOk="0" h="2428" w="3579">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1"/>
              <p:cNvSpPr/>
              <p:nvPr/>
            </p:nvSpPr>
            <p:spPr>
              <a:xfrm>
                <a:off x="3875625" y="1704850"/>
                <a:ext cx="21475" cy="18350"/>
              </a:xfrm>
              <a:custGeom>
                <a:rect b="b" l="l" r="r" t="t"/>
                <a:pathLst>
                  <a:path extrusionOk="0" h="734" w="859">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1"/>
              <p:cNvSpPr/>
              <p:nvPr/>
            </p:nvSpPr>
            <p:spPr>
              <a:xfrm>
                <a:off x="3883475" y="1716375"/>
                <a:ext cx="39275" cy="43425"/>
              </a:xfrm>
              <a:custGeom>
                <a:rect b="b" l="l" r="r" t="t"/>
                <a:pathLst>
                  <a:path extrusionOk="0" h="1737" w="1571">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1"/>
              <p:cNvSpPr/>
              <p:nvPr/>
            </p:nvSpPr>
            <p:spPr>
              <a:xfrm>
                <a:off x="3781475" y="1649925"/>
                <a:ext cx="102550" cy="141275"/>
              </a:xfrm>
              <a:custGeom>
                <a:rect b="b" l="l" r="r" t="t"/>
                <a:pathLst>
                  <a:path extrusionOk="0" h="5651" w="4102">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7" name="Google Shape;1017;p51"/>
            <p:cNvSpPr/>
            <p:nvPr/>
          </p:nvSpPr>
          <p:spPr>
            <a:xfrm>
              <a:off x="4580490" y="2850992"/>
              <a:ext cx="28661" cy="38087"/>
            </a:xfrm>
            <a:custGeom>
              <a:rect b="b" l="l" r="r" t="t"/>
              <a:pathLst>
                <a:path extrusionOk="0" h="3349" w="2407">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1"/>
            <p:cNvSpPr/>
            <p:nvPr/>
          </p:nvSpPr>
          <p:spPr>
            <a:xfrm>
              <a:off x="4566534" y="2807208"/>
              <a:ext cx="32650" cy="53553"/>
            </a:xfrm>
            <a:custGeom>
              <a:rect b="b" l="l" r="r" t="t"/>
              <a:pathLst>
                <a:path extrusionOk="0" h="4709" w="2742">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1"/>
            <p:cNvSpPr/>
            <p:nvPr/>
          </p:nvSpPr>
          <p:spPr>
            <a:xfrm>
              <a:off x="4301938" y="2737722"/>
              <a:ext cx="211787" cy="95438"/>
            </a:xfrm>
            <a:custGeom>
              <a:rect b="b" l="l" r="r" t="t"/>
              <a:pathLst>
                <a:path extrusionOk="0" h="8392" w="17786">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1"/>
            <p:cNvSpPr/>
            <p:nvPr/>
          </p:nvSpPr>
          <p:spPr>
            <a:xfrm>
              <a:off x="4718522" y="3165089"/>
              <a:ext cx="67277" cy="54986"/>
            </a:xfrm>
            <a:custGeom>
              <a:rect b="b" l="l" r="r" t="t"/>
              <a:pathLst>
                <a:path extrusionOk="0" h="4835" w="565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1"/>
            <p:cNvSpPr/>
            <p:nvPr/>
          </p:nvSpPr>
          <p:spPr>
            <a:xfrm>
              <a:off x="4567785" y="3016610"/>
              <a:ext cx="54822" cy="91389"/>
            </a:xfrm>
            <a:custGeom>
              <a:rect b="b" l="l" r="r" t="t"/>
              <a:pathLst>
                <a:path extrusionOk="0" h="8036" w="4604">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1"/>
            <p:cNvSpPr/>
            <p:nvPr/>
          </p:nvSpPr>
          <p:spPr>
            <a:xfrm>
              <a:off x="4595934" y="3205063"/>
              <a:ext cx="26673" cy="13340"/>
            </a:xfrm>
            <a:custGeom>
              <a:rect b="b" l="l" r="r" t="t"/>
              <a:pathLst>
                <a:path extrusionOk="0" h="1173" w="224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3" name="Google Shape;1023;p51"/>
            <p:cNvGrpSpPr/>
            <p:nvPr/>
          </p:nvGrpSpPr>
          <p:grpSpPr>
            <a:xfrm>
              <a:off x="4498519" y="3116551"/>
              <a:ext cx="221503" cy="92572"/>
              <a:chOff x="5268100" y="3181025"/>
              <a:chExt cx="465050" cy="203500"/>
            </a:xfrm>
          </p:grpSpPr>
          <p:sp>
            <p:nvSpPr>
              <p:cNvPr id="1024" name="Google Shape;1024;p51"/>
              <p:cNvSpPr/>
              <p:nvPr/>
            </p:nvSpPr>
            <p:spPr>
              <a:xfrm>
                <a:off x="5408300" y="3224425"/>
                <a:ext cx="96775" cy="107800"/>
              </a:xfrm>
              <a:custGeom>
                <a:rect b="b" l="l" r="r" t="t"/>
                <a:pathLst>
                  <a:path extrusionOk="0" h="4312" w="3871">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1"/>
              <p:cNvSpPr/>
              <p:nvPr/>
            </p:nvSpPr>
            <p:spPr>
              <a:xfrm>
                <a:off x="5587700" y="3253200"/>
                <a:ext cx="145450" cy="131325"/>
              </a:xfrm>
              <a:custGeom>
                <a:rect b="b" l="l" r="r" t="t"/>
                <a:pathLst>
                  <a:path extrusionOk="0" h="5253" w="5818">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1"/>
              <p:cNvSpPr/>
              <p:nvPr/>
            </p:nvSpPr>
            <p:spPr>
              <a:xfrm>
                <a:off x="5268100" y="3181025"/>
                <a:ext cx="143350" cy="129750"/>
              </a:xfrm>
              <a:custGeom>
                <a:rect b="b" l="l" r="r" t="t"/>
                <a:pathLst>
                  <a:path extrusionOk="0" h="5190" w="5734">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7" name="Google Shape;1027;p51"/>
            <p:cNvSpPr/>
            <p:nvPr/>
          </p:nvSpPr>
          <p:spPr>
            <a:xfrm>
              <a:off x="4437231" y="3100607"/>
              <a:ext cx="29912" cy="37370"/>
            </a:xfrm>
            <a:custGeom>
              <a:rect b="b" l="l" r="r" t="t"/>
              <a:pathLst>
                <a:path extrusionOk="0" h="3286" w="2512">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1"/>
            <p:cNvSpPr/>
            <p:nvPr/>
          </p:nvSpPr>
          <p:spPr>
            <a:xfrm>
              <a:off x="4503746" y="3099174"/>
              <a:ext cx="65289" cy="42135"/>
            </a:xfrm>
            <a:custGeom>
              <a:rect b="b" l="l" r="r" t="t"/>
              <a:pathLst>
                <a:path extrusionOk="0" h="3705" w="5483">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1"/>
            <p:cNvSpPr/>
            <p:nvPr/>
          </p:nvSpPr>
          <p:spPr>
            <a:xfrm>
              <a:off x="4442708" y="2983061"/>
              <a:ext cx="56823" cy="104945"/>
            </a:xfrm>
            <a:custGeom>
              <a:rect b="b" l="l" r="r" t="t"/>
              <a:pathLst>
                <a:path extrusionOk="0" h="9228" w="4772">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1"/>
            <p:cNvSpPr/>
            <p:nvPr/>
          </p:nvSpPr>
          <p:spPr>
            <a:xfrm>
              <a:off x="4450186" y="3045644"/>
              <a:ext cx="36139" cy="29750"/>
            </a:xfrm>
            <a:custGeom>
              <a:rect b="b" l="l" r="r" t="t"/>
              <a:pathLst>
                <a:path extrusionOk="0" h="2616" w="3035">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1"/>
            <p:cNvSpPr/>
            <p:nvPr/>
          </p:nvSpPr>
          <p:spPr>
            <a:xfrm>
              <a:off x="4429753" y="2990191"/>
              <a:ext cx="55822" cy="61650"/>
            </a:xfrm>
            <a:custGeom>
              <a:rect b="b" l="l" r="r" t="t"/>
              <a:pathLst>
                <a:path extrusionOk="0" h="5421" w="4688">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1"/>
            <p:cNvSpPr/>
            <p:nvPr/>
          </p:nvSpPr>
          <p:spPr>
            <a:xfrm>
              <a:off x="4413309" y="3004475"/>
              <a:ext cx="58061" cy="103285"/>
            </a:xfrm>
            <a:custGeom>
              <a:rect b="b" l="l" r="r" t="t"/>
              <a:pathLst>
                <a:path extrusionOk="0" h="9082" w="4876">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1"/>
            <p:cNvSpPr/>
            <p:nvPr/>
          </p:nvSpPr>
          <p:spPr>
            <a:xfrm>
              <a:off x="4375443" y="2948079"/>
              <a:ext cx="61050" cy="131125"/>
            </a:xfrm>
            <a:custGeom>
              <a:rect b="b" l="l" r="r" t="t"/>
              <a:pathLst>
                <a:path extrusionOk="0" h="11530" w="5127">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1"/>
            <p:cNvSpPr/>
            <p:nvPr/>
          </p:nvSpPr>
          <p:spPr>
            <a:xfrm>
              <a:off x="4343054" y="2959975"/>
              <a:ext cx="35389" cy="43557"/>
            </a:xfrm>
            <a:custGeom>
              <a:rect b="b" l="l" r="r" t="t"/>
              <a:pathLst>
                <a:path extrusionOk="0" h="3830" w="2972">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1"/>
            <p:cNvSpPr/>
            <p:nvPr/>
          </p:nvSpPr>
          <p:spPr>
            <a:xfrm>
              <a:off x="3793178" y="2712975"/>
              <a:ext cx="26423" cy="30945"/>
            </a:xfrm>
            <a:custGeom>
              <a:rect b="b" l="l" r="r" t="t"/>
              <a:pathLst>
                <a:path extrusionOk="0" h="2721" w="2219">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1"/>
            <p:cNvSpPr/>
            <p:nvPr/>
          </p:nvSpPr>
          <p:spPr>
            <a:xfrm>
              <a:off x="3772256" y="2560208"/>
              <a:ext cx="138282" cy="153495"/>
            </a:xfrm>
            <a:custGeom>
              <a:rect b="b" l="l" r="r" t="t"/>
              <a:pathLst>
                <a:path extrusionOk="0" h="13497" w="11613">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1"/>
            <p:cNvSpPr/>
            <p:nvPr/>
          </p:nvSpPr>
          <p:spPr>
            <a:xfrm>
              <a:off x="3883127" y="2693471"/>
              <a:ext cx="27411" cy="23803"/>
            </a:xfrm>
            <a:custGeom>
              <a:rect b="b" l="l" r="r" t="t"/>
              <a:pathLst>
                <a:path extrusionOk="0" h="2093" w="2302">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1"/>
            <p:cNvSpPr/>
            <p:nvPr/>
          </p:nvSpPr>
          <p:spPr>
            <a:xfrm>
              <a:off x="3870422" y="2710598"/>
              <a:ext cx="43605" cy="22620"/>
            </a:xfrm>
            <a:custGeom>
              <a:rect b="b" l="l" r="r" t="t"/>
              <a:pathLst>
                <a:path extrusionOk="0" h="1989" w="3662">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1"/>
            <p:cNvSpPr/>
            <p:nvPr/>
          </p:nvSpPr>
          <p:spPr>
            <a:xfrm>
              <a:off x="3871910" y="2726065"/>
              <a:ext cx="33901" cy="23803"/>
            </a:xfrm>
            <a:custGeom>
              <a:rect b="b" l="l" r="r" t="t"/>
              <a:pathLst>
                <a:path extrusionOk="0" h="2093" w="2847">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1"/>
            <p:cNvSpPr/>
            <p:nvPr/>
          </p:nvSpPr>
          <p:spPr>
            <a:xfrm>
              <a:off x="3888104" y="2727737"/>
              <a:ext cx="57573" cy="42601"/>
            </a:xfrm>
            <a:custGeom>
              <a:rect b="b" l="l" r="r" t="t"/>
              <a:pathLst>
                <a:path extrusionOk="0" h="3746" w="4835">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1"/>
            <p:cNvSpPr/>
            <p:nvPr/>
          </p:nvSpPr>
          <p:spPr>
            <a:xfrm>
              <a:off x="3848488" y="2796972"/>
              <a:ext cx="39628" cy="24519"/>
            </a:xfrm>
            <a:custGeom>
              <a:rect b="b" l="l" r="r" t="t"/>
              <a:pathLst>
                <a:path extrusionOk="0" h="2156" w="3328">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1"/>
            <p:cNvSpPr/>
            <p:nvPr/>
          </p:nvSpPr>
          <p:spPr>
            <a:xfrm>
              <a:off x="3851727" y="2789842"/>
              <a:ext cx="34151" cy="14284"/>
            </a:xfrm>
            <a:custGeom>
              <a:rect b="b" l="l" r="r" t="t"/>
              <a:pathLst>
                <a:path extrusionOk="0" h="1256" w="2868">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1"/>
            <p:cNvSpPr/>
            <p:nvPr/>
          </p:nvSpPr>
          <p:spPr>
            <a:xfrm>
              <a:off x="3869672" y="2845760"/>
              <a:ext cx="12967" cy="23803"/>
            </a:xfrm>
            <a:custGeom>
              <a:rect b="b" l="l" r="r" t="t"/>
              <a:pathLst>
                <a:path extrusionOk="0" h="2093" w="1089">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1"/>
            <p:cNvSpPr/>
            <p:nvPr/>
          </p:nvSpPr>
          <p:spPr>
            <a:xfrm>
              <a:off x="3863444" y="2836958"/>
              <a:ext cx="12467" cy="15000"/>
            </a:xfrm>
            <a:custGeom>
              <a:rect b="b" l="l" r="r" t="t"/>
              <a:pathLst>
                <a:path extrusionOk="0" h="1319" w="1047">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1"/>
            <p:cNvSpPr/>
            <p:nvPr/>
          </p:nvSpPr>
          <p:spPr>
            <a:xfrm>
              <a:off x="3844761" y="2824346"/>
              <a:ext cx="25923" cy="21665"/>
            </a:xfrm>
            <a:custGeom>
              <a:rect b="b" l="l" r="r" t="t"/>
              <a:pathLst>
                <a:path extrusionOk="0" h="1905" w="2177">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1"/>
            <p:cNvSpPr/>
            <p:nvPr/>
          </p:nvSpPr>
          <p:spPr>
            <a:xfrm>
              <a:off x="3830555" y="2811734"/>
              <a:ext cx="20195" cy="12146"/>
            </a:xfrm>
            <a:custGeom>
              <a:rect b="b" l="l" r="r" t="t"/>
              <a:pathLst>
                <a:path extrusionOk="0" h="1068" w="1696">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1"/>
            <p:cNvSpPr/>
            <p:nvPr/>
          </p:nvSpPr>
          <p:spPr>
            <a:xfrm>
              <a:off x="3804645" y="2793401"/>
              <a:ext cx="47594" cy="21903"/>
            </a:xfrm>
            <a:custGeom>
              <a:rect b="b" l="l" r="r" t="t"/>
              <a:pathLst>
                <a:path extrusionOk="0" h="1926" w="3997">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1"/>
            <p:cNvSpPr/>
            <p:nvPr/>
          </p:nvSpPr>
          <p:spPr>
            <a:xfrm>
              <a:off x="3831556" y="2741054"/>
              <a:ext cx="63038" cy="50699"/>
            </a:xfrm>
            <a:custGeom>
              <a:rect b="b" l="l" r="r" t="t"/>
              <a:pathLst>
                <a:path extrusionOk="0" h="4458" w="5294">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1"/>
            <p:cNvSpPr/>
            <p:nvPr/>
          </p:nvSpPr>
          <p:spPr>
            <a:xfrm>
              <a:off x="3819089" y="2776036"/>
              <a:ext cx="50345" cy="20948"/>
            </a:xfrm>
            <a:custGeom>
              <a:rect b="b" l="l" r="r" t="t"/>
              <a:pathLst>
                <a:path extrusionOk="0" h="1842" w="4228">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1"/>
            <p:cNvSpPr/>
            <p:nvPr/>
          </p:nvSpPr>
          <p:spPr>
            <a:xfrm>
              <a:off x="3779972" y="2741293"/>
              <a:ext cx="57323" cy="65449"/>
            </a:xfrm>
            <a:custGeom>
              <a:rect b="b" l="l" r="r" t="t"/>
              <a:pathLst>
                <a:path extrusionOk="0" h="5755" w="4814">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1"/>
            <p:cNvSpPr/>
            <p:nvPr/>
          </p:nvSpPr>
          <p:spPr>
            <a:xfrm>
              <a:off x="3764778" y="2755577"/>
              <a:ext cx="24672" cy="21426"/>
            </a:xfrm>
            <a:custGeom>
              <a:rect b="b" l="l" r="r" t="t"/>
              <a:pathLst>
                <a:path extrusionOk="0" h="1884" w="2072">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1"/>
            <p:cNvSpPr/>
            <p:nvPr/>
          </p:nvSpPr>
          <p:spPr>
            <a:xfrm>
              <a:off x="3762540" y="2773181"/>
              <a:ext cx="19445" cy="15956"/>
            </a:xfrm>
            <a:custGeom>
              <a:rect b="b" l="l" r="r" t="t"/>
              <a:pathLst>
                <a:path extrusionOk="0" h="1403" w="1633">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1"/>
            <p:cNvSpPr/>
            <p:nvPr/>
          </p:nvSpPr>
          <p:spPr>
            <a:xfrm>
              <a:off x="3779484" y="2783894"/>
              <a:ext cx="4739" cy="6425"/>
            </a:xfrm>
            <a:custGeom>
              <a:rect b="b" l="l" r="r" t="t"/>
              <a:pathLst>
                <a:path extrusionOk="0" h="565" w="398">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1"/>
            <p:cNvSpPr/>
            <p:nvPr/>
          </p:nvSpPr>
          <p:spPr>
            <a:xfrm>
              <a:off x="3681319" y="2737017"/>
              <a:ext cx="27661" cy="34982"/>
            </a:xfrm>
            <a:custGeom>
              <a:rect b="b" l="l" r="r" t="t"/>
              <a:pathLst>
                <a:path extrusionOk="0" h="3076" w="2323">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5" name="Google Shape;1055;p51"/>
            <p:cNvGrpSpPr/>
            <p:nvPr/>
          </p:nvGrpSpPr>
          <p:grpSpPr>
            <a:xfrm>
              <a:off x="3697513" y="2707266"/>
              <a:ext cx="59549" cy="79733"/>
              <a:chOff x="3586375" y="2281300"/>
              <a:chExt cx="125025" cy="175275"/>
            </a:xfrm>
          </p:grpSpPr>
          <p:sp>
            <p:nvSpPr>
              <p:cNvPr id="1056" name="Google Shape;1056;p51"/>
              <p:cNvSpPr/>
              <p:nvPr/>
            </p:nvSpPr>
            <p:spPr>
              <a:xfrm>
                <a:off x="3609900" y="2281300"/>
                <a:ext cx="101500" cy="175275"/>
              </a:xfrm>
              <a:custGeom>
                <a:rect b="b" l="l" r="r" t="t"/>
                <a:pathLst>
                  <a:path extrusionOk="0" h="7011" w="406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1"/>
              <p:cNvSpPr/>
              <p:nvPr/>
            </p:nvSpPr>
            <p:spPr>
              <a:xfrm>
                <a:off x="3586375" y="2350350"/>
                <a:ext cx="31925" cy="25125"/>
              </a:xfrm>
              <a:custGeom>
                <a:rect b="b" l="l" r="r" t="t"/>
                <a:pathLst>
                  <a:path extrusionOk="0" h="1005" w="1277">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8" name="Google Shape;1058;p51"/>
            <p:cNvSpPr/>
            <p:nvPr/>
          </p:nvSpPr>
          <p:spPr>
            <a:xfrm>
              <a:off x="4037841" y="3224817"/>
              <a:ext cx="52333" cy="93527"/>
            </a:xfrm>
            <a:custGeom>
              <a:rect b="b" l="l" r="r" t="t"/>
              <a:pathLst>
                <a:path extrusionOk="0" h="8224" w="4395">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1"/>
            <p:cNvSpPr/>
            <p:nvPr/>
          </p:nvSpPr>
          <p:spPr>
            <a:xfrm>
              <a:off x="4696588" y="3469667"/>
              <a:ext cx="26173" cy="32378"/>
            </a:xfrm>
            <a:custGeom>
              <a:rect b="b" l="l" r="r" t="t"/>
              <a:pathLst>
                <a:path extrusionOk="0" h="2847" w="2198">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0" name="Google Shape;1060;p51"/>
            <p:cNvGrpSpPr/>
            <p:nvPr/>
          </p:nvGrpSpPr>
          <p:grpSpPr>
            <a:xfrm>
              <a:off x="4824403" y="3421846"/>
              <a:ext cx="110132" cy="130647"/>
              <a:chOff x="5952300" y="3852150"/>
              <a:chExt cx="231225" cy="287200"/>
            </a:xfrm>
          </p:grpSpPr>
          <p:sp>
            <p:nvSpPr>
              <p:cNvPr id="1061" name="Google Shape;1061;p51"/>
              <p:cNvSpPr/>
              <p:nvPr/>
            </p:nvSpPr>
            <p:spPr>
              <a:xfrm>
                <a:off x="5952300" y="3996525"/>
                <a:ext cx="145450" cy="142825"/>
              </a:xfrm>
              <a:custGeom>
                <a:rect b="b" l="l" r="r" t="t"/>
                <a:pathLst>
                  <a:path extrusionOk="0" h="5713" w="5818">
                    <a:moveTo>
                      <a:pt x="5064" y="0"/>
                    </a:moveTo>
                    <a:lnTo>
                      <a:pt x="4918" y="105"/>
                    </a:lnTo>
                    <a:lnTo>
                      <a:pt x="4834" y="126"/>
                    </a:lnTo>
                    <a:lnTo>
                      <a:pt x="4729" y="209"/>
                    </a:lnTo>
                    <a:lnTo>
                      <a:pt x="4729" y="377"/>
                    </a:lnTo>
                    <a:lnTo>
                      <a:pt x="4625" y="628"/>
                    </a:lnTo>
                    <a:lnTo>
                      <a:pt x="4520" y="753"/>
                    </a:lnTo>
                    <a:lnTo>
                      <a:pt x="4457" y="774"/>
                    </a:lnTo>
                    <a:lnTo>
                      <a:pt x="4332" y="942"/>
                    </a:lnTo>
                    <a:lnTo>
                      <a:pt x="4290" y="1025"/>
                    </a:lnTo>
                    <a:lnTo>
                      <a:pt x="4185" y="1067"/>
                    </a:lnTo>
                    <a:lnTo>
                      <a:pt x="4081" y="1046"/>
                    </a:lnTo>
                    <a:lnTo>
                      <a:pt x="3976" y="1130"/>
                    </a:lnTo>
                    <a:lnTo>
                      <a:pt x="3934" y="1235"/>
                    </a:lnTo>
                    <a:lnTo>
                      <a:pt x="3934" y="1339"/>
                    </a:lnTo>
                    <a:lnTo>
                      <a:pt x="3892" y="1360"/>
                    </a:lnTo>
                    <a:lnTo>
                      <a:pt x="3788" y="1465"/>
                    </a:lnTo>
                    <a:lnTo>
                      <a:pt x="3788" y="1590"/>
                    </a:lnTo>
                    <a:lnTo>
                      <a:pt x="3725" y="1674"/>
                    </a:lnTo>
                    <a:lnTo>
                      <a:pt x="3704" y="1758"/>
                    </a:lnTo>
                    <a:lnTo>
                      <a:pt x="3495" y="2009"/>
                    </a:lnTo>
                    <a:lnTo>
                      <a:pt x="3286" y="2176"/>
                    </a:lnTo>
                    <a:lnTo>
                      <a:pt x="3160" y="2197"/>
                    </a:lnTo>
                    <a:lnTo>
                      <a:pt x="2993" y="2281"/>
                    </a:lnTo>
                    <a:lnTo>
                      <a:pt x="2993" y="2344"/>
                    </a:lnTo>
                    <a:lnTo>
                      <a:pt x="2888" y="2344"/>
                    </a:lnTo>
                    <a:lnTo>
                      <a:pt x="2679" y="2469"/>
                    </a:lnTo>
                    <a:lnTo>
                      <a:pt x="2512" y="2616"/>
                    </a:lnTo>
                    <a:lnTo>
                      <a:pt x="2407" y="2637"/>
                    </a:lnTo>
                    <a:lnTo>
                      <a:pt x="2198" y="2783"/>
                    </a:lnTo>
                    <a:lnTo>
                      <a:pt x="2156" y="2846"/>
                    </a:lnTo>
                    <a:lnTo>
                      <a:pt x="2219" y="2929"/>
                    </a:lnTo>
                    <a:lnTo>
                      <a:pt x="2219" y="3055"/>
                    </a:lnTo>
                    <a:lnTo>
                      <a:pt x="2114" y="2950"/>
                    </a:lnTo>
                    <a:lnTo>
                      <a:pt x="2093" y="2929"/>
                    </a:lnTo>
                    <a:lnTo>
                      <a:pt x="1988" y="2950"/>
                    </a:lnTo>
                    <a:lnTo>
                      <a:pt x="1884" y="2992"/>
                    </a:lnTo>
                    <a:lnTo>
                      <a:pt x="1821" y="2950"/>
                    </a:lnTo>
                    <a:lnTo>
                      <a:pt x="1737" y="2950"/>
                    </a:lnTo>
                    <a:lnTo>
                      <a:pt x="1570" y="3118"/>
                    </a:lnTo>
                    <a:lnTo>
                      <a:pt x="1507" y="3201"/>
                    </a:lnTo>
                    <a:lnTo>
                      <a:pt x="1361" y="3327"/>
                    </a:lnTo>
                    <a:lnTo>
                      <a:pt x="1277" y="3348"/>
                    </a:lnTo>
                    <a:lnTo>
                      <a:pt x="1172" y="3453"/>
                    </a:lnTo>
                    <a:lnTo>
                      <a:pt x="1151" y="3620"/>
                    </a:lnTo>
                    <a:lnTo>
                      <a:pt x="1110" y="3536"/>
                    </a:lnTo>
                    <a:lnTo>
                      <a:pt x="1068" y="3473"/>
                    </a:lnTo>
                    <a:lnTo>
                      <a:pt x="1005" y="3557"/>
                    </a:lnTo>
                    <a:lnTo>
                      <a:pt x="942" y="3620"/>
                    </a:lnTo>
                    <a:lnTo>
                      <a:pt x="942" y="3746"/>
                    </a:lnTo>
                    <a:lnTo>
                      <a:pt x="879" y="3787"/>
                    </a:lnTo>
                    <a:lnTo>
                      <a:pt x="838" y="3766"/>
                    </a:lnTo>
                    <a:lnTo>
                      <a:pt x="670" y="3955"/>
                    </a:lnTo>
                    <a:lnTo>
                      <a:pt x="628" y="3955"/>
                    </a:lnTo>
                    <a:lnTo>
                      <a:pt x="566" y="4038"/>
                    </a:lnTo>
                    <a:lnTo>
                      <a:pt x="566" y="4206"/>
                    </a:lnTo>
                    <a:lnTo>
                      <a:pt x="524" y="4269"/>
                    </a:lnTo>
                    <a:lnTo>
                      <a:pt x="461" y="4164"/>
                    </a:lnTo>
                    <a:lnTo>
                      <a:pt x="419" y="4164"/>
                    </a:lnTo>
                    <a:lnTo>
                      <a:pt x="377" y="4206"/>
                    </a:lnTo>
                    <a:lnTo>
                      <a:pt x="335" y="4248"/>
                    </a:lnTo>
                    <a:lnTo>
                      <a:pt x="252" y="4415"/>
                    </a:lnTo>
                    <a:lnTo>
                      <a:pt x="252" y="4478"/>
                    </a:lnTo>
                    <a:lnTo>
                      <a:pt x="335" y="4582"/>
                    </a:lnTo>
                    <a:lnTo>
                      <a:pt x="377" y="4624"/>
                    </a:lnTo>
                    <a:lnTo>
                      <a:pt x="335" y="4666"/>
                    </a:lnTo>
                    <a:lnTo>
                      <a:pt x="252" y="4666"/>
                    </a:lnTo>
                    <a:lnTo>
                      <a:pt x="126" y="4687"/>
                    </a:lnTo>
                    <a:lnTo>
                      <a:pt x="1" y="4813"/>
                    </a:lnTo>
                    <a:lnTo>
                      <a:pt x="43" y="4834"/>
                    </a:lnTo>
                    <a:lnTo>
                      <a:pt x="126" y="4834"/>
                    </a:lnTo>
                    <a:lnTo>
                      <a:pt x="43" y="4896"/>
                    </a:lnTo>
                    <a:lnTo>
                      <a:pt x="43" y="5001"/>
                    </a:lnTo>
                    <a:lnTo>
                      <a:pt x="126" y="5085"/>
                    </a:lnTo>
                    <a:lnTo>
                      <a:pt x="168" y="5106"/>
                    </a:lnTo>
                    <a:lnTo>
                      <a:pt x="315" y="5106"/>
                    </a:lnTo>
                    <a:lnTo>
                      <a:pt x="335" y="5147"/>
                    </a:lnTo>
                    <a:lnTo>
                      <a:pt x="356" y="5147"/>
                    </a:lnTo>
                    <a:lnTo>
                      <a:pt x="377" y="5085"/>
                    </a:lnTo>
                    <a:lnTo>
                      <a:pt x="440" y="5085"/>
                    </a:lnTo>
                    <a:lnTo>
                      <a:pt x="524" y="5126"/>
                    </a:lnTo>
                    <a:lnTo>
                      <a:pt x="566" y="5210"/>
                    </a:lnTo>
                    <a:lnTo>
                      <a:pt x="545" y="5252"/>
                    </a:lnTo>
                    <a:lnTo>
                      <a:pt x="587" y="5315"/>
                    </a:lnTo>
                    <a:lnTo>
                      <a:pt x="670" y="5315"/>
                    </a:lnTo>
                    <a:lnTo>
                      <a:pt x="733" y="5336"/>
                    </a:lnTo>
                    <a:lnTo>
                      <a:pt x="754" y="5461"/>
                    </a:lnTo>
                    <a:lnTo>
                      <a:pt x="859" y="5545"/>
                    </a:lnTo>
                    <a:lnTo>
                      <a:pt x="942" y="5608"/>
                    </a:lnTo>
                    <a:lnTo>
                      <a:pt x="838" y="5670"/>
                    </a:lnTo>
                    <a:lnTo>
                      <a:pt x="879" y="5670"/>
                    </a:lnTo>
                    <a:lnTo>
                      <a:pt x="1005" y="5629"/>
                    </a:lnTo>
                    <a:lnTo>
                      <a:pt x="1005" y="5670"/>
                    </a:lnTo>
                    <a:lnTo>
                      <a:pt x="1110" y="5712"/>
                    </a:lnTo>
                    <a:lnTo>
                      <a:pt x="1256" y="5670"/>
                    </a:lnTo>
                    <a:lnTo>
                      <a:pt x="1465" y="5608"/>
                    </a:lnTo>
                    <a:lnTo>
                      <a:pt x="1612" y="5461"/>
                    </a:lnTo>
                    <a:lnTo>
                      <a:pt x="1737" y="5419"/>
                    </a:lnTo>
                    <a:lnTo>
                      <a:pt x="1737" y="5357"/>
                    </a:lnTo>
                    <a:lnTo>
                      <a:pt x="1716" y="5252"/>
                    </a:lnTo>
                    <a:lnTo>
                      <a:pt x="1800" y="5315"/>
                    </a:lnTo>
                    <a:lnTo>
                      <a:pt x="1779" y="5398"/>
                    </a:lnTo>
                    <a:lnTo>
                      <a:pt x="1905" y="5336"/>
                    </a:lnTo>
                    <a:lnTo>
                      <a:pt x="1926" y="5210"/>
                    </a:lnTo>
                    <a:lnTo>
                      <a:pt x="2009" y="5106"/>
                    </a:lnTo>
                    <a:lnTo>
                      <a:pt x="2198" y="5022"/>
                    </a:lnTo>
                    <a:lnTo>
                      <a:pt x="2323" y="5022"/>
                    </a:lnTo>
                    <a:lnTo>
                      <a:pt x="2365" y="5001"/>
                    </a:lnTo>
                    <a:lnTo>
                      <a:pt x="2365" y="4959"/>
                    </a:lnTo>
                    <a:lnTo>
                      <a:pt x="2260" y="4959"/>
                    </a:lnTo>
                    <a:lnTo>
                      <a:pt x="2323" y="4938"/>
                    </a:lnTo>
                    <a:lnTo>
                      <a:pt x="2344" y="4917"/>
                    </a:lnTo>
                    <a:lnTo>
                      <a:pt x="2323" y="4896"/>
                    </a:lnTo>
                    <a:lnTo>
                      <a:pt x="2449" y="4729"/>
                    </a:lnTo>
                    <a:lnTo>
                      <a:pt x="2532" y="4582"/>
                    </a:lnTo>
                    <a:lnTo>
                      <a:pt x="2574" y="4415"/>
                    </a:lnTo>
                    <a:lnTo>
                      <a:pt x="2658" y="4310"/>
                    </a:lnTo>
                    <a:lnTo>
                      <a:pt x="2930" y="4143"/>
                    </a:lnTo>
                    <a:lnTo>
                      <a:pt x="2972" y="4038"/>
                    </a:lnTo>
                    <a:lnTo>
                      <a:pt x="2993" y="3913"/>
                    </a:lnTo>
                    <a:lnTo>
                      <a:pt x="3097" y="3746"/>
                    </a:lnTo>
                    <a:lnTo>
                      <a:pt x="3160" y="3641"/>
                    </a:lnTo>
                    <a:lnTo>
                      <a:pt x="3181" y="3536"/>
                    </a:lnTo>
                    <a:lnTo>
                      <a:pt x="3265" y="3432"/>
                    </a:lnTo>
                    <a:lnTo>
                      <a:pt x="3369" y="3369"/>
                    </a:lnTo>
                    <a:lnTo>
                      <a:pt x="3390" y="3264"/>
                    </a:lnTo>
                    <a:lnTo>
                      <a:pt x="3474" y="3348"/>
                    </a:lnTo>
                    <a:lnTo>
                      <a:pt x="3516" y="3348"/>
                    </a:lnTo>
                    <a:lnTo>
                      <a:pt x="3558" y="3243"/>
                    </a:lnTo>
                    <a:lnTo>
                      <a:pt x="3662" y="3243"/>
                    </a:lnTo>
                    <a:lnTo>
                      <a:pt x="3725" y="3222"/>
                    </a:lnTo>
                    <a:lnTo>
                      <a:pt x="3788" y="3139"/>
                    </a:lnTo>
                    <a:lnTo>
                      <a:pt x="3788" y="3034"/>
                    </a:lnTo>
                    <a:lnTo>
                      <a:pt x="3704" y="2950"/>
                    </a:lnTo>
                    <a:lnTo>
                      <a:pt x="3704" y="2950"/>
                    </a:lnTo>
                    <a:lnTo>
                      <a:pt x="3809" y="3013"/>
                    </a:lnTo>
                    <a:lnTo>
                      <a:pt x="3830" y="3139"/>
                    </a:lnTo>
                    <a:lnTo>
                      <a:pt x="3892" y="3139"/>
                    </a:lnTo>
                    <a:lnTo>
                      <a:pt x="3976" y="3118"/>
                    </a:lnTo>
                    <a:lnTo>
                      <a:pt x="3976" y="3055"/>
                    </a:lnTo>
                    <a:lnTo>
                      <a:pt x="4039" y="3013"/>
                    </a:lnTo>
                    <a:lnTo>
                      <a:pt x="4123" y="3034"/>
                    </a:lnTo>
                    <a:lnTo>
                      <a:pt x="4123" y="3097"/>
                    </a:lnTo>
                    <a:lnTo>
                      <a:pt x="4018" y="3139"/>
                    </a:lnTo>
                    <a:lnTo>
                      <a:pt x="4123" y="3139"/>
                    </a:lnTo>
                    <a:lnTo>
                      <a:pt x="4227" y="3160"/>
                    </a:lnTo>
                    <a:lnTo>
                      <a:pt x="4248" y="3118"/>
                    </a:lnTo>
                    <a:lnTo>
                      <a:pt x="4248" y="3034"/>
                    </a:lnTo>
                    <a:lnTo>
                      <a:pt x="4290" y="2992"/>
                    </a:lnTo>
                    <a:lnTo>
                      <a:pt x="4311" y="3013"/>
                    </a:lnTo>
                    <a:lnTo>
                      <a:pt x="4311" y="3139"/>
                    </a:lnTo>
                    <a:lnTo>
                      <a:pt x="4332" y="3160"/>
                    </a:lnTo>
                    <a:lnTo>
                      <a:pt x="4395" y="3118"/>
                    </a:lnTo>
                    <a:lnTo>
                      <a:pt x="4416" y="2950"/>
                    </a:lnTo>
                    <a:lnTo>
                      <a:pt x="4353" y="2867"/>
                    </a:lnTo>
                    <a:lnTo>
                      <a:pt x="4290" y="2867"/>
                    </a:lnTo>
                    <a:lnTo>
                      <a:pt x="4311" y="2825"/>
                    </a:lnTo>
                    <a:lnTo>
                      <a:pt x="4311" y="2699"/>
                    </a:lnTo>
                    <a:lnTo>
                      <a:pt x="4332" y="2511"/>
                    </a:lnTo>
                    <a:lnTo>
                      <a:pt x="4416" y="2490"/>
                    </a:lnTo>
                    <a:lnTo>
                      <a:pt x="4562" y="2427"/>
                    </a:lnTo>
                    <a:lnTo>
                      <a:pt x="4750" y="2323"/>
                    </a:lnTo>
                    <a:lnTo>
                      <a:pt x="4771" y="2260"/>
                    </a:lnTo>
                    <a:lnTo>
                      <a:pt x="4918" y="2093"/>
                    </a:lnTo>
                    <a:lnTo>
                      <a:pt x="4918" y="1988"/>
                    </a:lnTo>
                    <a:lnTo>
                      <a:pt x="5043" y="1862"/>
                    </a:lnTo>
                    <a:lnTo>
                      <a:pt x="5127" y="1883"/>
                    </a:lnTo>
                    <a:lnTo>
                      <a:pt x="5127" y="1821"/>
                    </a:lnTo>
                    <a:lnTo>
                      <a:pt x="5336" y="1632"/>
                    </a:lnTo>
                    <a:lnTo>
                      <a:pt x="5336" y="1549"/>
                    </a:lnTo>
                    <a:lnTo>
                      <a:pt x="5650" y="1277"/>
                    </a:lnTo>
                    <a:lnTo>
                      <a:pt x="5755" y="1235"/>
                    </a:lnTo>
                    <a:lnTo>
                      <a:pt x="5692" y="1214"/>
                    </a:lnTo>
                    <a:lnTo>
                      <a:pt x="5671" y="1109"/>
                    </a:lnTo>
                    <a:lnTo>
                      <a:pt x="5608" y="1005"/>
                    </a:lnTo>
                    <a:lnTo>
                      <a:pt x="5650" y="900"/>
                    </a:lnTo>
                    <a:lnTo>
                      <a:pt x="5671" y="774"/>
                    </a:lnTo>
                    <a:lnTo>
                      <a:pt x="5692" y="816"/>
                    </a:lnTo>
                    <a:lnTo>
                      <a:pt x="5797" y="649"/>
                    </a:lnTo>
                    <a:lnTo>
                      <a:pt x="5713" y="691"/>
                    </a:lnTo>
                    <a:lnTo>
                      <a:pt x="5650" y="691"/>
                    </a:lnTo>
                    <a:lnTo>
                      <a:pt x="5755" y="628"/>
                    </a:lnTo>
                    <a:lnTo>
                      <a:pt x="5817" y="502"/>
                    </a:lnTo>
                    <a:lnTo>
                      <a:pt x="5797" y="502"/>
                    </a:lnTo>
                    <a:lnTo>
                      <a:pt x="5797" y="419"/>
                    </a:lnTo>
                    <a:lnTo>
                      <a:pt x="5713" y="419"/>
                    </a:lnTo>
                    <a:lnTo>
                      <a:pt x="5650" y="544"/>
                    </a:lnTo>
                    <a:lnTo>
                      <a:pt x="5671" y="586"/>
                    </a:lnTo>
                    <a:lnTo>
                      <a:pt x="5713" y="607"/>
                    </a:lnTo>
                    <a:lnTo>
                      <a:pt x="5608" y="649"/>
                    </a:lnTo>
                    <a:lnTo>
                      <a:pt x="5566" y="607"/>
                    </a:lnTo>
                    <a:lnTo>
                      <a:pt x="5566" y="544"/>
                    </a:lnTo>
                    <a:lnTo>
                      <a:pt x="5504" y="544"/>
                    </a:lnTo>
                    <a:lnTo>
                      <a:pt x="5441" y="523"/>
                    </a:lnTo>
                    <a:lnTo>
                      <a:pt x="5378" y="586"/>
                    </a:lnTo>
                    <a:lnTo>
                      <a:pt x="5294" y="691"/>
                    </a:lnTo>
                    <a:lnTo>
                      <a:pt x="5232" y="628"/>
                    </a:lnTo>
                    <a:lnTo>
                      <a:pt x="5169" y="481"/>
                    </a:lnTo>
                    <a:lnTo>
                      <a:pt x="5232" y="440"/>
                    </a:lnTo>
                    <a:lnTo>
                      <a:pt x="5273" y="377"/>
                    </a:lnTo>
                    <a:lnTo>
                      <a:pt x="5273" y="314"/>
                    </a:lnTo>
                    <a:lnTo>
                      <a:pt x="5252" y="293"/>
                    </a:lnTo>
                    <a:lnTo>
                      <a:pt x="5273" y="251"/>
                    </a:lnTo>
                    <a:lnTo>
                      <a:pt x="5232" y="209"/>
                    </a:lnTo>
                    <a:lnTo>
                      <a:pt x="5169" y="251"/>
                    </a:lnTo>
                    <a:lnTo>
                      <a:pt x="5127" y="230"/>
                    </a:lnTo>
                    <a:lnTo>
                      <a:pt x="5064" y="188"/>
                    </a:lnTo>
                    <a:lnTo>
                      <a:pt x="5085" y="105"/>
                    </a:lnTo>
                    <a:lnTo>
                      <a:pt x="51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1"/>
              <p:cNvSpPr/>
              <p:nvPr/>
            </p:nvSpPr>
            <p:spPr>
              <a:xfrm>
                <a:off x="6101375" y="3852150"/>
                <a:ext cx="82150" cy="171075"/>
              </a:xfrm>
              <a:custGeom>
                <a:rect b="b" l="l" r="r" t="t"/>
                <a:pathLst>
                  <a:path extrusionOk="0" h="6843" w="3286">
                    <a:moveTo>
                      <a:pt x="880" y="0"/>
                    </a:moveTo>
                    <a:lnTo>
                      <a:pt x="796" y="21"/>
                    </a:lnTo>
                    <a:lnTo>
                      <a:pt x="650" y="21"/>
                    </a:lnTo>
                    <a:lnTo>
                      <a:pt x="650" y="42"/>
                    </a:lnTo>
                    <a:lnTo>
                      <a:pt x="733" y="126"/>
                    </a:lnTo>
                    <a:lnTo>
                      <a:pt x="859" y="440"/>
                    </a:lnTo>
                    <a:lnTo>
                      <a:pt x="859" y="544"/>
                    </a:lnTo>
                    <a:lnTo>
                      <a:pt x="859" y="733"/>
                    </a:lnTo>
                    <a:lnTo>
                      <a:pt x="796" y="774"/>
                    </a:lnTo>
                    <a:lnTo>
                      <a:pt x="754" y="774"/>
                    </a:lnTo>
                    <a:lnTo>
                      <a:pt x="754" y="795"/>
                    </a:lnTo>
                    <a:lnTo>
                      <a:pt x="796" y="1046"/>
                    </a:lnTo>
                    <a:lnTo>
                      <a:pt x="838" y="1067"/>
                    </a:lnTo>
                    <a:lnTo>
                      <a:pt x="942" y="1026"/>
                    </a:lnTo>
                    <a:lnTo>
                      <a:pt x="1047" y="1026"/>
                    </a:lnTo>
                    <a:lnTo>
                      <a:pt x="963" y="1046"/>
                    </a:lnTo>
                    <a:lnTo>
                      <a:pt x="880" y="1151"/>
                    </a:lnTo>
                    <a:lnTo>
                      <a:pt x="901" y="1277"/>
                    </a:lnTo>
                    <a:lnTo>
                      <a:pt x="984" y="1444"/>
                    </a:lnTo>
                    <a:lnTo>
                      <a:pt x="1005" y="1716"/>
                    </a:lnTo>
                    <a:lnTo>
                      <a:pt x="1005" y="1904"/>
                    </a:lnTo>
                    <a:lnTo>
                      <a:pt x="1005" y="2030"/>
                    </a:lnTo>
                    <a:lnTo>
                      <a:pt x="1068" y="2009"/>
                    </a:lnTo>
                    <a:lnTo>
                      <a:pt x="1089" y="1904"/>
                    </a:lnTo>
                    <a:lnTo>
                      <a:pt x="1068" y="1821"/>
                    </a:lnTo>
                    <a:lnTo>
                      <a:pt x="1089" y="1800"/>
                    </a:lnTo>
                    <a:lnTo>
                      <a:pt x="1152" y="1842"/>
                    </a:lnTo>
                    <a:lnTo>
                      <a:pt x="1152" y="1967"/>
                    </a:lnTo>
                    <a:lnTo>
                      <a:pt x="1194" y="1967"/>
                    </a:lnTo>
                    <a:lnTo>
                      <a:pt x="1214" y="1904"/>
                    </a:lnTo>
                    <a:lnTo>
                      <a:pt x="1194" y="1842"/>
                    </a:lnTo>
                    <a:lnTo>
                      <a:pt x="1214" y="1842"/>
                    </a:lnTo>
                    <a:lnTo>
                      <a:pt x="1256" y="1925"/>
                    </a:lnTo>
                    <a:lnTo>
                      <a:pt x="1173" y="2030"/>
                    </a:lnTo>
                    <a:lnTo>
                      <a:pt x="1152" y="2134"/>
                    </a:lnTo>
                    <a:lnTo>
                      <a:pt x="1152" y="2197"/>
                    </a:lnTo>
                    <a:lnTo>
                      <a:pt x="1110" y="2218"/>
                    </a:lnTo>
                    <a:lnTo>
                      <a:pt x="1068" y="2134"/>
                    </a:lnTo>
                    <a:lnTo>
                      <a:pt x="1005" y="2134"/>
                    </a:lnTo>
                    <a:lnTo>
                      <a:pt x="1047" y="2323"/>
                    </a:lnTo>
                    <a:lnTo>
                      <a:pt x="1110" y="2532"/>
                    </a:lnTo>
                    <a:lnTo>
                      <a:pt x="1173" y="2553"/>
                    </a:lnTo>
                    <a:lnTo>
                      <a:pt x="1194" y="2532"/>
                    </a:lnTo>
                    <a:lnTo>
                      <a:pt x="1256" y="2616"/>
                    </a:lnTo>
                    <a:lnTo>
                      <a:pt x="1256" y="2658"/>
                    </a:lnTo>
                    <a:lnTo>
                      <a:pt x="1298" y="2699"/>
                    </a:lnTo>
                    <a:lnTo>
                      <a:pt x="1194" y="2762"/>
                    </a:lnTo>
                    <a:lnTo>
                      <a:pt x="1194" y="2825"/>
                    </a:lnTo>
                    <a:lnTo>
                      <a:pt x="1214" y="2867"/>
                    </a:lnTo>
                    <a:lnTo>
                      <a:pt x="1194" y="2950"/>
                    </a:lnTo>
                    <a:lnTo>
                      <a:pt x="1110" y="3139"/>
                    </a:lnTo>
                    <a:lnTo>
                      <a:pt x="1152" y="3243"/>
                    </a:lnTo>
                    <a:lnTo>
                      <a:pt x="1089" y="3264"/>
                    </a:lnTo>
                    <a:lnTo>
                      <a:pt x="1173" y="3348"/>
                    </a:lnTo>
                    <a:lnTo>
                      <a:pt x="1152" y="3369"/>
                    </a:lnTo>
                    <a:lnTo>
                      <a:pt x="1068" y="3369"/>
                    </a:lnTo>
                    <a:lnTo>
                      <a:pt x="1005" y="3474"/>
                    </a:lnTo>
                    <a:lnTo>
                      <a:pt x="1005" y="3536"/>
                    </a:lnTo>
                    <a:lnTo>
                      <a:pt x="1068" y="3599"/>
                    </a:lnTo>
                    <a:lnTo>
                      <a:pt x="1005" y="3641"/>
                    </a:lnTo>
                    <a:lnTo>
                      <a:pt x="942" y="3641"/>
                    </a:lnTo>
                    <a:lnTo>
                      <a:pt x="880" y="3767"/>
                    </a:lnTo>
                    <a:lnTo>
                      <a:pt x="796" y="4164"/>
                    </a:lnTo>
                    <a:lnTo>
                      <a:pt x="796" y="4269"/>
                    </a:lnTo>
                    <a:lnTo>
                      <a:pt x="733" y="4331"/>
                    </a:lnTo>
                    <a:lnTo>
                      <a:pt x="629" y="4331"/>
                    </a:lnTo>
                    <a:lnTo>
                      <a:pt x="545" y="4290"/>
                    </a:lnTo>
                    <a:lnTo>
                      <a:pt x="419" y="4311"/>
                    </a:lnTo>
                    <a:lnTo>
                      <a:pt x="210" y="4415"/>
                    </a:lnTo>
                    <a:lnTo>
                      <a:pt x="106" y="4520"/>
                    </a:lnTo>
                    <a:lnTo>
                      <a:pt x="64" y="4645"/>
                    </a:lnTo>
                    <a:lnTo>
                      <a:pt x="106" y="4834"/>
                    </a:lnTo>
                    <a:lnTo>
                      <a:pt x="210" y="4917"/>
                    </a:lnTo>
                    <a:lnTo>
                      <a:pt x="357" y="5022"/>
                    </a:lnTo>
                    <a:lnTo>
                      <a:pt x="440" y="5168"/>
                    </a:lnTo>
                    <a:lnTo>
                      <a:pt x="587" y="5231"/>
                    </a:lnTo>
                    <a:lnTo>
                      <a:pt x="650" y="5273"/>
                    </a:lnTo>
                    <a:lnTo>
                      <a:pt x="670" y="5545"/>
                    </a:lnTo>
                    <a:lnTo>
                      <a:pt x="691" y="5566"/>
                    </a:lnTo>
                    <a:lnTo>
                      <a:pt x="670" y="5587"/>
                    </a:lnTo>
                    <a:lnTo>
                      <a:pt x="670" y="5733"/>
                    </a:lnTo>
                    <a:lnTo>
                      <a:pt x="629" y="5838"/>
                    </a:lnTo>
                    <a:lnTo>
                      <a:pt x="378" y="6110"/>
                    </a:lnTo>
                    <a:lnTo>
                      <a:pt x="231" y="6277"/>
                    </a:lnTo>
                    <a:lnTo>
                      <a:pt x="43" y="6424"/>
                    </a:lnTo>
                    <a:lnTo>
                      <a:pt x="1" y="6508"/>
                    </a:lnTo>
                    <a:lnTo>
                      <a:pt x="22" y="6549"/>
                    </a:lnTo>
                    <a:lnTo>
                      <a:pt x="126" y="6591"/>
                    </a:lnTo>
                    <a:lnTo>
                      <a:pt x="147" y="6528"/>
                    </a:lnTo>
                    <a:lnTo>
                      <a:pt x="210" y="6528"/>
                    </a:lnTo>
                    <a:lnTo>
                      <a:pt x="210" y="6612"/>
                    </a:lnTo>
                    <a:lnTo>
                      <a:pt x="210" y="6675"/>
                    </a:lnTo>
                    <a:lnTo>
                      <a:pt x="231" y="6696"/>
                    </a:lnTo>
                    <a:lnTo>
                      <a:pt x="273" y="6675"/>
                    </a:lnTo>
                    <a:lnTo>
                      <a:pt x="315" y="6717"/>
                    </a:lnTo>
                    <a:lnTo>
                      <a:pt x="315" y="6800"/>
                    </a:lnTo>
                    <a:lnTo>
                      <a:pt x="336" y="6842"/>
                    </a:lnTo>
                    <a:lnTo>
                      <a:pt x="419" y="6821"/>
                    </a:lnTo>
                    <a:lnTo>
                      <a:pt x="629" y="6675"/>
                    </a:lnTo>
                    <a:lnTo>
                      <a:pt x="796" y="6528"/>
                    </a:lnTo>
                    <a:lnTo>
                      <a:pt x="984" y="6361"/>
                    </a:lnTo>
                    <a:lnTo>
                      <a:pt x="1152" y="6173"/>
                    </a:lnTo>
                    <a:lnTo>
                      <a:pt x="1319" y="5901"/>
                    </a:lnTo>
                    <a:lnTo>
                      <a:pt x="1424" y="5859"/>
                    </a:lnTo>
                    <a:lnTo>
                      <a:pt x="1507" y="5859"/>
                    </a:lnTo>
                    <a:lnTo>
                      <a:pt x="1570" y="5775"/>
                    </a:lnTo>
                    <a:lnTo>
                      <a:pt x="1570" y="5691"/>
                    </a:lnTo>
                    <a:lnTo>
                      <a:pt x="1612" y="5650"/>
                    </a:lnTo>
                    <a:lnTo>
                      <a:pt x="1717" y="5587"/>
                    </a:lnTo>
                    <a:lnTo>
                      <a:pt x="1800" y="5357"/>
                    </a:lnTo>
                    <a:lnTo>
                      <a:pt x="1905" y="5210"/>
                    </a:lnTo>
                    <a:lnTo>
                      <a:pt x="1905" y="5147"/>
                    </a:lnTo>
                    <a:lnTo>
                      <a:pt x="1989" y="5106"/>
                    </a:lnTo>
                    <a:lnTo>
                      <a:pt x="1884" y="4980"/>
                    </a:lnTo>
                    <a:lnTo>
                      <a:pt x="1717" y="4980"/>
                    </a:lnTo>
                    <a:lnTo>
                      <a:pt x="1800" y="4938"/>
                    </a:lnTo>
                    <a:lnTo>
                      <a:pt x="1884" y="4917"/>
                    </a:lnTo>
                    <a:lnTo>
                      <a:pt x="2114" y="4624"/>
                    </a:lnTo>
                    <a:lnTo>
                      <a:pt x="2240" y="4603"/>
                    </a:lnTo>
                    <a:lnTo>
                      <a:pt x="2428" y="4624"/>
                    </a:lnTo>
                    <a:lnTo>
                      <a:pt x="2512" y="4624"/>
                    </a:lnTo>
                    <a:lnTo>
                      <a:pt x="2512" y="4708"/>
                    </a:lnTo>
                    <a:lnTo>
                      <a:pt x="2512" y="4792"/>
                    </a:lnTo>
                    <a:lnTo>
                      <a:pt x="2616" y="4708"/>
                    </a:lnTo>
                    <a:lnTo>
                      <a:pt x="2679" y="4645"/>
                    </a:lnTo>
                    <a:lnTo>
                      <a:pt x="2533" y="4603"/>
                    </a:lnTo>
                    <a:lnTo>
                      <a:pt x="2554" y="4499"/>
                    </a:lnTo>
                    <a:lnTo>
                      <a:pt x="2637" y="4311"/>
                    </a:lnTo>
                    <a:lnTo>
                      <a:pt x="2679" y="4227"/>
                    </a:lnTo>
                    <a:lnTo>
                      <a:pt x="2784" y="4227"/>
                    </a:lnTo>
                    <a:lnTo>
                      <a:pt x="2826" y="4290"/>
                    </a:lnTo>
                    <a:lnTo>
                      <a:pt x="2867" y="4227"/>
                    </a:lnTo>
                    <a:lnTo>
                      <a:pt x="2930" y="4122"/>
                    </a:lnTo>
                    <a:lnTo>
                      <a:pt x="3077" y="3892"/>
                    </a:lnTo>
                    <a:lnTo>
                      <a:pt x="3077" y="3808"/>
                    </a:lnTo>
                    <a:lnTo>
                      <a:pt x="3077" y="3746"/>
                    </a:lnTo>
                    <a:lnTo>
                      <a:pt x="3098" y="3599"/>
                    </a:lnTo>
                    <a:lnTo>
                      <a:pt x="3202" y="3495"/>
                    </a:lnTo>
                    <a:lnTo>
                      <a:pt x="3286" y="3453"/>
                    </a:lnTo>
                    <a:lnTo>
                      <a:pt x="3286" y="3411"/>
                    </a:lnTo>
                    <a:lnTo>
                      <a:pt x="3160" y="3369"/>
                    </a:lnTo>
                    <a:lnTo>
                      <a:pt x="3098" y="3285"/>
                    </a:lnTo>
                    <a:lnTo>
                      <a:pt x="3139" y="3285"/>
                    </a:lnTo>
                    <a:lnTo>
                      <a:pt x="3160" y="3243"/>
                    </a:lnTo>
                    <a:lnTo>
                      <a:pt x="3035" y="3222"/>
                    </a:lnTo>
                    <a:lnTo>
                      <a:pt x="2888" y="3327"/>
                    </a:lnTo>
                    <a:lnTo>
                      <a:pt x="2679" y="3536"/>
                    </a:lnTo>
                    <a:lnTo>
                      <a:pt x="2554" y="3536"/>
                    </a:lnTo>
                    <a:lnTo>
                      <a:pt x="2470" y="3578"/>
                    </a:lnTo>
                    <a:lnTo>
                      <a:pt x="2365" y="3536"/>
                    </a:lnTo>
                    <a:lnTo>
                      <a:pt x="2135" y="3285"/>
                    </a:lnTo>
                    <a:lnTo>
                      <a:pt x="2051" y="3285"/>
                    </a:lnTo>
                    <a:lnTo>
                      <a:pt x="1989" y="3181"/>
                    </a:lnTo>
                    <a:lnTo>
                      <a:pt x="1947" y="3118"/>
                    </a:lnTo>
                    <a:lnTo>
                      <a:pt x="2010" y="3034"/>
                    </a:lnTo>
                    <a:lnTo>
                      <a:pt x="2030" y="2888"/>
                    </a:lnTo>
                    <a:lnTo>
                      <a:pt x="1926" y="2720"/>
                    </a:lnTo>
                    <a:lnTo>
                      <a:pt x="1926" y="2637"/>
                    </a:lnTo>
                    <a:lnTo>
                      <a:pt x="1905" y="2595"/>
                    </a:lnTo>
                    <a:lnTo>
                      <a:pt x="1905" y="2448"/>
                    </a:lnTo>
                    <a:lnTo>
                      <a:pt x="1947" y="2365"/>
                    </a:lnTo>
                    <a:lnTo>
                      <a:pt x="1884" y="2365"/>
                    </a:lnTo>
                    <a:lnTo>
                      <a:pt x="1884" y="2239"/>
                    </a:lnTo>
                    <a:lnTo>
                      <a:pt x="1842" y="2176"/>
                    </a:lnTo>
                    <a:lnTo>
                      <a:pt x="1800" y="2197"/>
                    </a:lnTo>
                    <a:lnTo>
                      <a:pt x="1717" y="2134"/>
                    </a:lnTo>
                    <a:lnTo>
                      <a:pt x="1675" y="2197"/>
                    </a:lnTo>
                    <a:lnTo>
                      <a:pt x="1779" y="2281"/>
                    </a:lnTo>
                    <a:lnTo>
                      <a:pt x="1738" y="2365"/>
                    </a:lnTo>
                    <a:lnTo>
                      <a:pt x="1779" y="2427"/>
                    </a:lnTo>
                    <a:lnTo>
                      <a:pt x="1696" y="2511"/>
                    </a:lnTo>
                    <a:lnTo>
                      <a:pt x="1696" y="2595"/>
                    </a:lnTo>
                    <a:lnTo>
                      <a:pt x="1779" y="2699"/>
                    </a:lnTo>
                    <a:lnTo>
                      <a:pt x="1779" y="2741"/>
                    </a:lnTo>
                    <a:lnTo>
                      <a:pt x="1675" y="2762"/>
                    </a:lnTo>
                    <a:lnTo>
                      <a:pt x="1612" y="2720"/>
                    </a:lnTo>
                    <a:lnTo>
                      <a:pt x="1591" y="2616"/>
                    </a:lnTo>
                    <a:lnTo>
                      <a:pt x="1486" y="2595"/>
                    </a:lnTo>
                    <a:lnTo>
                      <a:pt x="1486" y="2532"/>
                    </a:lnTo>
                    <a:lnTo>
                      <a:pt x="1382" y="2511"/>
                    </a:lnTo>
                    <a:lnTo>
                      <a:pt x="1319" y="2511"/>
                    </a:lnTo>
                    <a:lnTo>
                      <a:pt x="1298" y="2448"/>
                    </a:lnTo>
                    <a:lnTo>
                      <a:pt x="1403" y="2406"/>
                    </a:lnTo>
                    <a:lnTo>
                      <a:pt x="1424" y="2323"/>
                    </a:lnTo>
                    <a:lnTo>
                      <a:pt x="1319" y="2239"/>
                    </a:lnTo>
                    <a:lnTo>
                      <a:pt x="1403" y="2114"/>
                    </a:lnTo>
                    <a:lnTo>
                      <a:pt x="1486" y="2093"/>
                    </a:lnTo>
                    <a:lnTo>
                      <a:pt x="1507" y="1988"/>
                    </a:lnTo>
                    <a:lnTo>
                      <a:pt x="1486" y="1904"/>
                    </a:lnTo>
                    <a:lnTo>
                      <a:pt x="1507" y="1821"/>
                    </a:lnTo>
                    <a:lnTo>
                      <a:pt x="1466" y="1758"/>
                    </a:lnTo>
                    <a:lnTo>
                      <a:pt x="1486" y="1611"/>
                    </a:lnTo>
                    <a:lnTo>
                      <a:pt x="1361" y="1507"/>
                    </a:lnTo>
                    <a:lnTo>
                      <a:pt x="1361" y="1465"/>
                    </a:lnTo>
                    <a:lnTo>
                      <a:pt x="1424" y="1507"/>
                    </a:lnTo>
                    <a:lnTo>
                      <a:pt x="1528" y="1486"/>
                    </a:lnTo>
                    <a:lnTo>
                      <a:pt x="1570" y="1360"/>
                    </a:lnTo>
                    <a:lnTo>
                      <a:pt x="1591" y="1318"/>
                    </a:lnTo>
                    <a:lnTo>
                      <a:pt x="1591" y="1151"/>
                    </a:lnTo>
                    <a:lnTo>
                      <a:pt x="1570" y="1026"/>
                    </a:lnTo>
                    <a:lnTo>
                      <a:pt x="1570" y="921"/>
                    </a:lnTo>
                    <a:lnTo>
                      <a:pt x="1507" y="942"/>
                    </a:lnTo>
                    <a:lnTo>
                      <a:pt x="1382" y="984"/>
                    </a:lnTo>
                    <a:lnTo>
                      <a:pt x="1277" y="879"/>
                    </a:lnTo>
                    <a:lnTo>
                      <a:pt x="1361" y="837"/>
                    </a:lnTo>
                    <a:lnTo>
                      <a:pt x="1277" y="774"/>
                    </a:lnTo>
                    <a:lnTo>
                      <a:pt x="1214" y="754"/>
                    </a:lnTo>
                    <a:lnTo>
                      <a:pt x="1277" y="712"/>
                    </a:lnTo>
                    <a:lnTo>
                      <a:pt x="1361" y="649"/>
                    </a:lnTo>
                    <a:lnTo>
                      <a:pt x="1361" y="607"/>
                    </a:lnTo>
                    <a:lnTo>
                      <a:pt x="1256" y="565"/>
                    </a:lnTo>
                    <a:lnTo>
                      <a:pt x="1173" y="502"/>
                    </a:lnTo>
                    <a:lnTo>
                      <a:pt x="1089" y="544"/>
                    </a:lnTo>
                    <a:lnTo>
                      <a:pt x="1089" y="440"/>
                    </a:lnTo>
                    <a:lnTo>
                      <a:pt x="1110" y="440"/>
                    </a:lnTo>
                    <a:lnTo>
                      <a:pt x="1173" y="356"/>
                    </a:lnTo>
                    <a:lnTo>
                      <a:pt x="1110" y="356"/>
                    </a:lnTo>
                    <a:lnTo>
                      <a:pt x="1047" y="398"/>
                    </a:lnTo>
                    <a:lnTo>
                      <a:pt x="1047" y="461"/>
                    </a:lnTo>
                    <a:lnTo>
                      <a:pt x="1005" y="544"/>
                    </a:lnTo>
                    <a:lnTo>
                      <a:pt x="942" y="523"/>
                    </a:lnTo>
                    <a:lnTo>
                      <a:pt x="963" y="419"/>
                    </a:lnTo>
                    <a:lnTo>
                      <a:pt x="901" y="335"/>
                    </a:lnTo>
                    <a:lnTo>
                      <a:pt x="880" y="209"/>
                    </a:lnTo>
                    <a:lnTo>
                      <a:pt x="880" y="105"/>
                    </a:lnTo>
                    <a:lnTo>
                      <a:pt x="880" y="42"/>
                    </a:lnTo>
                    <a:lnTo>
                      <a:pt x="942" y="42"/>
                    </a:lnTo>
                    <a:lnTo>
                      <a:pt x="8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3" name="Google Shape;1063;p51"/>
            <p:cNvSpPr/>
            <p:nvPr/>
          </p:nvSpPr>
          <p:spPr>
            <a:xfrm>
              <a:off x="3608564" y="2619698"/>
              <a:ext cx="60550" cy="35232"/>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1"/>
            <p:cNvSpPr/>
            <p:nvPr/>
          </p:nvSpPr>
          <p:spPr>
            <a:xfrm>
              <a:off x="4442708" y="2990191"/>
              <a:ext cx="762" cy="967"/>
            </a:xfrm>
            <a:custGeom>
              <a:rect b="b" l="l" r="r" t="t"/>
              <a:pathLst>
                <a:path extrusionOk="0" h="85" w="64">
                  <a:moveTo>
                    <a:pt x="63" y="85"/>
                  </a:moveTo>
                  <a:lnTo>
                    <a:pt x="1" y="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1"/>
            <p:cNvSpPr/>
            <p:nvPr/>
          </p:nvSpPr>
          <p:spPr>
            <a:xfrm>
              <a:off x="4434742" y="2997094"/>
              <a:ext cx="1250" cy="1205"/>
            </a:xfrm>
            <a:custGeom>
              <a:rect b="b" l="l" r="r" t="t"/>
              <a:pathLst>
                <a:path extrusionOk="0" h="106" w="105">
                  <a:moveTo>
                    <a:pt x="0" y="105"/>
                  </a:moveTo>
                  <a:lnTo>
                    <a:pt x="105" y="1"/>
                  </a:lnTo>
                  <a:lnTo>
                    <a:pt x="1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1"/>
            <p:cNvSpPr/>
            <p:nvPr/>
          </p:nvSpPr>
          <p:spPr>
            <a:xfrm>
              <a:off x="4184339" y="2879787"/>
              <a:ext cx="2512" cy="728"/>
            </a:xfrm>
            <a:custGeom>
              <a:rect b="b" l="l" r="r" t="t"/>
              <a:pathLst>
                <a:path extrusionOk="0" h="64" w="211">
                  <a:moveTo>
                    <a:pt x="210" y="0"/>
                  </a:moveTo>
                  <a:lnTo>
                    <a:pt x="1" y="63"/>
                  </a:lnTo>
                  <a:lnTo>
                    <a:pt x="22" y="63"/>
                  </a:lnTo>
                  <a:lnTo>
                    <a:pt x="2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1"/>
            <p:cNvSpPr/>
            <p:nvPr/>
          </p:nvSpPr>
          <p:spPr>
            <a:xfrm>
              <a:off x="4038591" y="2720356"/>
              <a:ext cx="260870" cy="130886"/>
            </a:xfrm>
            <a:custGeom>
              <a:rect b="b" l="l" r="r" t="t"/>
              <a:pathLst>
                <a:path extrusionOk="0" h="11509" w="21908">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1"/>
            <p:cNvSpPr/>
            <p:nvPr/>
          </p:nvSpPr>
          <p:spPr>
            <a:xfrm>
              <a:off x="4105619" y="2816249"/>
              <a:ext cx="110383" cy="65688"/>
            </a:xfrm>
            <a:custGeom>
              <a:rect b="b" l="l" r="r" t="t"/>
              <a:pathLst>
                <a:path extrusionOk="0" h="5776" w="927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1"/>
            <p:cNvSpPr/>
            <p:nvPr/>
          </p:nvSpPr>
          <p:spPr>
            <a:xfrm>
              <a:off x="4085936" y="2839096"/>
              <a:ext cx="98666" cy="59262"/>
            </a:xfrm>
            <a:custGeom>
              <a:rect b="b" l="l" r="r" t="t"/>
              <a:pathLst>
                <a:path extrusionOk="0" h="5211" w="8286">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0" name="Google Shape;1070;p51"/>
            <p:cNvGrpSpPr/>
            <p:nvPr/>
          </p:nvGrpSpPr>
          <p:grpSpPr>
            <a:xfrm>
              <a:off x="4295710" y="3079670"/>
              <a:ext cx="14968" cy="27135"/>
              <a:chOff x="4842300" y="3099950"/>
              <a:chExt cx="31425" cy="59650"/>
            </a:xfrm>
          </p:grpSpPr>
          <p:sp>
            <p:nvSpPr>
              <p:cNvPr id="1071" name="Google Shape;1071;p51"/>
              <p:cNvSpPr/>
              <p:nvPr/>
            </p:nvSpPr>
            <p:spPr>
              <a:xfrm>
                <a:off x="4842300" y="3122950"/>
                <a:ext cx="2125" cy="6825"/>
              </a:xfrm>
              <a:custGeom>
                <a:rect b="b" l="l" r="r" t="t"/>
                <a:pathLst>
                  <a:path extrusionOk="0" h="273" w="85">
                    <a:moveTo>
                      <a:pt x="84" y="1"/>
                    </a:moveTo>
                    <a:lnTo>
                      <a:pt x="1" y="22"/>
                    </a:lnTo>
                    <a:lnTo>
                      <a:pt x="43" y="126"/>
                    </a:lnTo>
                    <a:lnTo>
                      <a:pt x="1" y="273"/>
                    </a:lnTo>
                    <a:lnTo>
                      <a:pt x="64" y="126"/>
                    </a:lnTo>
                    <a:lnTo>
                      <a:pt x="43" y="22"/>
                    </a:lnTo>
                    <a:lnTo>
                      <a:pt x="84" y="22"/>
                    </a:lnTo>
                    <a:lnTo>
                      <a:pt x="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1"/>
              <p:cNvSpPr/>
              <p:nvPr/>
            </p:nvSpPr>
            <p:spPr>
              <a:xfrm>
                <a:off x="4842300" y="3106225"/>
                <a:ext cx="31425" cy="53375"/>
              </a:xfrm>
              <a:custGeom>
                <a:rect b="b" l="l" r="r" t="t"/>
                <a:pathLst>
                  <a:path extrusionOk="0" h="2135" w="1257">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1"/>
              <p:cNvSpPr/>
              <p:nvPr/>
            </p:nvSpPr>
            <p:spPr>
              <a:xfrm>
                <a:off x="4844400" y="3099950"/>
                <a:ext cx="5250" cy="4725"/>
              </a:xfrm>
              <a:custGeom>
                <a:rect b="b" l="l" r="r" t="t"/>
                <a:pathLst>
                  <a:path extrusionOk="0" h="189" w="210">
                    <a:moveTo>
                      <a:pt x="189" y="0"/>
                    </a:moveTo>
                    <a:lnTo>
                      <a:pt x="0" y="42"/>
                    </a:lnTo>
                    <a:lnTo>
                      <a:pt x="0" y="105"/>
                    </a:lnTo>
                    <a:lnTo>
                      <a:pt x="126" y="188"/>
                    </a:lnTo>
                    <a:lnTo>
                      <a:pt x="126" y="147"/>
                    </a:lnTo>
                    <a:lnTo>
                      <a:pt x="168" y="147"/>
                    </a:lnTo>
                    <a:lnTo>
                      <a:pt x="210" y="42"/>
                    </a:lnTo>
                    <a:lnTo>
                      <a:pt x="1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1"/>
              <p:cNvSpPr/>
              <p:nvPr/>
            </p:nvSpPr>
            <p:spPr>
              <a:xfrm>
                <a:off x="4849625" y="3101500"/>
                <a:ext cx="7875" cy="6300"/>
              </a:xfrm>
              <a:custGeom>
                <a:rect b="b" l="l" r="r" t="t"/>
                <a:pathLst>
                  <a:path extrusionOk="0" h="252" w="315">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5" name="Google Shape;1075;p51"/>
            <p:cNvSpPr/>
            <p:nvPr/>
          </p:nvSpPr>
          <p:spPr>
            <a:xfrm>
              <a:off x="4286244" y="2933329"/>
              <a:ext cx="56823" cy="29034"/>
            </a:xfrm>
            <a:custGeom>
              <a:rect b="b" l="l" r="r" t="t"/>
              <a:pathLst>
                <a:path extrusionOk="0" h="2553" w="4772">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1"/>
            <p:cNvSpPr/>
            <p:nvPr/>
          </p:nvSpPr>
          <p:spPr>
            <a:xfrm>
              <a:off x="4155440" y="2884541"/>
              <a:ext cx="95439" cy="100431"/>
            </a:xfrm>
            <a:custGeom>
              <a:rect b="b" l="l" r="r" t="t"/>
              <a:pathLst>
                <a:path extrusionOk="0" h="8831" w="8015">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1"/>
            <p:cNvSpPr/>
            <p:nvPr/>
          </p:nvSpPr>
          <p:spPr>
            <a:xfrm>
              <a:off x="4148462" y="2870746"/>
              <a:ext cx="91200" cy="72579"/>
            </a:xfrm>
            <a:custGeom>
              <a:rect b="b" l="l" r="r" t="t"/>
              <a:pathLst>
                <a:path extrusionOk="0" h="6382" w="7659">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1"/>
            <p:cNvSpPr/>
            <p:nvPr/>
          </p:nvSpPr>
          <p:spPr>
            <a:xfrm>
              <a:off x="3884115" y="2761763"/>
              <a:ext cx="113133" cy="67348"/>
            </a:xfrm>
            <a:custGeom>
              <a:rect b="b" l="l" r="r" t="t"/>
              <a:pathLst>
                <a:path extrusionOk="0" h="5922" w="9501">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1"/>
            <p:cNvSpPr/>
            <p:nvPr/>
          </p:nvSpPr>
          <p:spPr>
            <a:xfrm>
              <a:off x="3912027" y="2795073"/>
              <a:ext cx="23684" cy="25236"/>
            </a:xfrm>
            <a:custGeom>
              <a:rect b="b" l="l" r="r" t="t"/>
              <a:pathLst>
                <a:path extrusionOk="0" h="2219" w="1989">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1"/>
            <p:cNvSpPr/>
            <p:nvPr/>
          </p:nvSpPr>
          <p:spPr>
            <a:xfrm>
              <a:off x="3874161" y="2799361"/>
              <a:ext cx="60800" cy="37131"/>
            </a:xfrm>
            <a:custGeom>
              <a:rect b="b" l="l" r="r" t="t"/>
              <a:pathLst>
                <a:path extrusionOk="0" h="3265" w="5106">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1"/>
            <p:cNvSpPr/>
            <p:nvPr/>
          </p:nvSpPr>
          <p:spPr>
            <a:xfrm>
              <a:off x="3889355" y="2831954"/>
              <a:ext cx="39878" cy="24041"/>
            </a:xfrm>
            <a:custGeom>
              <a:rect b="b" l="l" r="r" t="t"/>
              <a:pathLst>
                <a:path extrusionOk="0" h="2114" w="3349">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2" name="Google Shape;1082;p51"/>
            <p:cNvGrpSpPr/>
            <p:nvPr/>
          </p:nvGrpSpPr>
          <p:grpSpPr>
            <a:xfrm>
              <a:off x="3831056" y="2816010"/>
              <a:ext cx="37378" cy="27612"/>
              <a:chOff x="3866750" y="2520350"/>
              <a:chExt cx="78475" cy="60700"/>
            </a:xfrm>
          </p:grpSpPr>
          <p:sp>
            <p:nvSpPr>
              <p:cNvPr id="1083" name="Google Shape;1083;p51"/>
              <p:cNvSpPr/>
              <p:nvPr/>
            </p:nvSpPr>
            <p:spPr>
              <a:xfrm>
                <a:off x="3877200" y="2546500"/>
                <a:ext cx="4725" cy="6300"/>
              </a:xfrm>
              <a:custGeom>
                <a:rect b="b" l="l" r="r" t="t"/>
                <a:pathLst>
                  <a:path extrusionOk="0" h="252" w="189">
                    <a:moveTo>
                      <a:pt x="1" y="1"/>
                    </a:moveTo>
                    <a:lnTo>
                      <a:pt x="84" y="126"/>
                    </a:lnTo>
                    <a:lnTo>
                      <a:pt x="63" y="147"/>
                    </a:lnTo>
                    <a:lnTo>
                      <a:pt x="168" y="252"/>
                    </a:lnTo>
                    <a:lnTo>
                      <a:pt x="189" y="252"/>
                    </a:lnTo>
                    <a:lnTo>
                      <a:pt x="168" y="106"/>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1"/>
              <p:cNvSpPr/>
              <p:nvPr/>
            </p:nvSpPr>
            <p:spPr>
              <a:xfrm>
                <a:off x="3882425" y="2554350"/>
                <a:ext cx="2650" cy="3175"/>
              </a:xfrm>
              <a:custGeom>
                <a:rect b="b" l="l" r="r" t="t"/>
                <a:pathLst>
                  <a:path extrusionOk="0" h="127" w="106">
                    <a:moveTo>
                      <a:pt x="1" y="1"/>
                    </a:moveTo>
                    <a:lnTo>
                      <a:pt x="106" y="126"/>
                    </a:lnTo>
                    <a:lnTo>
                      <a:pt x="85" y="43"/>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1"/>
              <p:cNvSpPr/>
              <p:nvPr/>
            </p:nvSpPr>
            <p:spPr>
              <a:xfrm>
                <a:off x="3866750" y="2520350"/>
                <a:ext cx="78475" cy="60700"/>
              </a:xfrm>
              <a:custGeom>
                <a:rect b="b" l="l" r="r" t="t"/>
                <a:pathLst>
                  <a:path extrusionOk="0" h="2428" w="3139">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1"/>
              <p:cNvSpPr/>
              <p:nvPr/>
            </p:nvSpPr>
            <p:spPr>
              <a:xfrm>
                <a:off x="3886100" y="2558550"/>
                <a:ext cx="3675" cy="5250"/>
              </a:xfrm>
              <a:custGeom>
                <a:rect b="b" l="l" r="r" t="t"/>
                <a:pathLst>
                  <a:path extrusionOk="0" h="210" w="147">
                    <a:moveTo>
                      <a:pt x="0" y="0"/>
                    </a:moveTo>
                    <a:lnTo>
                      <a:pt x="147" y="209"/>
                    </a:lnTo>
                    <a:lnTo>
                      <a:pt x="126" y="105"/>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7" name="Google Shape;1087;p51"/>
            <p:cNvSpPr/>
            <p:nvPr/>
          </p:nvSpPr>
          <p:spPr>
            <a:xfrm>
              <a:off x="3799155" y="2842190"/>
              <a:ext cx="6990" cy="13340"/>
            </a:xfrm>
            <a:custGeom>
              <a:rect b="b" l="l" r="r" t="t"/>
              <a:pathLst>
                <a:path extrusionOk="0" h="1173" w="587">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1"/>
            <p:cNvSpPr/>
            <p:nvPr/>
          </p:nvSpPr>
          <p:spPr>
            <a:xfrm>
              <a:off x="3688535" y="2836242"/>
              <a:ext cx="76506" cy="61161"/>
            </a:xfrm>
            <a:custGeom>
              <a:rect b="b" l="l" r="r" t="t"/>
              <a:pathLst>
                <a:path extrusionOk="0" h="5378" w="6425">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1"/>
            <p:cNvSpPr/>
            <p:nvPr/>
          </p:nvSpPr>
          <p:spPr>
            <a:xfrm>
              <a:off x="4036603" y="2865264"/>
              <a:ext cx="11967" cy="9064"/>
            </a:xfrm>
            <a:custGeom>
              <a:rect b="b" l="l" r="r" t="t"/>
              <a:pathLst>
                <a:path extrusionOk="0" h="797" w="1005">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1"/>
            <p:cNvSpPr/>
            <p:nvPr/>
          </p:nvSpPr>
          <p:spPr>
            <a:xfrm>
              <a:off x="4033614" y="2866458"/>
              <a:ext cx="140532" cy="108039"/>
            </a:xfrm>
            <a:custGeom>
              <a:rect b="b" l="l" r="r" t="t"/>
              <a:pathLst>
                <a:path extrusionOk="0" h="9500" w="11802">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1"/>
            <p:cNvSpPr/>
            <p:nvPr/>
          </p:nvSpPr>
          <p:spPr>
            <a:xfrm>
              <a:off x="4026636" y="2853369"/>
              <a:ext cx="24672" cy="20004"/>
            </a:xfrm>
            <a:custGeom>
              <a:rect b="b" l="l" r="r" t="t"/>
              <a:pathLst>
                <a:path extrusionOk="0" h="1759" w="2072">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1"/>
            <p:cNvSpPr/>
            <p:nvPr/>
          </p:nvSpPr>
          <p:spPr>
            <a:xfrm>
              <a:off x="3915766" y="2848615"/>
              <a:ext cx="124088" cy="48788"/>
            </a:xfrm>
            <a:custGeom>
              <a:rect b="b" l="l" r="r" t="t"/>
              <a:pathLst>
                <a:path extrusionOk="0" h="4290" w="10421">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1"/>
            <p:cNvSpPr/>
            <p:nvPr/>
          </p:nvSpPr>
          <p:spPr>
            <a:xfrm>
              <a:off x="3914265" y="2848854"/>
              <a:ext cx="18945" cy="15956"/>
            </a:xfrm>
            <a:custGeom>
              <a:rect b="b" l="l" r="r" t="t"/>
              <a:pathLst>
                <a:path extrusionOk="0" h="1403" w="1591">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1"/>
            <p:cNvSpPr/>
            <p:nvPr/>
          </p:nvSpPr>
          <p:spPr>
            <a:xfrm>
              <a:off x="4004703" y="2885735"/>
              <a:ext cx="66539" cy="61161"/>
            </a:xfrm>
            <a:custGeom>
              <a:rect b="b" l="l" r="r" t="t"/>
              <a:pathLst>
                <a:path extrusionOk="0" h="5378" w="5588">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1"/>
            <p:cNvSpPr/>
            <p:nvPr/>
          </p:nvSpPr>
          <p:spPr>
            <a:xfrm>
              <a:off x="4059025" y="2939277"/>
              <a:ext cx="11967" cy="11668"/>
            </a:xfrm>
            <a:custGeom>
              <a:rect b="b" l="l" r="r" t="t"/>
              <a:pathLst>
                <a:path extrusionOk="0" h="1026" w="1005">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1"/>
            <p:cNvSpPr/>
            <p:nvPr/>
          </p:nvSpPr>
          <p:spPr>
            <a:xfrm>
              <a:off x="3959359" y="2899768"/>
              <a:ext cx="15468" cy="8347"/>
            </a:xfrm>
            <a:custGeom>
              <a:rect b="b" l="l" r="r" t="t"/>
              <a:pathLst>
                <a:path extrusionOk="0" h="734" w="1299">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1"/>
            <p:cNvSpPr/>
            <p:nvPr/>
          </p:nvSpPr>
          <p:spPr>
            <a:xfrm>
              <a:off x="3982281" y="2887395"/>
              <a:ext cx="42867" cy="36426"/>
            </a:xfrm>
            <a:custGeom>
              <a:rect b="b" l="l" r="r" t="t"/>
              <a:pathLst>
                <a:path extrusionOk="0" h="3203" w="360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1"/>
            <p:cNvSpPr/>
            <p:nvPr/>
          </p:nvSpPr>
          <p:spPr>
            <a:xfrm>
              <a:off x="3973565" y="2916668"/>
              <a:ext cx="10479" cy="29045"/>
            </a:xfrm>
            <a:custGeom>
              <a:rect b="b" l="l" r="r" t="t"/>
              <a:pathLst>
                <a:path extrusionOk="0" h="2554" w="88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1"/>
            <p:cNvSpPr/>
            <p:nvPr/>
          </p:nvSpPr>
          <p:spPr>
            <a:xfrm>
              <a:off x="3982781" y="2916668"/>
              <a:ext cx="2751" cy="5959"/>
            </a:xfrm>
            <a:custGeom>
              <a:rect b="b" l="l" r="r" t="t"/>
              <a:pathLst>
                <a:path extrusionOk="0" h="524" w="231">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1"/>
            <p:cNvSpPr/>
            <p:nvPr/>
          </p:nvSpPr>
          <p:spPr>
            <a:xfrm>
              <a:off x="3979792" y="2923093"/>
              <a:ext cx="3751" cy="8336"/>
            </a:xfrm>
            <a:custGeom>
              <a:rect b="b" l="l" r="r" t="t"/>
              <a:pathLst>
                <a:path extrusionOk="0" h="733" w="315">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1"/>
            <p:cNvSpPr/>
            <p:nvPr/>
          </p:nvSpPr>
          <p:spPr>
            <a:xfrm>
              <a:off x="3979792" y="2907627"/>
              <a:ext cx="8978" cy="10713"/>
            </a:xfrm>
            <a:custGeom>
              <a:rect b="b" l="l" r="r" t="t"/>
              <a:pathLst>
                <a:path extrusionOk="0" h="942" w="754">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1"/>
            <p:cNvSpPr/>
            <p:nvPr/>
          </p:nvSpPr>
          <p:spPr>
            <a:xfrm>
              <a:off x="3980292" y="2915952"/>
              <a:ext cx="27661" cy="32616"/>
            </a:xfrm>
            <a:custGeom>
              <a:rect b="b" l="l" r="r" t="t"/>
              <a:pathLst>
                <a:path extrusionOk="0" h="2868" w="2323">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1"/>
            <p:cNvSpPr/>
            <p:nvPr/>
          </p:nvSpPr>
          <p:spPr>
            <a:xfrm>
              <a:off x="3979792" y="2924515"/>
              <a:ext cx="142521" cy="114714"/>
            </a:xfrm>
            <a:custGeom>
              <a:rect b="b" l="l" r="r" t="t"/>
              <a:pathLst>
                <a:path extrusionOk="0" h="10087" w="11969">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sp>
          <p:nvSpPr>
            <p:cNvPr id="1104" name="Google Shape;1104;p51"/>
            <p:cNvSpPr/>
            <p:nvPr/>
          </p:nvSpPr>
          <p:spPr>
            <a:xfrm>
              <a:off x="4089663" y="2967116"/>
              <a:ext cx="5251" cy="10952"/>
            </a:xfrm>
            <a:custGeom>
              <a:rect b="b" l="l" r="r" t="t"/>
              <a:pathLst>
                <a:path extrusionOk="0" h="963" w="441">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1"/>
            <p:cNvSpPr/>
            <p:nvPr/>
          </p:nvSpPr>
          <p:spPr>
            <a:xfrm>
              <a:off x="4095152" y="2967833"/>
              <a:ext cx="32900" cy="24758"/>
            </a:xfrm>
            <a:custGeom>
              <a:rect b="b" l="l" r="r" t="t"/>
              <a:pathLst>
                <a:path extrusionOk="0" h="2177" w="2763">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1"/>
            <p:cNvSpPr/>
            <p:nvPr/>
          </p:nvSpPr>
          <p:spPr>
            <a:xfrm>
              <a:off x="4101380" y="2973303"/>
              <a:ext cx="51583" cy="60684"/>
            </a:xfrm>
            <a:custGeom>
              <a:rect b="b" l="l" r="r" t="t"/>
              <a:pathLst>
                <a:path extrusionOk="0" h="5336" w="4332">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1"/>
            <p:cNvSpPr/>
            <p:nvPr/>
          </p:nvSpPr>
          <p:spPr>
            <a:xfrm>
              <a:off x="4124802" y="2964728"/>
              <a:ext cx="2751" cy="5971"/>
            </a:xfrm>
            <a:custGeom>
              <a:rect b="b" l="l" r="r" t="t"/>
              <a:pathLst>
                <a:path extrusionOk="0" h="525" w="231">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1"/>
            <p:cNvSpPr/>
            <p:nvPr/>
          </p:nvSpPr>
          <p:spPr>
            <a:xfrm>
              <a:off x="4037591" y="3015893"/>
              <a:ext cx="73267" cy="45456"/>
            </a:xfrm>
            <a:custGeom>
              <a:rect b="b" l="l" r="r" t="t"/>
              <a:pathLst>
                <a:path extrusionOk="0" h="3997" w="6153">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1"/>
            <p:cNvSpPr/>
            <p:nvPr/>
          </p:nvSpPr>
          <p:spPr>
            <a:xfrm>
              <a:off x="3911526" y="2929280"/>
              <a:ext cx="85972" cy="69020"/>
            </a:xfrm>
            <a:custGeom>
              <a:rect b="b" l="l" r="r" t="t"/>
              <a:pathLst>
                <a:path extrusionOk="0" h="6069" w="722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1"/>
            <p:cNvSpPr/>
            <p:nvPr/>
          </p:nvSpPr>
          <p:spPr>
            <a:xfrm>
              <a:off x="3896332" y="2997572"/>
              <a:ext cx="113621" cy="124461"/>
            </a:xfrm>
            <a:custGeom>
              <a:rect b="b" l="l" r="r" t="t"/>
              <a:pathLst>
                <a:path extrusionOk="0" h="10944" w="9542">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1"/>
            <p:cNvSpPr/>
            <p:nvPr/>
          </p:nvSpPr>
          <p:spPr>
            <a:xfrm>
              <a:off x="3973815" y="3045871"/>
              <a:ext cx="104655" cy="75923"/>
            </a:xfrm>
            <a:custGeom>
              <a:rect b="b" l="l" r="r" t="t"/>
              <a:pathLst>
                <a:path extrusionOk="0" h="6676" w="8789">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1"/>
            <p:cNvSpPr/>
            <p:nvPr/>
          </p:nvSpPr>
          <p:spPr>
            <a:xfrm>
              <a:off x="3996236" y="3024695"/>
              <a:ext cx="46106" cy="39042"/>
            </a:xfrm>
            <a:custGeom>
              <a:rect b="b" l="l" r="r" t="t"/>
              <a:pathLst>
                <a:path extrusionOk="0" h="3433" w="3872">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1"/>
            <p:cNvSpPr/>
            <p:nvPr/>
          </p:nvSpPr>
          <p:spPr>
            <a:xfrm>
              <a:off x="4033614" y="3061110"/>
              <a:ext cx="10467" cy="11907"/>
            </a:xfrm>
            <a:custGeom>
              <a:rect b="b" l="l" r="r" t="t"/>
              <a:pathLst>
                <a:path extrusionOk="0" h="1047" w="879">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1"/>
            <p:cNvSpPr/>
            <p:nvPr/>
          </p:nvSpPr>
          <p:spPr>
            <a:xfrm>
              <a:off x="4029125" y="3065864"/>
              <a:ext cx="70516" cy="89240"/>
            </a:xfrm>
            <a:custGeom>
              <a:rect b="b" l="l" r="r" t="t"/>
              <a:pathLst>
                <a:path extrusionOk="0" h="7847" w="5922">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1"/>
            <p:cNvSpPr/>
            <p:nvPr/>
          </p:nvSpPr>
          <p:spPr>
            <a:xfrm>
              <a:off x="3978054" y="3108693"/>
              <a:ext cx="57811" cy="66882"/>
            </a:xfrm>
            <a:custGeom>
              <a:rect b="b" l="l" r="r" t="t"/>
              <a:pathLst>
                <a:path extrusionOk="0" h="5881" w="4855">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sp>
          <p:nvSpPr>
            <p:cNvPr id="1116" name="Google Shape;1116;p51"/>
            <p:cNvSpPr/>
            <p:nvPr/>
          </p:nvSpPr>
          <p:spPr>
            <a:xfrm>
              <a:off x="3963598" y="3151999"/>
              <a:ext cx="5239" cy="11"/>
            </a:xfrm>
            <a:custGeom>
              <a:rect b="b" l="l" r="r" t="t"/>
              <a:pathLst>
                <a:path extrusionOk="0" h="1" w="440">
                  <a:moveTo>
                    <a:pt x="1" y="1"/>
                  </a:moveTo>
                  <a:lnTo>
                    <a:pt x="210" y="1"/>
                  </a:lnTo>
                  <a:lnTo>
                    <a:pt x="440" y="1"/>
                  </a:lnTo>
                  <a:lnTo>
                    <a:pt x="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1"/>
            <p:cNvSpPr/>
            <p:nvPr/>
          </p:nvSpPr>
          <p:spPr>
            <a:xfrm>
              <a:off x="3949392" y="3117029"/>
              <a:ext cx="39878" cy="37609"/>
            </a:xfrm>
            <a:custGeom>
              <a:rect b="b" l="l" r="r" t="t"/>
              <a:pathLst>
                <a:path extrusionOk="0" h="3307" w="3349">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1"/>
            <p:cNvSpPr/>
            <p:nvPr/>
          </p:nvSpPr>
          <p:spPr>
            <a:xfrm>
              <a:off x="3845999" y="3071334"/>
              <a:ext cx="89711" cy="57841"/>
            </a:xfrm>
            <a:custGeom>
              <a:rect b="b" l="l" r="r" t="t"/>
              <a:pathLst>
                <a:path extrusionOk="0" h="5086" w="7534">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1"/>
            <p:cNvSpPr/>
            <p:nvPr/>
          </p:nvSpPr>
          <p:spPr>
            <a:xfrm>
              <a:off x="3809372" y="2919523"/>
              <a:ext cx="106405" cy="94483"/>
            </a:xfrm>
            <a:custGeom>
              <a:rect b="b" l="l" r="r" t="t"/>
              <a:pathLst>
                <a:path extrusionOk="0" h="8308" w="8936">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1"/>
            <p:cNvSpPr/>
            <p:nvPr/>
          </p:nvSpPr>
          <p:spPr>
            <a:xfrm>
              <a:off x="3795917" y="2888589"/>
              <a:ext cx="27173" cy="50699"/>
            </a:xfrm>
            <a:custGeom>
              <a:rect b="b" l="l" r="r" t="t"/>
              <a:pathLst>
                <a:path extrusionOk="0" h="4458" w="2282">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1"/>
            <p:cNvSpPr/>
            <p:nvPr/>
          </p:nvSpPr>
          <p:spPr>
            <a:xfrm>
              <a:off x="3689035" y="2890250"/>
              <a:ext cx="138044" cy="127554"/>
            </a:xfrm>
            <a:custGeom>
              <a:rect b="b" l="l" r="r" t="t"/>
              <a:pathLst>
                <a:path extrusionOk="0" h="11216" w="11593">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1"/>
            <p:cNvSpPr/>
            <p:nvPr/>
          </p:nvSpPr>
          <p:spPr>
            <a:xfrm>
              <a:off x="3661636" y="2898825"/>
              <a:ext cx="79733" cy="60206"/>
            </a:xfrm>
            <a:custGeom>
              <a:rect b="b" l="l" r="r" t="t"/>
              <a:pathLst>
                <a:path extrusionOk="0" h="5294" w="6696">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1"/>
            <p:cNvSpPr/>
            <p:nvPr/>
          </p:nvSpPr>
          <p:spPr>
            <a:xfrm>
              <a:off x="3632974" y="2958780"/>
              <a:ext cx="56573" cy="43318"/>
            </a:xfrm>
            <a:custGeom>
              <a:rect b="b" l="l" r="r" t="t"/>
              <a:pathLst>
                <a:path extrusionOk="0" h="3809" w="4751">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1"/>
            <p:cNvSpPr/>
            <p:nvPr/>
          </p:nvSpPr>
          <p:spPr>
            <a:xfrm>
              <a:off x="3632736" y="2960691"/>
              <a:ext cx="81233" cy="85430"/>
            </a:xfrm>
            <a:custGeom>
              <a:rect b="b" l="l" r="r" t="t"/>
              <a:pathLst>
                <a:path extrusionOk="0" h="7512" w="6822">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1"/>
            <p:cNvSpPr/>
            <p:nvPr/>
          </p:nvSpPr>
          <p:spPr>
            <a:xfrm>
              <a:off x="3665125" y="2976874"/>
              <a:ext cx="112121" cy="99236"/>
            </a:xfrm>
            <a:custGeom>
              <a:rect b="b" l="l" r="r" t="t"/>
              <a:pathLst>
                <a:path extrusionOk="0" h="8726" w="9416">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1"/>
            <p:cNvSpPr/>
            <p:nvPr/>
          </p:nvSpPr>
          <p:spPr>
            <a:xfrm>
              <a:off x="3712457" y="3043733"/>
              <a:ext cx="51833" cy="35948"/>
            </a:xfrm>
            <a:custGeom>
              <a:rect b="b" l="l" r="r" t="t"/>
              <a:pathLst>
                <a:path extrusionOk="0" h="3161" w="4353">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1"/>
            <p:cNvSpPr/>
            <p:nvPr/>
          </p:nvSpPr>
          <p:spPr>
            <a:xfrm>
              <a:off x="3628997" y="3033259"/>
              <a:ext cx="44355" cy="30956"/>
            </a:xfrm>
            <a:custGeom>
              <a:rect b="b" l="l" r="r" t="t"/>
              <a:pathLst>
                <a:path extrusionOk="0" h="2722" w="3725">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1"/>
            <p:cNvSpPr/>
            <p:nvPr/>
          </p:nvSpPr>
          <p:spPr>
            <a:xfrm>
              <a:off x="3633975" y="3059916"/>
              <a:ext cx="21195" cy="12146"/>
            </a:xfrm>
            <a:custGeom>
              <a:rect b="b" l="l" r="r" t="t"/>
              <a:pathLst>
                <a:path extrusionOk="0" h="1068" w="178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9" name="Google Shape;1129;p51"/>
            <p:cNvGrpSpPr/>
            <p:nvPr/>
          </p:nvGrpSpPr>
          <p:grpSpPr>
            <a:xfrm>
              <a:off x="3632736" y="3051591"/>
              <a:ext cx="63288" cy="45217"/>
              <a:chOff x="3450375" y="3038225"/>
              <a:chExt cx="132875" cy="99400"/>
            </a:xfrm>
          </p:grpSpPr>
          <p:sp>
            <p:nvSpPr>
              <p:cNvPr id="1130" name="Google Shape;1130;p51"/>
              <p:cNvSpPr/>
              <p:nvPr/>
            </p:nvSpPr>
            <p:spPr>
              <a:xfrm>
                <a:off x="3450375" y="3038225"/>
                <a:ext cx="46050" cy="13625"/>
              </a:xfrm>
              <a:custGeom>
                <a:rect b="b" l="l" r="r" t="t"/>
                <a:pathLst>
                  <a:path extrusionOk="0" h="545" w="1842">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1"/>
              <p:cNvSpPr/>
              <p:nvPr/>
            </p:nvSpPr>
            <p:spPr>
              <a:xfrm>
                <a:off x="3481225" y="3056525"/>
                <a:ext cx="102025" cy="81100"/>
              </a:xfrm>
              <a:custGeom>
                <a:rect b="b" l="l" r="r" t="t"/>
                <a:pathLst>
                  <a:path extrusionOk="0" h="3244" w="4081">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2" name="Google Shape;1132;p51"/>
            <p:cNvSpPr/>
            <p:nvPr/>
          </p:nvSpPr>
          <p:spPr>
            <a:xfrm>
              <a:off x="3657897" y="3077759"/>
              <a:ext cx="19195" cy="21903"/>
            </a:xfrm>
            <a:custGeom>
              <a:rect b="b" l="l" r="r" t="t"/>
              <a:pathLst>
                <a:path extrusionOk="0" h="1926" w="1612">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1"/>
            <p:cNvSpPr/>
            <p:nvPr/>
          </p:nvSpPr>
          <p:spPr>
            <a:xfrm>
              <a:off x="3670352" y="3087756"/>
              <a:ext cx="27911" cy="28568"/>
            </a:xfrm>
            <a:custGeom>
              <a:rect b="b" l="l" r="r" t="t"/>
              <a:pathLst>
                <a:path extrusionOk="0" h="2512" w="2344">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1"/>
            <p:cNvSpPr/>
            <p:nvPr/>
          </p:nvSpPr>
          <p:spPr>
            <a:xfrm>
              <a:off x="3689785" y="3073722"/>
              <a:ext cx="42617" cy="42840"/>
            </a:xfrm>
            <a:custGeom>
              <a:rect b="b" l="l" r="r" t="t"/>
              <a:pathLst>
                <a:path extrusionOk="0" h="3767" w="3579">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1"/>
            <p:cNvSpPr/>
            <p:nvPr/>
          </p:nvSpPr>
          <p:spPr>
            <a:xfrm>
              <a:off x="3726412" y="3070151"/>
              <a:ext cx="29161" cy="43557"/>
            </a:xfrm>
            <a:custGeom>
              <a:rect b="b" l="l" r="r" t="t"/>
              <a:pathLst>
                <a:path extrusionOk="0" h="3830" w="2449">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1"/>
            <p:cNvSpPr/>
            <p:nvPr/>
          </p:nvSpPr>
          <p:spPr>
            <a:xfrm>
              <a:off x="3746846" y="3070151"/>
              <a:ext cx="13956" cy="35459"/>
            </a:xfrm>
            <a:custGeom>
              <a:rect b="b" l="l" r="r" t="t"/>
              <a:pathLst>
                <a:path extrusionOk="0" h="3118" w="1172">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1"/>
            <p:cNvSpPr/>
            <p:nvPr/>
          </p:nvSpPr>
          <p:spPr>
            <a:xfrm>
              <a:off x="3754312" y="3061110"/>
              <a:ext cx="21445" cy="42840"/>
            </a:xfrm>
            <a:custGeom>
              <a:rect b="b" l="l" r="r" t="t"/>
              <a:pathLst>
                <a:path extrusionOk="0" h="3767" w="1801">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1"/>
            <p:cNvSpPr/>
            <p:nvPr/>
          </p:nvSpPr>
          <p:spPr>
            <a:xfrm>
              <a:off x="3838283" y="2987337"/>
              <a:ext cx="71755" cy="108994"/>
            </a:xfrm>
            <a:custGeom>
              <a:rect b="b" l="l" r="r" t="t"/>
              <a:pathLst>
                <a:path extrusionOk="0" h="9584" w="6026">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1"/>
            <p:cNvSpPr/>
            <p:nvPr/>
          </p:nvSpPr>
          <p:spPr>
            <a:xfrm>
              <a:off x="3829555" y="3057778"/>
              <a:ext cx="2251" cy="1194"/>
            </a:xfrm>
            <a:custGeom>
              <a:rect b="b" l="l" r="r" t="t"/>
              <a:pathLst>
                <a:path extrusionOk="0" h="105" w="189">
                  <a:moveTo>
                    <a:pt x="189" y="0"/>
                  </a:moveTo>
                  <a:lnTo>
                    <a:pt x="1" y="42"/>
                  </a:lnTo>
                  <a:lnTo>
                    <a:pt x="63" y="105"/>
                  </a:lnTo>
                  <a:lnTo>
                    <a:pt x="168" y="84"/>
                  </a:lnTo>
                  <a:lnTo>
                    <a:pt x="1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1"/>
            <p:cNvSpPr/>
            <p:nvPr/>
          </p:nvSpPr>
          <p:spPr>
            <a:xfrm>
              <a:off x="3749584" y="2988770"/>
              <a:ext cx="104905" cy="77822"/>
            </a:xfrm>
            <a:custGeom>
              <a:rect b="b" l="l" r="r" t="t"/>
              <a:pathLst>
                <a:path extrusionOk="0" h="6843" w="881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CBC2"/>
                </a:solidFill>
              </a:endParaRPr>
            </a:p>
          </p:txBody>
        </p:sp>
        <p:sp>
          <p:nvSpPr>
            <p:cNvPr id="1141" name="Google Shape;1141;p51"/>
            <p:cNvSpPr/>
            <p:nvPr/>
          </p:nvSpPr>
          <p:spPr>
            <a:xfrm>
              <a:off x="3767267" y="3053013"/>
              <a:ext cx="78744" cy="64493"/>
            </a:xfrm>
            <a:custGeom>
              <a:rect b="b" l="l" r="r" t="t"/>
              <a:pathLst>
                <a:path extrusionOk="0" h="5671" w="6613">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1"/>
            <p:cNvSpPr/>
            <p:nvPr/>
          </p:nvSpPr>
          <p:spPr>
            <a:xfrm>
              <a:off x="3805645" y="3058722"/>
              <a:ext cx="52322" cy="74968"/>
            </a:xfrm>
            <a:custGeom>
              <a:rect b="b" l="l" r="r" t="t"/>
              <a:pathLst>
                <a:path extrusionOk="0" h="6592" w="4394">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1"/>
            <p:cNvSpPr/>
            <p:nvPr/>
          </p:nvSpPr>
          <p:spPr>
            <a:xfrm>
              <a:off x="3805883" y="3130585"/>
              <a:ext cx="39378" cy="40702"/>
            </a:xfrm>
            <a:custGeom>
              <a:rect b="b" l="l" r="r" t="t"/>
              <a:pathLst>
                <a:path extrusionOk="0" h="3579" w="3307">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1"/>
            <p:cNvSpPr/>
            <p:nvPr/>
          </p:nvSpPr>
          <p:spPr>
            <a:xfrm>
              <a:off x="3809622" y="3131301"/>
              <a:ext cx="13967" cy="8575"/>
            </a:xfrm>
            <a:custGeom>
              <a:rect b="b" l="l" r="r" t="t"/>
              <a:pathLst>
                <a:path extrusionOk="0" h="754" w="1173">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1"/>
            <p:cNvSpPr/>
            <p:nvPr/>
          </p:nvSpPr>
          <p:spPr>
            <a:xfrm>
              <a:off x="3822327" y="3120122"/>
              <a:ext cx="52834" cy="59023"/>
            </a:xfrm>
            <a:custGeom>
              <a:rect b="b" l="l" r="r" t="t"/>
              <a:pathLst>
                <a:path extrusionOk="0" h="5190" w="4437">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1"/>
            <p:cNvSpPr/>
            <p:nvPr/>
          </p:nvSpPr>
          <p:spPr>
            <a:xfrm>
              <a:off x="3828067" y="3174369"/>
              <a:ext cx="7478" cy="9769"/>
            </a:xfrm>
            <a:custGeom>
              <a:rect b="b" l="l" r="r" t="t"/>
              <a:pathLst>
                <a:path extrusionOk="0" h="859" w="628">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1"/>
            <p:cNvSpPr/>
            <p:nvPr/>
          </p:nvSpPr>
          <p:spPr>
            <a:xfrm>
              <a:off x="3947654" y="3151533"/>
              <a:ext cx="76994" cy="74956"/>
            </a:xfrm>
            <a:custGeom>
              <a:rect b="b" l="l" r="r" t="t"/>
              <a:pathLst>
                <a:path extrusionOk="0" h="6591" w="6466">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1"/>
            <p:cNvSpPr/>
            <p:nvPr/>
          </p:nvSpPr>
          <p:spPr>
            <a:xfrm>
              <a:off x="3945415" y="3152954"/>
              <a:ext cx="13956" cy="10963"/>
            </a:xfrm>
            <a:custGeom>
              <a:rect b="b" l="l" r="r" t="t"/>
              <a:pathLst>
                <a:path extrusionOk="0" h="964" w="1172">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1"/>
            <p:cNvSpPr/>
            <p:nvPr/>
          </p:nvSpPr>
          <p:spPr>
            <a:xfrm>
              <a:off x="3945415" y="3159380"/>
              <a:ext cx="13706" cy="15956"/>
            </a:xfrm>
            <a:custGeom>
              <a:rect b="b" l="l" r="r" t="t"/>
              <a:pathLst>
                <a:path extrusionOk="0" h="1403" w="1151">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1"/>
            <p:cNvSpPr/>
            <p:nvPr/>
          </p:nvSpPr>
          <p:spPr>
            <a:xfrm>
              <a:off x="3829055" y="3110126"/>
              <a:ext cx="131316" cy="124222"/>
            </a:xfrm>
            <a:custGeom>
              <a:rect b="b" l="l" r="r" t="t"/>
              <a:pathLst>
                <a:path extrusionOk="0" h="10923" w="11028">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CBC2"/>
                </a:solidFill>
              </a:endParaRPr>
            </a:p>
          </p:txBody>
        </p:sp>
        <p:sp>
          <p:nvSpPr>
            <p:cNvPr id="1151" name="Google Shape;1151;p51"/>
            <p:cNvSpPr/>
            <p:nvPr/>
          </p:nvSpPr>
          <p:spPr>
            <a:xfrm>
              <a:off x="3970326" y="3207451"/>
              <a:ext cx="21934" cy="52837"/>
            </a:xfrm>
            <a:custGeom>
              <a:rect b="b" l="l" r="r" t="t"/>
              <a:pathLst>
                <a:path extrusionOk="0" h="4646" w="1842">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1"/>
            <p:cNvSpPr/>
            <p:nvPr/>
          </p:nvSpPr>
          <p:spPr>
            <a:xfrm>
              <a:off x="3895082" y="3199593"/>
              <a:ext cx="81233" cy="66165"/>
            </a:xfrm>
            <a:custGeom>
              <a:rect b="b" l="l" r="r" t="t"/>
              <a:pathLst>
                <a:path extrusionOk="0" h="5818" w="6822">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1"/>
            <p:cNvSpPr/>
            <p:nvPr/>
          </p:nvSpPr>
          <p:spPr>
            <a:xfrm>
              <a:off x="3824328" y="3184365"/>
              <a:ext cx="86210" cy="81393"/>
            </a:xfrm>
            <a:custGeom>
              <a:rect b="b" l="l" r="r" t="t"/>
              <a:pathLst>
                <a:path extrusionOk="0" h="7157" w="724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1"/>
            <p:cNvSpPr/>
            <p:nvPr/>
          </p:nvSpPr>
          <p:spPr>
            <a:xfrm>
              <a:off x="3916754" y="3249086"/>
              <a:ext cx="53834" cy="46889"/>
            </a:xfrm>
            <a:custGeom>
              <a:rect b="b" l="l" r="r" t="t"/>
              <a:pathLst>
                <a:path extrusionOk="0" h="4123" w="4521">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1"/>
            <p:cNvSpPr/>
            <p:nvPr/>
          </p:nvSpPr>
          <p:spPr>
            <a:xfrm>
              <a:off x="3879638" y="3263609"/>
              <a:ext cx="64539" cy="61639"/>
            </a:xfrm>
            <a:custGeom>
              <a:rect b="b" l="l" r="r" t="t"/>
              <a:pathLst>
                <a:path extrusionOk="0" h="5420" w="542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1"/>
            <p:cNvSpPr/>
            <p:nvPr/>
          </p:nvSpPr>
          <p:spPr>
            <a:xfrm>
              <a:off x="3824578" y="3257889"/>
              <a:ext cx="92188" cy="82826"/>
            </a:xfrm>
            <a:custGeom>
              <a:rect b="b" l="l" r="r" t="t"/>
              <a:pathLst>
                <a:path extrusionOk="0" h="7283" w="7742">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sp>
          <p:nvSpPr>
            <p:cNvPr id="1157" name="Google Shape;1157;p51"/>
            <p:cNvSpPr/>
            <p:nvPr/>
          </p:nvSpPr>
          <p:spPr>
            <a:xfrm>
              <a:off x="3953131" y="3215060"/>
              <a:ext cx="71767" cy="110427"/>
            </a:xfrm>
            <a:custGeom>
              <a:rect b="b" l="l" r="r" t="t"/>
              <a:pathLst>
                <a:path extrusionOk="0" h="9710" w="6027">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1"/>
            <p:cNvSpPr/>
            <p:nvPr/>
          </p:nvSpPr>
          <p:spPr>
            <a:xfrm>
              <a:off x="3951893" y="3317378"/>
              <a:ext cx="9978" cy="10724"/>
            </a:xfrm>
            <a:custGeom>
              <a:rect b="b" l="l" r="r" t="t"/>
              <a:pathLst>
                <a:path extrusionOk="0" h="943" w="838">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1"/>
            <p:cNvSpPr/>
            <p:nvPr/>
          </p:nvSpPr>
          <p:spPr>
            <a:xfrm>
              <a:off x="3925232" y="3338554"/>
              <a:ext cx="15956" cy="14295"/>
            </a:xfrm>
            <a:custGeom>
              <a:rect b="b" l="l" r="r" t="t"/>
              <a:pathLst>
                <a:path extrusionOk="0" h="1257" w="134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1"/>
            <p:cNvSpPr/>
            <p:nvPr/>
          </p:nvSpPr>
          <p:spPr>
            <a:xfrm>
              <a:off x="4226694" y="2879548"/>
              <a:ext cx="50095" cy="39508"/>
            </a:xfrm>
            <a:custGeom>
              <a:rect b="b" l="l" r="r" t="t"/>
              <a:pathLst>
                <a:path extrusionOk="0" h="3474" w="4207">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1"/>
            <p:cNvSpPr/>
            <p:nvPr/>
          </p:nvSpPr>
          <p:spPr>
            <a:xfrm>
              <a:off x="4226694" y="2879548"/>
              <a:ext cx="50095" cy="39508"/>
            </a:xfrm>
            <a:custGeom>
              <a:rect b="b" l="l" r="r" t="t"/>
              <a:pathLst>
                <a:path extrusionOk="0" h="3474" w="4207">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1"/>
            <p:cNvSpPr/>
            <p:nvPr/>
          </p:nvSpPr>
          <p:spPr>
            <a:xfrm>
              <a:off x="4014919" y="2846238"/>
              <a:ext cx="33651" cy="9053"/>
            </a:xfrm>
            <a:custGeom>
              <a:rect b="b" l="l" r="r" t="t"/>
              <a:pathLst>
                <a:path extrusionOk="0" h="796" w="2826">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1"/>
            <p:cNvSpPr/>
            <p:nvPr/>
          </p:nvSpPr>
          <p:spPr>
            <a:xfrm>
              <a:off x="4036853" y="2853608"/>
              <a:ext cx="1250" cy="1205"/>
            </a:xfrm>
            <a:custGeom>
              <a:rect b="b" l="l" r="r" t="t"/>
              <a:pathLst>
                <a:path extrusionOk="0" fill="none" h="106" w="105">
                  <a:moveTo>
                    <a:pt x="105" y="105"/>
                  </a:moveTo>
                  <a:lnTo>
                    <a:pt x="0" y="1"/>
                  </a:lnTo>
                </a:path>
              </a:pathLst>
            </a:custGeom>
            <a:solidFill>
              <a:schemeClr val="lt2"/>
            </a:solidFill>
            <a:ln cap="rnd" cmpd="sng" w="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1"/>
            <p:cNvSpPr/>
            <p:nvPr/>
          </p:nvSpPr>
          <p:spPr>
            <a:xfrm>
              <a:off x="4346543" y="2948318"/>
              <a:ext cx="21183" cy="11907"/>
            </a:xfrm>
            <a:custGeom>
              <a:rect b="b" l="l" r="r" t="t"/>
              <a:pathLst>
                <a:path extrusionOk="0" h="1047" w="1779">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1"/>
            <p:cNvSpPr/>
            <p:nvPr/>
          </p:nvSpPr>
          <p:spPr>
            <a:xfrm>
              <a:off x="3878888" y="2847660"/>
              <a:ext cx="16706" cy="13579"/>
            </a:xfrm>
            <a:custGeom>
              <a:rect b="b" l="l" r="r" t="t"/>
              <a:pathLst>
                <a:path extrusionOk="0" h="1194" w="1403">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1"/>
            <p:cNvSpPr/>
            <p:nvPr/>
          </p:nvSpPr>
          <p:spPr>
            <a:xfrm>
              <a:off x="3865182" y="2817204"/>
              <a:ext cx="27923" cy="34993"/>
            </a:xfrm>
            <a:custGeom>
              <a:rect b="b" l="l" r="r" t="t"/>
              <a:pathLst>
                <a:path extrusionOk="0" h="3077" w="2345">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1"/>
            <p:cNvSpPr/>
            <p:nvPr/>
          </p:nvSpPr>
          <p:spPr>
            <a:xfrm>
              <a:off x="4188328" y="2704412"/>
              <a:ext cx="421823" cy="300791"/>
            </a:xfrm>
            <a:custGeom>
              <a:rect b="b" l="l" r="r" t="t"/>
              <a:pathLst>
                <a:path extrusionOk="0" h="26449" w="35425">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8" name="Google Shape;1168;p51"/>
          <p:cNvSpPr txBox="1"/>
          <p:nvPr/>
        </p:nvSpPr>
        <p:spPr>
          <a:xfrm>
            <a:off x="2860950" y="4369075"/>
            <a:ext cx="3422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Maven Pro"/>
                <a:ea typeface="Maven Pro"/>
                <a:cs typeface="Maven Pro"/>
                <a:sym typeface="Maven Pro"/>
              </a:rPr>
              <a:t>US and INDIA contributed to more than half of the shows released in 2020</a:t>
            </a:r>
            <a:endParaRPr>
              <a:solidFill>
                <a:srgbClr val="FFFFFF"/>
              </a:solidFill>
              <a:latin typeface="Maven Pro"/>
              <a:ea typeface="Maven Pro"/>
              <a:cs typeface="Maven Pro"/>
              <a:sym typeface="Maven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52"/>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 </a:t>
            </a:r>
            <a:endParaRPr sz="3000"/>
          </a:p>
        </p:txBody>
      </p:sp>
      <p:sp>
        <p:nvSpPr>
          <p:cNvPr id="1174" name="Google Shape;1174;p52"/>
          <p:cNvSpPr txBox="1"/>
          <p:nvPr/>
        </p:nvSpPr>
        <p:spPr>
          <a:xfrm>
            <a:off x="740825" y="1100675"/>
            <a:ext cx="8149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solidFill>
                <a:srgbClr val="FFFFFF"/>
              </a:solidFill>
              <a:latin typeface="Maven Pro"/>
              <a:ea typeface="Maven Pro"/>
              <a:cs typeface="Maven Pro"/>
              <a:sym typeface="Maven Pro"/>
            </a:endParaRPr>
          </a:p>
        </p:txBody>
      </p:sp>
      <p:sp>
        <p:nvSpPr>
          <p:cNvPr id="1175" name="Google Shape;1175;p52"/>
          <p:cNvSpPr txBox="1"/>
          <p:nvPr>
            <p:ph idx="1" type="subTitle"/>
          </p:nvPr>
        </p:nvSpPr>
        <p:spPr>
          <a:xfrm>
            <a:off x="618825" y="1065400"/>
            <a:ext cx="8003100" cy="30024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a:solidFill>
                  <a:srgbClr val="FFFFFF"/>
                </a:solidFill>
              </a:rPr>
              <a:t>In conclusion, we explored the following fields in the dataset: The show types, countries, release year for movies. </a:t>
            </a:r>
            <a:r>
              <a:rPr lang="en">
                <a:solidFill>
                  <a:srgbClr val="FFFFFF"/>
                </a:solidFill>
              </a:rPr>
              <a:t>Title</a:t>
            </a:r>
            <a:r>
              <a:rPr lang="en">
                <a:solidFill>
                  <a:srgbClr val="FFFFFF"/>
                </a:solidFill>
              </a:rPr>
              <a:t> of different shows, dates, etc.  U</a:t>
            </a:r>
            <a:r>
              <a:rPr lang="en">
                <a:solidFill>
                  <a:srgbClr val="FFFFFF"/>
                </a:solidFill>
              </a:rPr>
              <a:t>sing</a:t>
            </a:r>
            <a:r>
              <a:rPr lang="en">
                <a:solidFill>
                  <a:srgbClr val="FFFFFF"/>
                </a:solidFill>
              </a:rPr>
              <a:t> the the right data cleaning and </a:t>
            </a:r>
            <a:r>
              <a:rPr lang="en">
                <a:solidFill>
                  <a:srgbClr val="FFFFFF"/>
                </a:solidFill>
              </a:rPr>
              <a:t>exploratory data analysis techniques, we were able to remove redundant values and derive insights from the data. Movies had a 91% prevalence over TV shows with 9%. 2019 was the year with highest number of movies added while 2017 was the year with the highest release of new movies. The United states is the highest contributor, followed by India. Netflix has seen a whooping 285% growth in TV shows since 2016 till date. </a:t>
            </a:r>
            <a:endParaRPr>
              <a:solidFill>
                <a:srgbClr val="FFFFFF"/>
              </a:solidFill>
            </a:endParaRPr>
          </a:p>
          <a:p>
            <a:pPr indent="0" lvl="0" marL="0" rtl="0" algn="just">
              <a:lnSpc>
                <a:spcPct val="115000"/>
              </a:lnSpc>
              <a:spcBef>
                <a:spcPts val="2100"/>
              </a:spcBef>
              <a:spcAft>
                <a:spcPts val="2100"/>
              </a:spcAft>
              <a:buNone/>
            </a:pPr>
            <a:r>
              <a:rPr lang="en">
                <a:solidFill>
                  <a:srgbClr val="FFFFFF"/>
                </a:solidFill>
              </a:rPr>
              <a:t>By netflix publicly available data that shows a growing revenue over the years, we can conclude that this increase of TV shows most likely has translated into an increase in revenue for netflix. </a:t>
            </a:r>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179" name="Shape 1179"/>
        <p:cNvGrpSpPr/>
        <p:nvPr/>
      </p:nvGrpSpPr>
      <p:grpSpPr>
        <a:xfrm>
          <a:off x="0" y="0"/>
          <a:ext cx="0" cy="0"/>
          <a:chOff x="0" y="0"/>
          <a:chExt cx="0" cy="0"/>
        </a:xfrm>
      </p:grpSpPr>
      <p:sp>
        <p:nvSpPr>
          <p:cNvPr id="1180" name="Google Shape;1180;p53"/>
          <p:cNvSpPr txBox="1"/>
          <p:nvPr>
            <p:ph idx="4294967295" type="ctrTitle"/>
          </p:nvPr>
        </p:nvSpPr>
        <p:spPr>
          <a:xfrm>
            <a:off x="2329500" y="2026993"/>
            <a:ext cx="4485000" cy="8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rgbClr val="00CFCC"/>
                </a:solidFill>
                <a:latin typeface="Share Tech"/>
                <a:ea typeface="Share Tech"/>
                <a:cs typeface="Share Tech"/>
                <a:sym typeface="Share Tech"/>
              </a:rPr>
              <a:t>THANK </a:t>
            </a:r>
            <a:r>
              <a:rPr lang="en" sz="7200">
                <a:solidFill>
                  <a:srgbClr val="FFFFFF"/>
                </a:solidFill>
                <a:latin typeface="Share Tech"/>
                <a:ea typeface="Share Tech"/>
                <a:cs typeface="Share Tech"/>
                <a:sym typeface="Share Tech"/>
              </a:rPr>
              <a:t>YOU</a:t>
            </a:r>
            <a:r>
              <a:rPr lang="en" sz="7200">
                <a:solidFill>
                  <a:srgbClr val="00C3B1"/>
                </a:solidFill>
                <a:latin typeface="Share Tech"/>
                <a:ea typeface="Share Tech"/>
                <a:cs typeface="Share Tech"/>
                <a:sym typeface="Share Tech"/>
              </a:rPr>
              <a:t>!</a:t>
            </a:r>
            <a:endParaRPr sz="7200">
              <a:solidFill>
                <a:srgbClr val="00C3B1"/>
              </a:solidFill>
              <a:latin typeface="Share Tech"/>
              <a:ea typeface="Share Tech"/>
              <a:cs typeface="Share Tech"/>
              <a:sym typeface="Share Tech"/>
            </a:endParaRPr>
          </a:p>
        </p:txBody>
      </p:sp>
      <p:sp>
        <p:nvSpPr>
          <p:cNvPr id="1181" name="Google Shape;1181;p53"/>
          <p:cNvSpPr txBox="1"/>
          <p:nvPr>
            <p:ph idx="4294967295" type="subTitle"/>
          </p:nvPr>
        </p:nvSpPr>
        <p:spPr>
          <a:xfrm>
            <a:off x="3091800" y="540000"/>
            <a:ext cx="2960400" cy="135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rgbClr val="00C3B1"/>
                </a:solidFill>
                <a:latin typeface="Maven Pro"/>
                <a:ea typeface="Maven Pro"/>
                <a:cs typeface="Maven Pro"/>
                <a:sym typeface="Maven Pro"/>
              </a:rPr>
              <a:t>Do you have any questions?</a:t>
            </a:r>
            <a:endParaRPr sz="1400">
              <a:solidFill>
                <a:srgbClr val="00C3B1"/>
              </a:solidFill>
              <a:latin typeface="Maven Pro"/>
              <a:ea typeface="Maven Pro"/>
              <a:cs typeface="Maven Pro"/>
              <a:sym typeface="Maven Pro"/>
            </a:endParaRPr>
          </a:p>
          <a:p>
            <a:pPr indent="0" lvl="0" marL="0" rtl="0" algn="ctr">
              <a:spcBef>
                <a:spcPts val="0"/>
              </a:spcBef>
              <a:spcAft>
                <a:spcPts val="0"/>
              </a:spcAft>
              <a:buNone/>
            </a:pPr>
            <a:r>
              <a:t/>
            </a:r>
            <a:endParaRPr sz="1400">
              <a:latin typeface="Maven Pro"/>
              <a:ea typeface="Maven Pro"/>
              <a:cs typeface="Maven Pro"/>
              <a:sym typeface="Maven Pro"/>
            </a:endParaRPr>
          </a:p>
          <a:p>
            <a:pPr indent="0" lvl="0" marL="0" rtl="0" algn="ctr">
              <a:spcBef>
                <a:spcPts val="0"/>
              </a:spcBef>
              <a:spcAft>
                <a:spcPts val="0"/>
              </a:spcAft>
              <a:buNone/>
            </a:pPr>
            <a:r>
              <a:rPr lang="en" sz="1400">
                <a:solidFill>
                  <a:srgbClr val="FFFFFF"/>
                </a:solidFill>
                <a:uFill>
                  <a:noFill/>
                </a:uFill>
                <a:latin typeface="Maven Pro"/>
                <a:ea typeface="Maven Pro"/>
                <a:cs typeface="Maven Pro"/>
                <a:sym typeface="Maven Pro"/>
                <a:hlinkClick r:id="rId3">
                  <a:extLst>
                    <a:ext uri="{A12FA001-AC4F-418D-AE19-62706E023703}">
                      <ahyp:hlinkClr val="tx"/>
                    </a:ext>
                  </a:extLst>
                </a:hlinkClick>
              </a:rPr>
              <a:t>a.meshref@alustudent.com</a:t>
            </a:r>
            <a:endParaRPr sz="1400">
              <a:solidFill>
                <a:srgbClr val="FFFFFF"/>
              </a:solidFill>
              <a:latin typeface="Maven Pro"/>
              <a:ea typeface="Maven Pro"/>
              <a:cs typeface="Maven Pro"/>
              <a:sym typeface="Maven Pro"/>
            </a:endParaRPr>
          </a:p>
          <a:p>
            <a:pPr indent="0" lvl="0" marL="0" rtl="0" algn="ctr">
              <a:spcBef>
                <a:spcPts val="0"/>
              </a:spcBef>
              <a:spcAft>
                <a:spcPts val="0"/>
              </a:spcAft>
              <a:buNone/>
            </a:pPr>
            <a:r>
              <a:rPr lang="en" sz="1400">
                <a:solidFill>
                  <a:srgbClr val="FFFFFF"/>
                </a:solidFill>
                <a:latin typeface="Maven Pro"/>
                <a:ea typeface="Maven Pro"/>
                <a:cs typeface="Maven Pro"/>
                <a:sym typeface="Maven Pro"/>
              </a:rPr>
              <a:t>ALU</a:t>
            </a:r>
            <a:endParaRPr sz="1400">
              <a:solidFill>
                <a:srgbClr val="FFFFFF"/>
              </a:solidFill>
              <a:latin typeface="Maven Pro"/>
              <a:ea typeface="Maven Pro"/>
              <a:cs typeface="Maven Pro"/>
              <a:sym typeface="Maven Pro"/>
            </a:endParaRPr>
          </a:p>
          <a:p>
            <a:pPr indent="0" lvl="0" marL="0" rtl="0" algn="ctr">
              <a:spcBef>
                <a:spcPts val="0"/>
              </a:spcBef>
              <a:spcAft>
                <a:spcPts val="0"/>
              </a:spcAft>
              <a:buNone/>
            </a:pPr>
            <a:r>
              <a:t/>
            </a:r>
            <a:endParaRPr sz="1400">
              <a:solidFill>
                <a:srgbClr val="FFFFFF"/>
              </a:solidFill>
              <a:latin typeface="Maven Pro"/>
              <a:ea typeface="Maven Pro"/>
              <a:cs typeface="Maven Pro"/>
              <a:sym typeface="Maven Pro"/>
            </a:endParaRPr>
          </a:p>
        </p:txBody>
      </p:sp>
      <p:sp>
        <p:nvSpPr>
          <p:cNvPr id="1182" name="Google Shape;1182;p53"/>
          <p:cNvSpPr/>
          <p:nvPr/>
        </p:nvSpPr>
        <p:spPr>
          <a:xfrm>
            <a:off x="335228" y="-685306"/>
            <a:ext cx="9132" cy="1822332"/>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3"/>
          <p:cNvSpPr/>
          <p:nvPr/>
        </p:nvSpPr>
        <p:spPr>
          <a:xfrm>
            <a:off x="8739803" y="4135044"/>
            <a:ext cx="9132" cy="1822332"/>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3"/>
          <p:cNvSpPr/>
          <p:nvPr/>
        </p:nvSpPr>
        <p:spPr>
          <a:xfrm>
            <a:off x="8251619" y="353014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5" name="Google Shape;1185;p53"/>
          <p:cNvGrpSpPr/>
          <p:nvPr/>
        </p:nvGrpSpPr>
        <p:grpSpPr>
          <a:xfrm>
            <a:off x="8212717" y="-900129"/>
            <a:ext cx="199237" cy="2828935"/>
            <a:chOff x="1608717" y="1280046"/>
            <a:chExt cx="199237" cy="2828935"/>
          </a:xfrm>
        </p:grpSpPr>
        <p:sp>
          <p:nvSpPr>
            <p:cNvPr id="1186" name="Google Shape;1186;p5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9" name="Google Shape;1189;p53"/>
          <p:cNvGrpSpPr/>
          <p:nvPr/>
        </p:nvGrpSpPr>
        <p:grpSpPr>
          <a:xfrm>
            <a:off x="1952830" y="3727781"/>
            <a:ext cx="5238321" cy="1594498"/>
            <a:chOff x="3115300" y="906125"/>
            <a:chExt cx="1802650" cy="562850"/>
          </a:xfrm>
        </p:grpSpPr>
        <p:sp>
          <p:nvSpPr>
            <p:cNvPr id="1190" name="Google Shape;1190;p53"/>
            <p:cNvSpPr/>
            <p:nvPr/>
          </p:nvSpPr>
          <p:spPr>
            <a:xfrm>
              <a:off x="3137550" y="1433525"/>
              <a:ext cx="23525" cy="35450"/>
            </a:xfrm>
            <a:custGeom>
              <a:rect b="b" l="l" r="r" t="t"/>
              <a:pathLst>
                <a:path extrusionOk="0" h="1418" w="941">
                  <a:moveTo>
                    <a:pt x="462" y="149"/>
                  </a:moveTo>
                  <a:cubicBezTo>
                    <a:pt x="561" y="149"/>
                    <a:pt x="627" y="198"/>
                    <a:pt x="677" y="281"/>
                  </a:cubicBezTo>
                  <a:cubicBezTo>
                    <a:pt x="726" y="379"/>
                    <a:pt x="759" y="511"/>
                    <a:pt x="759" y="709"/>
                  </a:cubicBezTo>
                  <a:cubicBezTo>
                    <a:pt x="759" y="890"/>
                    <a:pt x="726" y="1039"/>
                    <a:pt x="677" y="1121"/>
                  </a:cubicBezTo>
                  <a:cubicBezTo>
                    <a:pt x="627" y="1220"/>
                    <a:pt x="561" y="1269"/>
                    <a:pt x="462" y="1269"/>
                  </a:cubicBezTo>
                  <a:cubicBezTo>
                    <a:pt x="380" y="1269"/>
                    <a:pt x="297" y="1220"/>
                    <a:pt x="248" y="1121"/>
                  </a:cubicBezTo>
                  <a:cubicBezTo>
                    <a:pt x="199" y="1039"/>
                    <a:pt x="182" y="890"/>
                    <a:pt x="182" y="709"/>
                  </a:cubicBezTo>
                  <a:cubicBezTo>
                    <a:pt x="182" y="511"/>
                    <a:pt x="199" y="379"/>
                    <a:pt x="248" y="281"/>
                  </a:cubicBezTo>
                  <a:cubicBezTo>
                    <a:pt x="297" y="198"/>
                    <a:pt x="380" y="149"/>
                    <a:pt x="462" y="149"/>
                  </a:cubicBezTo>
                  <a:close/>
                  <a:moveTo>
                    <a:pt x="462" y="0"/>
                  </a:moveTo>
                  <a:cubicBezTo>
                    <a:pt x="314" y="0"/>
                    <a:pt x="199" y="66"/>
                    <a:pt x="116" y="182"/>
                  </a:cubicBezTo>
                  <a:cubicBezTo>
                    <a:pt x="34" y="297"/>
                    <a:pt x="1" y="478"/>
                    <a:pt x="1" y="709"/>
                  </a:cubicBezTo>
                  <a:cubicBezTo>
                    <a:pt x="1" y="940"/>
                    <a:pt x="34" y="1105"/>
                    <a:pt x="116" y="1236"/>
                  </a:cubicBezTo>
                  <a:cubicBezTo>
                    <a:pt x="199" y="1352"/>
                    <a:pt x="314" y="1418"/>
                    <a:pt x="462" y="1418"/>
                  </a:cubicBezTo>
                  <a:cubicBezTo>
                    <a:pt x="627" y="1418"/>
                    <a:pt x="742" y="1352"/>
                    <a:pt x="808" y="1236"/>
                  </a:cubicBezTo>
                  <a:cubicBezTo>
                    <a:pt x="891" y="1105"/>
                    <a:pt x="940" y="940"/>
                    <a:pt x="940" y="709"/>
                  </a:cubicBezTo>
                  <a:cubicBezTo>
                    <a:pt x="940" y="478"/>
                    <a:pt x="891" y="297"/>
                    <a:pt x="808" y="182"/>
                  </a:cubicBezTo>
                  <a:cubicBezTo>
                    <a:pt x="742" y="66"/>
                    <a:pt x="627" y="0"/>
                    <a:pt x="4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3"/>
            <p:cNvSpPr/>
            <p:nvPr/>
          </p:nvSpPr>
          <p:spPr>
            <a:xfrm>
              <a:off x="3169275" y="1433925"/>
              <a:ext cx="20225" cy="34225"/>
            </a:xfrm>
            <a:custGeom>
              <a:rect b="b" l="l" r="r" t="t"/>
              <a:pathLst>
                <a:path extrusionOk="0" h="1369" w="809">
                  <a:moveTo>
                    <a:pt x="330" y="1"/>
                  </a:moveTo>
                  <a:lnTo>
                    <a:pt x="1" y="67"/>
                  </a:lnTo>
                  <a:lnTo>
                    <a:pt x="1" y="248"/>
                  </a:lnTo>
                  <a:lnTo>
                    <a:pt x="330" y="182"/>
                  </a:lnTo>
                  <a:lnTo>
                    <a:pt x="330" y="1220"/>
                  </a:lnTo>
                  <a:lnTo>
                    <a:pt x="17" y="1220"/>
                  </a:lnTo>
                  <a:lnTo>
                    <a:pt x="17" y="1369"/>
                  </a:lnTo>
                  <a:lnTo>
                    <a:pt x="808" y="1369"/>
                  </a:lnTo>
                  <a:lnTo>
                    <a:pt x="808" y="1220"/>
                  </a:lnTo>
                  <a:lnTo>
                    <a:pt x="512" y="1220"/>
                  </a:lnTo>
                  <a:lnTo>
                    <a:pt x="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3"/>
            <p:cNvSpPr/>
            <p:nvPr/>
          </p:nvSpPr>
          <p:spPr>
            <a:xfrm>
              <a:off x="3302775" y="1433525"/>
              <a:ext cx="23525" cy="35450"/>
            </a:xfrm>
            <a:custGeom>
              <a:rect b="b" l="l" r="r" t="t"/>
              <a:pathLst>
                <a:path extrusionOk="0" h="1418" w="941">
                  <a:moveTo>
                    <a:pt x="462" y="149"/>
                  </a:moveTo>
                  <a:cubicBezTo>
                    <a:pt x="561" y="149"/>
                    <a:pt x="627" y="198"/>
                    <a:pt x="676" y="281"/>
                  </a:cubicBezTo>
                  <a:cubicBezTo>
                    <a:pt x="726" y="379"/>
                    <a:pt x="759" y="511"/>
                    <a:pt x="759" y="709"/>
                  </a:cubicBezTo>
                  <a:cubicBezTo>
                    <a:pt x="759" y="890"/>
                    <a:pt x="726" y="1039"/>
                    <a:pt x="676" y="1121"/>
                  </a:cubicBezTo>
                  <a:cubicBezTo>
                    <a:pt x="627" y="1220"/>
                    <a:pt x="561" y="1269"/>
                    <a:pt x="462" y="1269"/>
                  </a:cubicBezTo>
                  <a:cubicBezTo>
                    <a:pt x="363" y="1269"/>
                    <a:pt x="297" y="1220"/>
                    <a:pt x="248" y="1121"/>
                  </a:cubicBezTo>
                  <a:cubicBezTo>
                    <a:pt x="198" y="1039"/>
                    <a:pt x="182" y="890"/>
                    <a:pt x="182" y="709"/>
                  </a:cubicBezTo>
                  <a:cubicBezTo>
                    <a:pt x="182" y="511"/>
                    <a:pt x="198" y="379"/>
                    <a:pt x="248" y="281"/>
                  </a:cubicBezTo>
                  <a:cubicBezTo>
                    <a:pt x="297" y="198"/>
                    <a:pt x="363"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11" y="1418"/>
                    <a:pt x="726" y="1352"/>
                    <a:pt x="808" y="1236"/>
                  </a:cubicBezTo>
                  <a:cubicBezTo>
                    <a:pt x="891" y="1105"/>
                    <a:pt x="940" y="940"/>
                    <a:pt x="940" y="709"/>
                  </a:cubicBezTo>
                  <a:cubicBezTo>
                    <a:pt x="940" y="478"/>
                    <a:pt x="891" y="297"/>
                    <a:pt x="808" y="182"/>
                  </a:cubicBezTo>
                  <a:cubicBezTo>
                    <a:pt x="726" y="66"/>
                    <a:pt x="611" y="0"/>
                    <a:pt x="4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3"/>
            <p:cNvSpPr/>
            <p:nvPr/>
          </p:nvSpPr>
          <p:spPr>
            <a:xfrm>
              <a:off x="3332850" y="1433525"/>
              <a:ext cx="21450" cy="34625"/>
            </a:xfrm>
            <a:custGeom>
              <a:rect b="b" l="l" r="r" t="t"/>
              <a:pathLst>
                <a:path extrusionOk="0" h="1385" w="858">
                  <a:moveTo>
                    <a:pt x="396" y="0"/>
                  </a:moveTo>
                  <a:cubicBezTo>
                    <a:pt x="330" y="0"/>
                    <a:pt x="281" y="0"/>
                    <a:pt x="215" y="17"/>
                  </a:cubicBezTo>
                  <a:cubicBezTo>
                    <a:pt x="149" y="33"/>
                    <a:pt x="83" y="66"/>
                    <a:pt x="1" y="83"/>
                  </a:cubicBezTo>
                  <a:lnTo>
                    <a:pt x="1" y="281"/>
                  </a:lnTo>
                  <a:cubicBezTo>
                    <a:pt x="83" y="231"/>
                    <a:pt x="149" y="198"/>
                    <a:pt x="215" y="182"/>
                  </a:cubicBezTo>
                  <a:cubicBezTo>
                    <a:pt x="281" y="165"/>
                    <a:pt x="330" y="149"/>
                    <a:pt x="396" y="149"/>
                  </a:cubicBezTo>
                  <a:cubicBezTo>
                    <a:pt x="479" y="149"/>
                    <a:pt x="545" y="182"/>
                    <a:pt x="594" y="215"/>
                  </a:cubicBezTo>
                  <a:cubicBezTo>
                    <a:pt x="644" y="264"/>
                    <a:pt x="660" y="330"/>
                    <a:pt x="660" y="396"/>
                  </a:cubicBezTo>
                  <a:cubicBezTo>
                    <a:pt x="660" y="445"/>
                    <a:pt x="660" y="495"/>
                    <a:pt x="627" y="528"/>
                  </a:cubicBezTo>
                  <a:cubicBezTo>
                    <a:pt x="611" y="577"/>
                    <a:pt x="561" y="643"/>
                    <a:pt x="512" y="709"/>
                  </a:cubicBezTo>
                  <a:cubicBezTo>
                    <a:pt x="479" y="742"/>
                    <a:pt x="396" y="824"/>
                    <a:pt x="281" y="940"/>
                  </a:cubicBezTo>
                  <a:cubicBezTo>
                    <a:pt x="166" y="1055"/>
                    <a:pt x="67" y="1154"/>
                    <a:pt x="1" y="1236"/>
                  </a:cubicBezTo>
                  <a:lnTo>
                    <a:pt x="1" y="1385"/>
                  </a:lnTo>
                  <a:lnTo>
                    <a:pt x="858" y="1385"/>
                  </a:lnTo>
                  <a:lnTo>
                    <a:pt x="858" y="1236"/>
                  </a:lnTo>
                  <a:lnTo>
                    <a:pt x="215" y="1236"/>
                  </a:lnTo>
                  <a:cubicBezTo>
                    <a:pt x="363" y="1072"/>
                    <a:pt x="479" y="956"/>
                    <a:pt x="561" y="874"/>
                  </a:cubicBezTo>
                  <a:cubicBezTo>
                    <a:pt x="644" y="791"/>
                    <a:pt x="693" y="742"/>
                    <a:pt x="710" y="726"/>
                  </a:cubicBezTo>
                  <a:cubicBezTo>
                    <a:pt x="759" y="660"/>
                    <a:pt x="792" y="594"/>
                    <a:pt x="825" y="544"/>
                  </a:cubicBezTo>
                  <a:cubicBezTo>
                    <a:pt x="841" y="495"/>
                    <a:pt x="858" y="445"/>
                    <a:pt x="858" y="379"/>
                  </a:cubicBezTo>
                  <a:cubicBezTo>
                    <a:pt x="858" y="264"/>
                    <a:pt x="808" y="182"/>
                    <a:pt x="726" y="99"/>
                  </a:cubicBezTo>
                  <a:cubicBezTo>
                    <a:pt x="644" y="33"/>
                    <a:pt x="528" y="0"/>
                    <a:pt x="3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3"/>
            <p:cNvSpPr/>
            <p:nvPr/>
          </p:nvSpPr>
          <p:spPr>
            <a:xfrm>
              <a:off x="3451925" y="1433525"/>
              <a:ext cx="23525" cy="35450"/>
            </a:xfrm>
            <a:custGeom>
              <a:rect b="b" l="l" r="r" t="t"/>
              <a:pathLst>
                <a:path extrusionOk="0" h="1418" w="941">
                  <a:moveTo>
                    <a:pt x="462" y="149"/>
                  </a:moveTo>
                  <a:cubicBezTo>
                    <a:pt x="561" y="149"/>
                    <a:pt x="644" y="198"/>
                    <a:pt x="677" y="281"/>
                  </a:cubicBezTo>
                  <a:cubicBezTo>
                    <a:pt x="726" y="379"/>
                    <a:pt x="759" y="511"/>
                    <a:pt x="759" y="709"/>
                  </a:cubicBezTo>
                  <a:cubicBezTo>
                    <a:pt x="759" y="890"/>
                    <a:pt x="726" y="1039"/>
                    <a:pt x="677" y="1121"/>
                  </a:cubicBezTo>
                  <a:cubicBezTo>
                    <a:pt x="644" y="1220"/>
                    <a:pt x="561" y="1269"/>
                    <a:pt x="462" y="1269"/>
                  </a:cubicBezTo>
                  <a:cubicBezTo>
                    <a:pt x="380" y="1269"/>
                    <a:pt x="298" y="1220"/>
                    <a:pt x="248" y="1121"/>
                  </a:cubicBezTo>
                  <a:cubicBezTo>
                    <a:pt x="215" y="1039"/>
                    <a:pt x="182" y="890"/>
                    <a:pt x="182" y="709"/>
                  </a:cubicBezTo>
                  <a:cubicBezTo>
                    <a:pt x="182" y="511"/>
                    <a:pt x="215" y="379"/>
                    <a:pt x="248" y="281"/>
                  </a:cubicBezTo>
                  <a:cubicBezTo>
                    <a:pt x="298" y="198"/>
                    <a:pt x="380" y="149"/>
                    <a:pt x="462" y="149"/>
                  </a:cubicBezTo>
                  <a:close/>
                  <a:moveTo>
                    <a:pt x="462" y="0"/>
                  </a:moveTo>
                  <a:cubicBezTo>
                    <a:pt x="314" y="0"/>
                    <a:pt x="199" y="66"/>
                    <a:pt x="116" y="182"/>
                  </a:cubicBezTo>
                  <a:cubicBezTo>
                    <a:pt x="34" y="297"/>
                    <a:pt x="1" y="478"/>
                    <a:pt x="1" y="709"/>
                  </a:cubicBezTo>
                  <a:cubicBezTo>
                    <a:pt x="1" y="940"/>
                    <a:pt x="34" y="1105"/>
                    <a:pt x="116" y="1236"/>
                  </a:cubicBezTo>
                  <a:cubicBezTo>
                    <a:pt x="199" y="1352"/>
                    <a:pt x="314" y="1418"/>
                    <a:pt x="462" y="1418"/>
                  </a:cubicBezTo>
                  <a:cubicBezTo>
                    <a:pt x="627" y="1418"/>
                    <a:pt x="743" y="1352"/>
                    <a:pt x="825" y="1236"/>
                  </a:cubicBezTo>
                  <a:cubicBezTo>
                    <a:pt x="907" y="1105"/>
                    <a:pt x="940" y="940"/>
                    <a:pt x="940" y="709"/>
                  </a:cubicBezTo>
                  <a:cubicBezTo>
                    <a:pt x="940" y="478"/>
                    <a:pt x="907" y="297"/>
                    <a:pt x="825" y="182"/>
                  </a:cubicBezTo>
                  <a:cubicBezTo>
                    <a:pt x="743" y="66"/>
                    <a:pt x="627" y="0"/>
                    <a:pt x="4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3"/>
            <p:cNvSpPr/>
            <p:nvPr/>
          </p:nvSpPr>
          <p:spPr>
            <a:xfrm>
              <a:off x="3482025" y="1433525"/>
              <a:ext cx="22675" cy="35450"/>
            </a:xfrm>
            <a:custGeom>
              <a:rect b="b" l="l" r="r" t="t"/>
              <a:pathLst>
                <a:path extrusionOk="0" h="1418" w="907">
                  <a:moveTo>
                    <a:pt x="412" y="0"/>
                  </a:moveTo>
                  <a:cubicBezTo>
                    <a:pt x="363" y="0"/>
                    <a:pt x="297" y="0"/>
                    <a:pt x="247" y="17"/>
                  </a:cubicBezTo>
                  <a:cubicBezTo>
                    <a:pt x="181" y="17"/>
                    <a:pt x="115" y="33"/>
                    <a:pt x="49" y="50"/>
                  </a:cubicBezTo>
                  <a:lnTo>
                    <a:pt x="49" y="215"/>
                  </a:lnTo>
                  <a:cubicBezTo>
                    <a:pt x="115" y="198"/>
                    <a:pt x="181" y="182"/>
                    <a:pt x="231" y="165"/>
                  </a:cubicBezTo>
                  <a:cubicBezTo>
                    <a:pt x="297" y="165"/>
                    <a:pt x="346" y="149"/>
                    <a:pt x="396" y="149"/>
                  </a:cubicBezTo>
                  <a:cubicBezTo>
                    <a:pt x="494" y="149"/>
                    <a:pt x="560" y="165"/>
                    <a:pt x="610" y="215"/>
                  </a:cubicBezTo>
                  <a:cubicBezTo>
                    <a:pt x="659" y="248"/>
                    <a:pt x="692" y="297"/>
                    <a:pt x="692" y="363"/>
                  </a:cubicBezTo>
                  <a:cubicBezTo>
                    <a:pt x="692" y="445"/>
                    <a:pt x="659" y="495"/>
                    <a:pt x="610" y="528"/>
                  </a:cubicBezTo>
                  <a:cubicBezTo>
                    <a:pt x="560" y="561"/>
                    <a:pt x="494" y="577"/>
                    <a:pt x="412" y="577"/>
                  </a:cubicBezTo>
                  <a:lnTo>
                    <a:pt x="231" y="577"/>
                  </a:lnTo>
                  <a:lnTo>
                    <a:pt x="231" y="726"/>
                  </a:lnTo>
                  <a:lnTo>
                    <a:pt x="396" y="726"/>
                  </a:lnTo>
                  <a:cubicBezTo>
                    <a:pt x="494" y="726"/>
                    <a:pt x="577" y="759"/>
                    <a:pt x="626" y="808"/>
                  </a:cubicBezTo>
                  <a:cubicBezTo>
                    <a:pt x="692" y="841"/>
                    <a:pt x="709" y="907"/>
                    <a:pt x="709" y="989"/>
                  </a:cubicBezTo>
                  <a:cubicBezTo>
                    <a:pt x="709" y="1072"/>
                    <a:pt x="692" y="1138"/>
                    <a:pt x="626" y="1187"/>
                  </a:cubicBezTo>
                  <a:cubicBezTo>
                    <a:pt x="560" y="1236"/>
                    <a:pt x="478" y="1253"/>
                    <a:pt x="363" y="1253"/>
                  </a:cubicBezTo>
                  <a:cubicBezTo>
                    <a:pt x="297" y="1253"/>
                    <a:pt x="231" y="1253"/>
                    <a:pt x="165" y="1236"/>
                  </a:cubicBezTo>
                  <a:cubicBezTo>
                    <a:pt x="115" y="1220"/>
                    <a:pt x="49" y="1204"/>
                    <a:pt x="0" y="1171"/>
                  </a:cubicBezTo>
                  <a:lnTo>
                    <a:pt x="0" y="1352"/>
                  </a:lnTo>
                  <a:cubicBezTo>
                    <a:pt x="66" y="1368"/>
                    <a:pt x="132" y="1385"/>
                    <a:pt x="198" y="1401"/>
                  </a:cubicBezTo>
                  <a:cubicBezTo>
                    <a:pt x="247" y="1401"/>
                    <a:pt x="313" y="1418"/>
                    <a:pt x="363" y="1418"/>
                  </a:cubicBezTo>
                  <a:cubicBezTo>
                    <a:pt x="544" y="1418"/>
                    <a:pt x="676" y="1368"/>
                    <a:pt x="758" y="1302"/>
                  </a:cubicBezTo>
                  <a:cubicBezTo>
                    <a:pt x="857" y="1220"/>
                    <a:pt x="906" y="1121"/>
                    <a:pt x="906" y="989"/>
                  </a:cubicBezTo>
                  <a:cubicBezTo>
                    <a:pt x="906" y="907"/>
                    <a:pt x="874" y="824"/>
                    <a:pt x="824" y="775"/>
                  </a:cubicBezTo>
                  <a:cubicBezTo>
                    <a:pt x="775" y="709"/>
                    <a:pt x="709" y="676"/>
                    <a:pt x="626" y="643"/>
                  </a:cubicBezTo>
                  <a:cubicBezTo>
                    <a:pt x="692" y="627"/>
                    <a:pt x="758" y="594"/>
                    <a:pt x="808" y="544"/>
                  </a:cubicBezTo>
                  <a:cubicBezTo>
                    <a:pt x="841" y="495"/>
                    <a:pt x="874" y="429"/>
                    <a:pt x="874" y="346"/>
                  </a:cubicBezTo>
                  <a:cubicBezTo>
                    <a:pt x="874" y="248"/>
                    <a:pt x="824" y="165"/>
                    <a:pt x="742" y="99"/>
                  </a:cubicBezTo>
                  <a:cubicBezTo>
                    <a:pt x="659" y="33"/>
                    <a:pt x="560" y="0"/>
                    <a:pt x="4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3"/>
            <p:cNvSpPr/>
            <p:nvPr/>
          </p:nvSpPr>
          <p:spPr>
            <a:xfrm>
              <a:off x="3611800" y="1433525"/>
              <a:ext cx="23500" cy="35450"/>
            </a:xfrm>
            <a:custGeom>
              <a:rect b="b" l="l" r="r" t="t"/>
              <a:pathLst>
                <a:path extrusionOk="0" h="1418" w="940">
                  <a:moveTo>
                    <a:pt x="462" y="149"/>
                  </a:moveTo>
                  <a:cubicBezTo>
                    <a:pt x="561" y="149"/>
                    <a:pt x="643" y="198"/>
                    <a:pt x="676" y="281"/>
                  </a:cubicBezTo>
                  <a:cubicBezTo>
                    <a:pt x="726" y="379"/>
                    <a:pt x="759" y="511"/>
                    <a:pt x="759" y="709"/>
                  </a:cubicBezTo>
                  <a:cubicBezTo>
                    <a:pt x="759" y="890"/>
                    <a:pt x="726" y="1039"/>
                    <a:pt x="676" y="1121"/>
                  </a:cubicBezTo>
                  <a:cubicBezTo>
                    <a:pt x="643" y="1220"/>
                    <a:pt x="561" y="1269"/>
                    <a:pt x="462" y="1269"/>
                  </a:cubicBezTo>
                  <a:cubicBezTo>
                    <a:pt x="380" y="1269"/>
                    <a:pt x="297" y="1220"/>
                    <a:pt x="248" y="1121"/>
                  </a:cubicBezTo>
                  <a:cubicBezTo>
                    <a:pt x="215" y="1039"/>
                    <a:pt x="182" y="890"/>
                    <a:pt x="182" y="709"/>
                  </a:cubicBezTo>
                  <a:cubicBezTo>
                    <a:pt x="182" y="511"/>
                    <a:pt x="215" y="379"/>
                    <a:pt x="248" y="281"/>
                  </a:cubicBezTo>
                  <a:cubicBezTo>
                    <a:pt x="297" y="198"/>
                    <a:pt x="380"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27" y="1418"/>
                    <a:pt x="742" y="1352"/>
                    <a:pt x="825" y="1236"/>
                  </a:cubicBezTo>
                  <a:cubicBezTo>
                    <a:pt x="907" y="1105"/>
                    <a:pt x="940" y="940"/>
                    <a:pt x="940" y="709"/>
                  </a:cubicBezTo>
                  <a:cubicBezTo>
                    <a:pt x="940" y="478"/>
                    <a:pt x="907" y="297"/>
                    <a:pt x="825" y="182"/>
                  </a:cubicBezTo>
                  <a:cubicBezTo>
                    <a:pt x="742" y="66"/>
                    <a:pt x="627" y="0"/>
                    <a:pt x="4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3"/>
            <p:cNvSpPr/>
            <p:nvPr/>
          </p:nvSpPr>
          <p:spPr>
            <a:xfrm>
              <a:off x="3640650" y="1433925"/>
              <a:ext cx="24750" cy="34225"/>
            </a:xfrm>
            <a:custGeom>
              <a:rect b="b" l="l" r="r" t="t"/>
              <a:pathLst>
                <a:path extrusionOk="0" h="1369" w="990">
                  <a:moveTo>
                    <a:pt x="610" y="166"/>
                  </a:moveTo>
                  <a:lnTo>
                    <a:pt x="610" y="891"/>
                  </a:lnTo>
                  <a:lnTo>
                    <a:pt x="149" y="891"/>
                  </a:lnTo>
                  <a:lnTo>
                    <a:pt x="610" y="166"/>
                  </a:lnTo>
                  <a:close/>
                  <a:moveTo>
                    <a:pt x="561" y="1"/>
                  </a:moveTo>
                  <a:lnTo>
                    <a:pt x="0" y="874"/>
                  </a:lnTo>
                  <a:lnTo>
                    <a:pt x="0" y="1056"/>
                  </a:lnTo>
                  <a:lnTo>
                    <a:pt x="610" y="1056"/>
                  </a:lnTo>
                  <a:lnTo>
                    <a:pt x="610" y="1369"/>
                  </a:lnTo>
                  <a:lnTo>
                    <a:pt x="808" y="1369"/>
                  </a:lnTo>
                  <a:lnTo>
                    <a:pt x="808" y="1056"/>
                  </a:lnTo>
                  <a:lnTo>
                    <a:pt x="989" y="1056"/>
                  </a:lnTo>
                  <a:lnTo>
                    <a:pt x="989" y="891"/>
                  </a:lnTo>
                  <a:lnTo>
                    <a:pt x="808" y="891"/>
                  </a:lnTo>
                  <a:lnTo>
                    <a:pt x="8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3"/>
            <p:cNvSpPr/>
            <p:nvPr/>
          </p:nvSpPr>
          <p:spPr>
            <a:xfrm>
              <a:off x="3750650" y="1433525"/>
              <a:ext cx="23525" cy="35450"/>
            </a:xfrm>
            <a:custGeom>
              <a:rect b="b" l="l" r="r" t="t"/>
              <a:pathLst>
                <a:path extrusionOk="0" h="1418" w="941">
                  <a:moveTo>
                    <a:pt x="462" y="149"/>
                  </a:moveTo>
                  <a:cubicBezTo>
                    <a:pt x="561" y="149"/>
                    <a:pt x="627" y="198"/>
                    <a:pt x="676" y="281"/>
                  </a:cubicBezTo>
                  <a:cubicBezTo>
                    <a:pt x="726" y="379"/>
                    <a:pt x="759" y="511"/>
                    <a:pt x="759" y="709"/>
                  </a:cubicBezTo>
                  <a:cubicBezTo>
                    <a:pt x="759" y="890"/>
                    <a:pt x="726" y="1039"/>
                    <a:pt x="676" y="1121"/>
                  </a:cubicBezTo>
                  <a:cubicBezTo>
                    <a:pt x="627" y="1220"/>
                    <a:pt x="561" y="1269"/>
                    <a:pt x="462" y="1269"/>
                  </a:cubicBezTo>
                  <a:cubicBezTo>
                    <a:pt x="363" y="1269"/>
                    <a:pt x="297" y="1220"/>
                    <a:pt x="248" y="1121"/>
                  </a:cubicBezTo>
                  <a:cubicBezTo>
                    <a:pt x="198" y="1039"/>
                    <a:pt x="182" y="890"/>
                    <a:pt x="182" y="709"/>
                  </a:cubicBezTo>
                  <a:cubicBezTo>
                    <a:pt x="182" y="511"/>
                    <a:pt x="198" y="379"/>
                    <a:pt x="248" y="281"/>
                  </a:cubicBezTo>
                  <a:cubicBezTo>
                    <a:pt x="297" y="198"/>
                    <a:pt x="363"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11" y="1418"/>
                    <a:pt x="726" y="1352"/>
                    <a:pt x="808" y="1236"/>
                  </a:cubicBezTo>
                  <a:cubicBezTo>
                    <a:pt x="891" y="1105"/>
                    <a:pt x="940" y="940"/>
                    <a:pt x="940" y="709"/>
                  </a:cubicBezTo>
                  <a:cubicBezTo>
                    <a:pt x="940" y="478"/>
                    <a:pt x="891" y="297"/>
                    <a:pt x="808" y="182"/>
                  </a:cubicBezTo>
                  <a:cubicBezTo>
                    <a:pt x="726" y="66"/>
                    <a:pt x="611" y="0"/>
                    <a:pt x="4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3"/>
            <p:cNvSpPr/>
            <p:nvPr/>
          </p:nvSpPr>
          <p:spPr>
            <a:xfrm>
              <a:off x="3780725" y="1433925"/>
              <a:ext cx="22275" cy="35050"/>
            </a:xfrm>
            <a:custGeom>
              <a:rect b="b" l="l" r="r" t="t"/>
              <a:pathLst>
                <a:path extrusionOk="0" h="1402" w="891">
                  <a:moveTo>
                    <a:pt x="67" y="1"/>
                  </a:moveTo>
                  <a:lnTo>
                    <a:pt x="67" y="693"/>
                  </a:lnTo>
                  <a:cubicBezTo>
                    <a:pt x="116" y="660"/>
                    <a:pt x="166" y="644"/>
                    <a:pt x="215" y="644"/>
                  </a:cubicBezTo>
                  <a:cubicBezTo>
                    <a:pt x="265" y="627"/>
                    <a:pt x="314" y="627"/>
                    <a:pt x="363" y="627"/>
                  </a:cubicBezTo>
                  <a:cubicBezTo>
                    <a:pt x="462" y="627"/>
                    <a:pt x="545" y="644"/>
                    <a:pt x="611" y="710"/>
                  </a:cubicBezTo>
                  <a:cubicBezTo>
                    <a:pt x="660" y="759"/>
                    <a:pt x="693" y="841"/>
                    <a:pt x="693" y="924"/>
                  </a:cubicBezTo>
                  <a:cubicBezTo>
                    <a:pt x="693" y="1023"/>
                    <a:pt x="660" y="1105"/>
                    <a:pt x="611" y="1155"/>
                  </a:cubicBezTo>
                  <a:cubicBezTo>
                    <a:pt x="545" y="1220"/>
                    <a:pt x="462" y="1237"/>
                    <a:pt x="363" y="1237"/>
                  </a:cubicBezTo>
                  <a:cubicBezTo>
                    <a:pt x="298" y="1237"/>
                    <a:pt x="232" y="1237"/>
                    <a:pt x="166" y="1220"/>
                  </a:cubicBezTo>
                  <a:cubicBezTo>
                    <a:pt x="116" y="1204"/>
                    <a:pt x="50" y="1188"/>
                    <a:pt x="1" y="1155"/>
                  </a:cubicBezTo>
                  <a:lnTo>
                    <a:pt x="1" y="1336"/>
                  </a:lnTo>
                  <a:cubicBezTo>
                    <a:pt x="67" y="1352"/>
                    <a:pt x="133" y="1369"/>
                    <a:pt x="182" y="1385"/>
                  </a:cubicBezTo>
                  <a:cubicBezTo>
                    <a:pt x="248" y="1385"/>
                    <a:pt x="298" y="1402"/>
                    <a:pt x="363" y="1402"/>
                  </a:cubicBezTo>
                  <a:cubicBezTo>
                    <a:pt x="528" y="1402"/>
                    <a:pt x="660" y="1352"/>
                    <a:pt x="742" y="1270"/>
                  </a:cubicBezTo>
                  <a:cubicBezTo>
                    <a:pt x="841" y="1188"/>
                    <a:pt x="891" y="1072"/>
                    <a:pt x="891" y="924"/>
                  </a:cubicBezTo>
                  <a:cubicBezTo>
                    <a:pt x="891" y="792"/>
                    <a:pt x="841" y="677"/>
                    <a:pt x="742" y="594"/>
                  </a:cubicBezTo>
                  <a:cubicBezTo>
                    <a:pt x="660" y="512"/>
                    <a:pt x="545" y="462"/>
                    <a:pt x="396" y="462"/>
                  </a:cubicBezTo>
                  <a:cubicBezTo>
                    <a:pt x="363" y="462"/>
                    <a:pt x="330" y="479"/>
                    <a:pt x="314" y="479"/>
                  </a:cubicBezTo>
                  <a:cubicBezTo>
                    <a:pt x="281" y="479"/>
                    <a:pt x="248" y="479"/>
                    <a:pt x="232" y="495"/>
                  </a:cubicBezTo>
                  <a:lnTo>
                    <a:pt x="232" y="166"/>
                  </a:lnTo>
                  <a:lnTo>
                    <a:pt x="775" y="166"/>
                  </a:lnTo>
                  <a:lnTo>
                    <a:pt x="7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3"/>
            <p:cNvSpPr/>
            <p:nvPr/>
          </p:nvSpPr>
          <p:spPr>
            <a:xfrm>
              <a:off x="3905175" y="1433525"/>
              <a:ext cx="23500" cy="35450"/>
            </a:xfrm>
            <a:custGeom>
              <a:rect b="b" l="l" r="r" t="t"/>
              <a:pathLst>
                <a:path extrusionOk="0" h="1418" w="940">
                  <a:moveTo>
                    <a:pt x="462" y="149"/>
                  </a:moveTo>
                  <a:cubicBezTo>
                    <a:pt x="561" y="149"/>
                    <a:pt x="626" y="198"/>
                    <a:pt x="676" y="281"/>
                  </a:cubicBezTo>
                  <a:cubicBezTo>
                    <a:pt x="725" y="379"/>
                    <a:pt x="758" y="511"/>
                    <a:pt x="758" y="709"/>
                  </a:cubicBezTo>
                  <a:cubicBezTo>
                    <a:pt x="758" y="890"/>
                    <a:pt x="725" y="1039"/>
                    <a:pt x="676" y="1121"/>
                  </a:cubicBezTo>
                  <a:cubicBezTo>
                    <a:pt x="626" y="1220"/>
                    <a:pt x="561" y="1269"/>
                    <a:pt x="462" y="1269"/>
                  </a:cubicBezTo>
                  <a:cubicBezTo>
                    <a:pt x="379" y="1269"/>
                    <a:pt x="297" y="1220"/>
                    <a:pt x="247" y="1121"/>
                  </a:cubicBezTo>
                  <a:cubicBezTo>
                    <a:pt x="198" y="1039"/>
                    <a:pt x="181" y="890"/>
                    <a:pt x="181" y="709"/>
                  </a:cubicBezTo>
                  <a:cubicBezTo>
                    <a:pt x="181" y="511"/>
                    <a:pt x="198" y="379"/>
                    <a:pt x="247" y="281"/>
                  </a:cubicBezTo>
                  <a:cubicBezTo>
                    <a:pt x="297" y="198"/>
                    <a:pt x="379" y="149"/>
                    <a:pt x="462" y="149"/>
                  </a:cubicBezTo>
                  <a:close/>
                  <a:moveTo>
                    <a:pt x="462" y="0"/>
                  </a:moveTo>
                  <a:cubicBezTo>
                    <a:pt x="313" y="0"/>
                    <a:pt x="198" y="66"/>
                    <a:pt x="116" y="182"/>
                  </a:cubicBezTo>
                  <a:cubicBezTo>
                    <a:pt x="33" y="297"/>
                    <a:pt x="0" y="478"/>
                    <a:pt x="0" y="709"/>
                  </a:cubicBezTo>
                  <a:cubicBezTo>
                    <a:pt x="0" y="940"/>
                    <a:pt x="33" y="1105"/>
                    <a:pt x="116" y="1236"/>
                  </a:cubicBezTo>
                  <a:cubicBezTo>
                    <a:pt x="198" y="1352"/>
                    <a:pt x="313" y="1418"/>
                    <a:pt x="462" y="1418"/>
                  </a:cubicBezTo>
                  <a:cubicBezTo>
                    <a:pt x="626" y="1418"/>
                    <a:pt x="742" y="1352"/>
                    <a:pt x="808" y="1236"/>
                  </a:cubicBezTo>
                  <a:cubicBezTo>
                    <a:pt x="890" y="1105"/>
                    <a:pt x="940" y="940"/>
                    <a:pt x="940" y="709"/>
                  </a:cubicBezTo>
                  <a:cubicBezTo>
                    <a:pt x="940" y="478"/>
                    <a:pt x="890" y="297"/>
                    <a:pt x="808" y="182"/>
                  </a:cubicBezTo>
                  <a:cubicBezTo>
                    <a:pt x="742" y="66"/>
                    <a:pt x="626" y="0"/>
                    <a:pt x="4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3"/>
            <p:cNvSpPr/>
            <p:nvPr/>
          </p:nvSpPr>
          <p:spPr>
            <a:xfrm>
              <a:off x="3934825" y="1433525"/>
              <a:ext cx="23525" cy="35450"/>
            </a:xfrm>
            <a:custGeom>
              <a:rect b="b" l="l" r="r" t="t"/>
              <a:pathLst>
                <a:path extrusionOk="0" h="1418" w="941">
                  <a:moveTo>
                    <a:pt x="495" y="627"/>
                  </a:moveTo>
                  <a:cubicBezTo>
                    <a:pt x="578" y="627"/>
                    <a:pt x="644" y="660"/>
                    <a:pt x="693" y="709"/>
                  </a:cubicBezTo>
                  <a:cubicBezTo>
                    <a:pt x="742" y="775"/>
                    <a:pt x="759" y="857"/>
                    <a:pt x="759" y="940"/>
                  </a:cubicBezTo>
                  <a:cubicBezTo>
                    <a:pt x="759" y="1039"/>
                    <a:pt x="742" y="1121"/>
                    <a:pt x="693" y="1187"/>
                  </a:cubicBezTo>
                  <a:cubicBezTo>
                    <a:pt x="644" y="1236"/>
                    <a:pt x="578" y="1269"/>
                    <a:pt x="495" y="1269"/>
                  </a:cubicBezTo>
                  <a:cubicBezTo>
                    <a:pt x="413" y="1269"/>
                    <a:pt x="347" y="1236"/>
                    <a:pt x="297" y="1187"/>
                  </a:cubicBezTo>
                  <a:cubicBezTo>
                    <a:pt x="248" y="1121"/>
                    <a:pt x="232" y="1039"/>
                    <a:pt x="232" y="940"/>
                  </a:cubicBezTo>
                  <a:cubicBezTo>
                    <a:pt x="232" y="857"/>
                    <a:pt x="248" y="775"/>
                    <a:pt x="297" y="709"/>
                  </a:cubicBezTo>
                  <a:cubicBezTo>
                    <a:pt x="347" y="660"/>
                    <a:pt x="413" y="627"/>
                    <a:pt x="495" y="627"/>
                  </a:cubicBezTo>
                  <a:close/>
                  <a:moveTo>
                    <a:pt x="578" y="0"/>
                  </a:moveTo>
                  <a:cubicBezTo>
                    <a:pt x="396" y="0"/>
                    <a:pt x="264" y="66"/>
                    <a:pt x="166" y="198"/>
                  </a:cubicBezTo>
                  <a:cubicBezTo>
                    <a:pt x="50" y="314"/>
                    <a:pt x="1" y="495"/>
                    <a:pt x="1" y="709"/>
                  </a:cubicBezTo>
                  <a:cubicBezTo>
                    <a:pt x="1" y="940"/>
                    <a:pt x="50" y="1105"/>
                    <a:pt x="133" y="1236"/>
                  </a:cubicBezTo>
                  <a:cubicBezTo>
                    <a:pt x="215" y="1352"/>
                    <a:pt x="330" y="1418"/>
                    <a:pt x="495" y="1418"/>
                  </a:cubicBezTo>
                  <a:cubicBezTo>
                    <a:pt x="627" y="1418"/>
                    <a:pt x="742" y="1368"/>
                    <a:pt x="825" y="1286"/>
                  </a:cubicBezTo>
                  <a:cubicBezTo>
                    <a:pt x="907" y="1204"/>
                    <a:pt x="940" y="1088"/>
                    <a:pt x="940" y="940"/>
                  </a:cubicBezTo>
                  <a:cubicBezTo>
                    <a:pt x="940" y="808"/>
                    <a:pt x="907" y="693"/>
                    <a:pt x="825" y="610"/>
                  </a:cubicBezTo>
                  <a:cubicBezTo>
                    <a:pt x="742" y="528"/>
                    <a:pt x="644" y="478"/>
                    <a:pt x="512" y="478"/>
                  </a:cubicBezTo>
                  <a:cubicBezTo>
                    <a:pt x="446" y="478"/>
                    <a:pt x="380" y="495"/>
                    <a:pt x="330" y="528"/>
                  </a:cubicBezTo>
                  <a:cubicBezTo>
                    <a:pt x="264" y="561"/>
                    <a:pt x="232" y="594"/>
                    <a:pt x="182" y="643"/>
                  </a:cubicBezTo>
                  <a:cubicBezTo>
                    <a:pt x="199" y="478"/>
                    <a:pt x="232" y="363"/>
                    <a:pt x="297" y="281"/>
                  </a:cubicBezTo>
                  <a:cubicBezTo>
                    <a:pt x="363" y="198"/>
                    <a:pt x="462" y="149"/>
                    <a:pt x="578" y="149"/>
                  </a:cubicBezTo>
                  <a:cubicBezTo>
                    <a:pt x="627" y="149"/>
                    <a:pt x="677" y="165"/>
                    <a:pt x="726" y="165"/>
                  </a:cubicBezTo>
                  <a:cubicBezTo>
                    <a:pt x="759" y="182"/>
                    <a:pt x="808" y="198"/>
                    <a:pt x="858" y="215"/>
                  </a:cubicBezTo>
                  <a:lnTo>
                    <a:pt x="858" y="50"/>
                  </a:lnTo>
                  <a:cubicBezTo>
                    <a:pt x="808" y="33"/>
                    <a:pt x="759" y="17"/>
                    <a:pt x="709" y="17"/>
                  </a:cubicBezTo>
                  <a:cubicBezTo>
                    <a:pt x="660" y="0"/>
                    <a:pt x="611" y="0"/>
                    <a:pt x="5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3"/>
            <p:cNvSpPr/>
            <p:nvPr/>
          </p:nvSpPr>
          <p:spPr>
            <a:xfrm>
              <a:off x="4091400" y="1433525"/>
              <a:ext cx="23525" cy="35450"/>
            </a:xfrm>
            <a:custGeom>
              <a:rect b="b" l="l" r="r" t="t"/>
              <a:pathLst>
                <a:path extrusionOk="0" h="1418" w="941">
                  <a:moveTo>
                    <a:pt x="462" y="149"/>
                  </a:moveTo>
                  <a:cubicBezTo>
                    <a:pt x="561" y="149"/>
                    <a:pt x="643" y="198"/>
                    <a:pt x="676" y="281"/>
                  </a:cubicBezTo>
                  <a:cubicBezTo>
                    <a:pt x="726" y="379"/>
                    <a:pt x="759" y="511"/>
                    <a:pt x="759" y="709"/>
                  </a:cubicBezTo>
                  <a:cubicBezTo>
                    <a:pt x="759" y="890"/>
                    <a:pt x="726" y="1039"/>
                    <a:pt x="676" y="1121"/>
                  </a:cubicBezTo>
                  <a:cubicBezTo>
                    <a:pt x="643" y="1220"/>
                    <a:pt x="561" y="1269"/>
                    <a:pt x="462" y="1269"/>
                  </a:cubicBezTo>
                  <a:cubicBezTo>
                    <a:pt x="380" y="1269"/>
                    <a:pt x="297" y="1220"/>
                    <a:pt x="248" y="1121"/>
                  </a:cubicBezTo>
                  <a:cubicBezTo>
                    <a:pt x="215" y="1039"/>
                    <a:pt x="182" y="890"/>
                    <a:pt x="182" y="709"/>
                  </a:cubicBezTo>
                  <a:cubicBezTo>
                    <a:pt x="182" y="511"/>
                    <a:pt x="215" y="379"/>
                    <a:pt x="248" y="281"/>
                  </a:cubicBezTo>
                  <a:cubicBezTo>
                    <a:pt x="297" y="198"/>
                    <a:pt x="380"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27" y="1418"/>
                    <a:pt x="742" y="1352"/>
                    <a:pt x="825" y="1236"/>
                  </a:cubicBezTo>
                  <a:cubicBezTo>
                    <a:pt x="907" y="1105"/>
                    <a:pt x="940" y="940"/>
                    <a:pt x="940" y="709"/>
                  </a:cubicBezTo>
                  <a:cubicBezTo>
                    <a:pt x="940" y="478"/>
                    <a:pt x="907" y="297"/>
                    <a:pt x="825" y="182"/>
                  </a:cubicBezTo>
                  <a:cubicBezTo>
                    <a:pt x="742" y="66"/>
                    <a:pt x="627" y="0"/>
                    <a:pt x="4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3"/>
            <p:cNvSpPr/>
            <p:nvPr/>
          </p:nvSpPr>
          <p:spPr>
            <a:xfrm>
              <a:off x="4121900" y="1433925"/>
              <a:ext cx="21850" cy="34225"/>
            </a:xfrm>
            <a:custGeom>
              <a:rect b="b" l="l" r="r" t="t"/>
              <a:pathLst>
                <a:path extrusionOk="0" h="1369" w="874">
                  <a:moveTo>
                    <a:pt x="0" y="1"/>
                  </a:moveTo>
                  <a:lnTo>
                    <a:pt x="0" y="166"/>
                  </a:lnTo>
                  <a:lnTo>
                    <a:pt x="659" y="166"/>
                  </a:lnTo>
                  <a:lnTo>
                    <a:pt x="182" y="1369"/>
                  </a:lnTo>
                  <a:lnTo>
                    <a:pt x="379" y="1369"/>
                  </a:lnTo>
                  <a:lnTo>
                    <a:pt x="874" y="83"/>
                  </a:lnTo>
                  <a:lnTo>
                    <a:pt x="87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3"/>
            <p:cNvSpPr/>
            <p:nvPr/>
          </p:nvSpPr>
          <p:spPr>
            <a:xfrm>
              <a:off x="4233975" y="1433525"/>
              <a:ext cx="23900" cy="35450"/>
            </a:xfrm>
            <a:custGeom>
              <a:rect b="b" l="l" r="r" t="t"/>
              <a:pathLst>
                <a:path extrusionOk="0" h="1418" w="956">
                  <a:moveTo>
                    <a:pt x="478" y="149"/>
                  </a:moveTo>
                  <a:cubicBezTo>
                    <a:pt x="577" y="149"/>
                    <a:pt x="643" y="198"/>
                    <a:pt x="692" y="281"/>
                  </a:cubicBezTo>
                  <a:cubicBezTo>
                    <a:pt x="742" y="379"/>
                    <a:pt x="758" y="511"/>
                    <a:pt x="758" y="709"/>
                  </a:cubicBezTo>
                  <a:cubicBezTo>
                    <a:pt x="758" y="890"/>
                    <a:pt x="742" y="1039"/>
                    <a:pt x="692" y="1121"/>
                  </a:cubicBezTo>
                  <a:cubicBezTo>
                    <a:pt x="643" y="1220"/>
                    <a:pt x="577" y="1269"/>
                    <a:pt x="478" y="1269"/>
                  </a:cubicBezTo>
                  <a:cubicBezTo>
                    <a:pt x="379" y="1269"/>
                    <a:pt x="313" y="1220"/>
                    <a:pt x="264" y="1121"/>
                  </a:cubicBezTo>
                  <a:cubicBezTo>
                    <a:pt x="214" y="1039"/>
                    <a:pt x="198" y="890"/>
                    <a:pt x="198" y="709"/>
                  </a:cubicBezTo>
                  <a:cubicBezTo>
                    <a:pt x="198" y="511"/>
                    <a:pt x="214" y="379"/>
                    <a:pt x="264" y="281"/>
                  </a:cubicBezTo>
                  <a:cubicBezTo>
                    <a:pt x="313" y="198"/>
                    <a:pt x="379" y="149"/>
                    <a:pt x="478" y="149"/>
                  </a:cubicBezTo>
                  <a:close/>
                  <a:moveTo>
                    <a:pt x="478" y="0"/>
                  </a:moveTo>
                  <a:cubicBezTo>
                    <a:pt x="330" y="0"/>
                    <a:pt x="214" y="66"/>
                    <a:pt x="132" y="182"/>
                  </a:cubicBezTo>
                  <a:cubicBezTo>
                    <a:pt x="50" y="297"/>
                    <a:pt x="0" y="478"/>
                    <a:pt x="0" y="709"/>
                  </a:cubicBezTo>
                  <a:cubicBezTo>
                    <a:pt x="0" y="940"/>
                    <a:pt x="50" y="1105"/>
                    <a:pt x="132" y="1236"/>
                  </a:cubicBezTo>
                  <a:cubicBezTo>
                    <a:pt x="214" y="1352"/>
                    <a:pt x="330" y="1418"/>
                    <a:pt x="478" y="1418"/>
                  </a:cubicBezTo>
                  <a:cubicBezTo>
                    <a:pt x="626" y="1418"/>
                    <a:pt x="742" y="1352"/>
                    <a:pt x="824" y="1236"/>
                  </a:cubicBezTo>
                  <a:cubicBezTo>
                    <a:pt x="907" y="1105"/>
                    <a:pt x="956" y="940"/>
                    <a:pt x="956" y="709"/>
                  </a:cubicBezTo>
                  <a:cubicBezTo>
                    <a:pt x="956" y="478"/>
                    <a:pt x="907" y="297"/>
                    <a:pt x="824" y="182"/>
                  </a:cubicBezTo>
                  <a:cubicBezTo>
                    <a:pt x="742" y="66"/>
                    <a:pt x="626" y="0"/>
                    <a:pt x="4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3"/>
            <p:cNvSpPr/>
            <p:nvPr/>
          </p:nvSpPr>
          <p:spPr>
            <a:xfrm>
              <a:off x="4264050" y="1433525"/>
              <a:ext cx="23500" cy="35450"/>
            </a:xfrm>
            <a:custGeom>
              <a:rect b="b" l="l" r="r" t="t"/>
              <a:pathLst>
                <a:path extrusionOk="0" h="1418" w="940">
                  <a:moveTo>
                    <a:pt x="462" y="149"/>
                  </a:moveTo>
                  <a:cubicBezTo>
                    <a:pt x="544" y="149"/>
                    <a:pt x="610" y="165"/>
                    <a:pt x="643" y="198"/>
                  </a:cubicBezTo>
                  <a:cubicBezTo>
                    <a:pt x="692" y="248"/>
                    <a:pt x="725" y="297"/>
                    <a:pt x="725" y="363"/>
                  </a:cubicBezTo>
                  <a:cubicBezTo>
                    <a:pt x="725" y="445"/>
                    <a:pt x="692" y="495"/>
                    <a:pt x="643" y="528"/>
                  </a:cubicBezTo>
                  <a:cubicBezTo>
                    <a:pt x="610" y="577"/>
                    <a:pt x="544" y="594"/>
                    <a:pt x="462" y="594"/>
                  </a:cubicBezTo>
                  <a:cubicBezTo>
                    <a:pt x="379" y="594"/>
                    <a:pt x="330" y="577"/>
                    <a:pt x="280" y="528"/>
                  </a:cubicBezTo>
                  <a:cubicBezTo>
                    <a:pt x="231" y="495"/>
                    <a:pt x="214" y="445"/>
                    <a:pt x="214" y="363"/>
                  </a:cubicBezTo>
                  <a:cubicBezTo>
                    <a:pt x="214" y="297"/>
                    <a:pt x="231" y="248"/>
                    <a:pt x="280" y="198"/>
                  </a:cubicBezTo>
                  <a:cubicBezTo>
                    <a:pt x="330" y="165"/>
                    <a:pt x="379" y="149"/>
                    <a:pt x="462" y="149"/>
                  </a:cubicBezTo>
                  <a:close/>
                  <a:moveTo>
                    <a:pt x="462" y="742"/>
                  </a:moveTo>
                  <a:cubicBezTo>
                    <a:pt x="561" y="742"/>
                    <a:pt x="627" y="759"/>
                    <a:pt x="676" y="808"/>
                  </a:cubicBezTo>
                  <a:cubicBezTo>
                    <a:pt x="725" y="857"/>
                    <a:pt x="742" y="923"/>
                    <a:pt x="742" y="1006"/>
                  </a:cubicBezTo>
                  <a:cubicBezTo>
                    <a:pt x="742" y="1088"/>
                    <a:pt x="725" y="1154"/>
                    <a:pt x="676" y="1187"/>
                  </a:cubicBezTo>
                  <a:cubicBezTo>
                    <a:pt x="627" y="1236"/>
                    <a:pt x="561" y="1269"/>
                    <a:pt x="462" y="1269"/>
                  </a:cubicBezTo>
                  <a:cubicBezTo>
                    <a:pt x="379" y="1269"/>
                    <a:pt x="313" y="1236"/>
                    <a:pt x="264" y="1187"/>
                  </a:cubicBezTo>
                  <a:cubicBezTo>
                    <a:pt x="214" y="1154"/>
                    <a:pt x="182" y="1088"/>
                    <a:pt x="182" y="1006"/>
                  </a:cubicBezTo>
                  <a:cubicBezTo>
                    <a:pt x="182" y="923"/>
                    <a:pt x="214" y="857"/>
                    <a:pt x="264" y="808"/>
                  </a:cubicBezTo>
                  <a:cubicBezTo>
                    <a:pt x="313" y="759"/>
                    <a:pt x="379" y="742"/>
                    <a:pt x="462" y="742"/>
                  </a:cubicBezTo>
                  <a:close/>
                  <a:moveTo>
                    <a:pt x="462" y="0"/>
                  </a:moveTo>
                  <a:cubicBezTo>
                    <a:pt x="330" y="0"/>
                    <a:pt x="231" y="33"/>
                    <a:pt x="149" y="99"/>
                  </a:cubicBezTo>
                  <a:cubicBezTo>
                    <a:pt x="66" y="149"/>
                    <a:pt x="33" y="248"/>
                    <a:pt x="33" y="346"/>
                  </a:cubicBezTo>
                  <a:cubicBezTo>
                    <a:pt x="33" y="429"/>
                    <a:pt x="50" y="495"/>
                    <a:pt x="99" y="544"/>
                  </a:cubicBezTo>
                  <a:cubicBezTo>
                    <a:pt x="149" y="610"/>
                    <a:pt x="198" y="643"/>
                    <a:pt x="280" y="660"/>
                  </a:cubicBezTo>
                  <a:cubicBezTo>
                    <a:pt x="198" y="676"/>
                    <a:pt x="116" y="726"/>
                    <a:pt x="66" y="775"/>
                  </a:cubicBezTo>
                  <a:cubicBezTo>
                    <a:pt x="17" y="841"/>
                    <a:pt x="0" y="907"/>
                    <a:pt x="0" y="1006"/>
                  </a:cubicBezTo>
                  <a:cubicBezTo>
                    <a:pt x="0" y="1138"/>
                    <a:pt x="33" y="1236"/>
                    <a:pt x="116" y="1302"/>
                  </a:cubicBezTo>
                  <a:cubicBezTo>
                    <a:pt x="198" y="1368"/>
                    <a:pt x="313" y="1418"/>
                    <a:pt x="462" y="1418"/>
                  </a:cubicBezTo>
                  <a:cubicBezTo>
                    <a:pt x="610" y="1418"/>
                    <a:pt x="725" y="1368"/>
                    <a:pt x="808" y="1302"/>
                  </a:cubicBezTo>
                  <a:cubicBezTo>
                    <a:pt x="890" y="1236"/>
                    <a:pt x="940" y="1138"/>
                    <a:pt x="940" y="1006"/>
                  </a:cubicBezTo>
                  <a:cubicBezTo>
                    <a:pt x="940" y="907"/>
                    <a:pt x="907" y="841"/>
                    <a:pt x="857" y="775"/>
                  </a:cubicBezTo>
                  <a:cubicBezTo>
                    <a:pt x="808" y="726"/>
                    <a:pt x="742" y="676"/>
                    <a:pt x="643" y="660"/>
                  </a:cubicBezTo>
                  <a:cubicBezTo>
                    <a:pt x="725" y="643"/>
                    <a:pt x="791" y="610"/>
                    <a:pt x="841" y="544"/>
                  </a:cubicBezTo>
                  <a:cubicBezTo>
                    <a:pt x="874" y="495"/>
                    <a:pt x="907" y="429"/>
                    <a:pt x="907" y="346"/>
                  </a:cubicBezTo>
                  <a:cubicBezTo>
                    <a:pt x="907" y="248"/>
                    <a:pt x="857" y="149"/>
                    <a:pt x="791" y="99"/>
                  </a:cubicBezTo>
                  <a:cubicBezTo>
                    <a:pt x="709" y="33"/>
                    <a:pt x="594" y="0"/>
                    <a:pt x="4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3"/>
            <p:cNvSpPr/>
            <p:nvPr/>
          </p:nvSpPr>
          <p:spPr>
            <a:xfrm>
              <a:off x="4393825" y="1433525"/>
              <a:ext cx="23925" cy="35450"/>
            </a:xfrm>
            <a:custGeom>
              <a:rect b="b" l="l" r="r" t="t"/>
              <a:pathLst>
                <a:path extrusionOk="0" h="1418" w="957">
                  <a:moveTo>
                    <a:pt x="479" y="149"/>
                  </a:moveTo>
                  <a:cubicBezTo>
                    <a:pt x="578" y="149"/>
                    <a:pt x="644" y="198"/>
                    <a:pt x="693" y="281"/>
                  </a:cubicBezTo>
                  <a:cubicBezTo>
                    <a:pt x="742" y="379"/>
                    <a:pt x="759" y="511"/>
                    <a:pt x="759" y="709"/>
                  </a:cubicBezTo>
                  <a:cubicBezTo>
                    <a:pt x="759" y="890"/>
                    <a:pt x="742" y="1039"/>
                    <a:pt x="693" y="1121"/>
                  </a:cubicBezTo>
                  <a:cubicBezTo>
                    <a:pt x="644" y="1220"/>
                    <a:pt x="578" y="1269"/>
                    <a:pt x="479" y="1269"/>
                  </a:cubicBezTo>
                  <a:cubicBezTo>
                    <a:pt x="380" y="1269"/>
                    <a:pt x="314" y="1220"/>
                    <a:pt x="264" y="1121"/>
                  </a:cubicBezTo>
                  <a:cubicBezTo>
                    <a:pt x="215" y="1039"/>
                    <a:pt x="199" y="890"/>
                    <a:pt x="199" y="709"/>
                  </a:cubicBezTo>
                  <a:cubicBezTo>
                    <a:pt x="199" y="511"/>
                    <a:pt x="215" y="379"/>
                    <a:pt x="264" y="281"/>
                  </a:cubicBezTo>
                  <a:cubicBezTo>
                    <a:pt x="314" y="198"/>
                    <a:pt x="380" y="149"/>
                    <a:pt x="479" y="149"/>
                  </a:cubicBezTo>
                  <a:close/>
                  <a:moveTo>
                    <a:pt x="479" y="0"/>
                  </a:moveTo>
                  <a:cubicBezTo>
                    <a:pt x="330" y="0"/>
                    <a:pt x="215" y="66"/>
                    <a:pt x="133" y="182"/>
                  </a:cubicBezTo>
                  <a:cubicBezTo>
                    <a:pt x="50" y="297"/>
                    <a:pt x="1" y="478"/>
                    <a:pt x="1" y="709"/>
                  </a:cubicBezTo>
                  <a:cubicBezTo>
                    <a:pt x="1" y="940"/>
                    <a:pt x="50" y="1105"/>
                    <a:pt x="133" y="1236"/>
                  </a:cubicBezTo>
                  <a:cubicBezTo>
                    <a:pt x="215" y="1352"/>
                    <a:pt x="330" y="1418"/>
                    <a:pt x="479" y="1418"/>
                  </a:cubicBezTo>
                  <a:cubicBezTo>
                    <a:pt x="627" y="1418"/>
                    <a:pt x="742" y="1352"/>
                    <a:pt x="825" y="1236"/>
                  </a:cubicBezTo>
                  <a:cubicBezTo>
                    <a:pt x="907" y="1105"/>
                    <a:pt x="957" y="940"/>
                    <a:pt x="957" y="709"/>
                  </a:cubicBezTo>
                  <a:cubicBezTo>
                    <a:pt x="957" y="478"/>
                    <a:pt x="907" y="297"/>
                    <a:pt x="825" y="182"/>
                  </a:cubicBezTo>
                  <a:cubicBezTo>
                    <a:pt x="742" y="66"/>
                    <a:pt x="627" y="0"/>
                    <a:pt x="4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3"/>
            <p:cNvSpPr/>
            <p:nvPr/>
          </p:nvSpPr>
          <p:spPr>
            <a:xfrm>
              <a:off x="4423500" y="1433525"/>
              <a:ext cx="23500" cy="35450"/>
            </a:xfrm>
            <a:custGeom>
              <a:rect b="b" l="l" r="r" t="t"/>
              <a:pathLst>
                <a:path extrusionOk="0" h="1418" w="940">
                  <a:moveTo>
                    <a:pt x="462" y="149"/>
                  </a:moveTo>
                  <a:cubicBezTo>
                    <a:pt x="544" y="149"/>
                    <a:pt x="610" y="165"/>
                    <a:pt x="660" y="231"/>
                  </a:cubicBezTo>
                  <a:cubicBezTo>
                    <a:pt x="709" y="281"/>
                    <a:pt x="726" y="363"/>
                    <a:pt x="726" y="462"/>
                  </a:cubicBezTo>
                  <a:cubicBezTo>
                    <a:pt x="726" y="561"/>
                    <a:pt x="709" y="643"/>
                    <a:pt x="660" y="693"/>
                  </a:cubicBezTo>
                  <a:cubicBezTo>
                    <a:pt x="610" y="759"/>
                    <a:pt x="544" y="775"/>
                    <a:pt x="462" y="775"/>
                  </a:cubicBezTo>
                  <a:cubicBezTo>
                    <a:pt x="379" y="775"/>
                    <a:pt x="314" y="759"/>
                    <a:pt x="264" y="693"/>
                  </a:cubicBezTo>
                  <a:cubicBezTo>
                    <a:pt x="215" y="643"/>
                    <a:pt x="198" y="561"/>
                    <a:pt x="198" y="462"/>
                  </a:cubicBezTo>
                  <a:cubicBezTo>
                    <a:pt x="198" y="363"/>
                    <a:pt x="215" y="281"/>
                    <a:pt x="264" y="231"/>
                  </a:cubicBezTo>
                  <a:cubicBezTo>
                    <a:pt x="314" y="165"/>
                    <a:pt x="379" y="149"/>
                    <a:pt x="462" y="149"/>
                  </a:cubicBezTo>
                  <a:close/>
                  <a:moveTo>
                    <a:pt x="462" y="0"/>
                  </a:moveTo>
                  <a:cubicBezTo>
                    <a:pt x="330" y="0"/>
                    <a:pt x="215" y="33"/>
                    <a:pt x="132" y="132"/>
                  </a:cubicBezTo>
                  <a:cubicBezTo>
                    <a:pt x="50" y="215"/>
                    <a:pt x="0" y="314"/>
                    <a:pt x="0" y="462"/>
                  </a:cubicBezTo>
                  <a:cubicBezTo>
                    <a:pt x="0" y="610"/>
                    <a:pt x="50" y="709"/>
                    <a:pt x="132" y="808"/>
                  </a:cubicBezTo>
                  <a:cubicBezTo>
                    <a:pt x="198" y="874"/>
                    <a:pt x="314" y="923"/>
                    <a:pt x="445" y="923"/>
                  </a:cubicBezTo>
                  <a:cubicBezTo>
                    <a:pt x="511" y="923"/>
                    <a:pt x="577" y="907"/>
                    <a:pt x="627" y="874"/>
                  </a:cubicBezTo>
                  <a:cubicBezTo>
                    <a:pt x="676" y="857"/>
                    <a:pt x="726" y="808"/>
                    <a:pt x="759" y="759"/>
                  </a:cubicBezTo>
                  <a:lnTo>
                    <a:pt x="759" y="759"/>
                  </a:lnTo>
                  <a:cubicBezTo>
                    <a:pt x="759" y="923"/>
                    <a:pt x="709" y="1055"/>
                    <a:pt x="660" y="1138"/>
                  </a:cubicBezTo>
                  <a:cubicBezTo>
                    <a:pt x="594" y="1220"/>
                    <a:pt x="495" y="1253"/>
                    <a:pt x="379" y="1253"/>
                  </a:cubicBezTo>
                  <a:cubicBezTo>
                    <a:pt x="330" y="1253"/>
                    <a:pt x="281" y="1253"/>
                    <a:pt x="231" y="1236"/>
                  </a:cubicBezTo>
                  <a:cubicBezTo>
                    <a:pt x="182" y="1220"/>
                    <a:pt x="132" y="1204"/>
                    <a:pt x="99" y="1187"/>
                  </a:cubicBezTo>
                  <a:lnTo>
                    <a:pt x="99" y="1352"/>
                  </a:lnTo>
                  <a:cubicBezTo>
                    <a:pt x="149" y="1368"/>
                    <a:pt x="198" y="1385"/>
                    <a:pt x="248" y="1401"/>
                  </a:cubicBezTo>
                  <a:cubicBezTo>
                    <a:pt x="281" y="1401"/>
                    <a:pt x="330" y="1418"/>
                    <a:pt x="379" y="1418"/>
                  </a:cubicBezTo>
                  <a:cubicBezTo>
                    <a:pt x="561" y="1418"/>
                    <a:pt x="693" y="1352"/>
                    <a:pt x="792" y="1220"/>
                  </a:cubicBezTo>
                  <a:cubicBezTo>
                    <a:pt x="890" y="1088"/>
                    <a:pt x="940" y="923"/>
                    <a:pt x="940" y="709"/>
                  </a:cubicBezTo>
                  <a:cubicBezTo>
                    <a:pt x="940" y="478"/>
                    <a:pt x="907" y="297"/>
                    <a:pt x="824" y="182"/>
                  </a:cubicBezTo>
                  <a:cubicBezTo>
                    <a:pt x="742" y="66"/>
                    <a:pt x="610" y="0"/>
                    <a:pt x="4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3"/>
            <p:cNvSpPr/>
            <p:nvPr/>
          </p:nvSpPr>
          <p:spPr>
            <a:xfrm>
              <a:off x="4534750" y="1433925"/>
              <a:ext cx="20200" cy="34225"/>
            </a:xfrm>
            <a:custGeom>
              <a:rect b="b" l="l" r="r" t="t"/>
              <a:pathLst>
                <a:path extrusionOk="0" h="1369" w="808">
                  <a:moveTo>
                    <a:pt x="330" y="1"/>
                  </a:moveTo>
                  <a:lnTo>
                    <a:pt x="0" y="67"/>
                  </a:lnTo>
                  <a:lnTo>
                    <a:pt x="0" y="248"/>
                  </a:lnTo>
                  <a:lnTo>
                    <a:pt x="330" y="182"/>
                  </a:lnTo>
                  <a:lnTo>
                    <a:pt x="330" y="1220"/>
                  </a:lnTo>
                  <a:lnTo>
                    <a:pt x="33" y="1220"/>
                  </a:lnTo>
                  <a:lnTo>
                    <a:pt x="33" y="1369"/>
                  </a:lnTo>
                  <a:lnTo>
                    <a:pt x="808" y="1369"/>
                  </a:lnTo>
                  <a:lnTo>
                    <a:pt x="808" y="1220"/>
                  </a:lnTo>
                  <a:lnTo>
                    <a:pt x="511" y="1220"/>
                  </a:lnTo>
                  <a:lnTo>
                    <a:pt x="5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3"/>
            <p:cNvSpPr/>
            <p:nvPr/>
          </p:nvSpPr>
          <p:spPr>
            <a:xfrm>
              <a:off x="4562350" y="1433525"/>
              <a:ext cx="23925" cy="35450"/>
            </a:xfrm>
            <a:custGeom>
              <a:rect b="b" l="l" r="r" t="t"/>
              <a:pathLst>
                <a:path extrusionOk="0" h="1418" w="957">
                  <a:moveTo>
                    <a:pt x="479" y="149"/>
                  </a:moveTo>
                  <a:cubicBezTo>
                    <a:pt x="577" y="149"/>
                    <a:pt x="643" y="198"/>
                    <a:pt x="693" y="281"/>
                  </a:cubicBezTo>
                  <a:cubicBezTo>
                    <a:pt x="742" y="379"/>
                    <a:pt x="759" y="511"/>
                    <a:pt x="759" y="709"/>
                  </a:cubicBezTo>
                  <a:cubicBezTo>
                    <a:pt x="759" y="890"/>
                    <a:pt x="742" y="1039"/>
                    <a:pt x="693" y="1121"/>
                  </a:cubicBezTo>
                  <a:cubicBezTo>
                    <a:pt x="643" y="1220"/>
                    <a:pt x="577" y="1269"/>
                    <a:pt x="479" y="1269"/>
                  </a:cubicBezTo>
                  <a:cubicBezTo>
                    <a:pt x="380" y="1269"/>
                    <a:pt x="314" y="1220"/>
                    <a:pt x="264" y="1121"/>
                  </a:cubicBezTo>
                  <a:cubicBezTo>
                    <a:pt x="215" y="1039"/>
                    <a:pt x="198" y="890"/>
                    <a:pt x="198" y="709"/>
                  </a:cubicBezTo>
                  <a:cubicBezTo>
                    <a:pt x="198" y="511"/>
                    <a:pt x="215" y="379"/>
                    <a:pt x="264" y="281"/>
                  </a:cubicBezTo>
                  <a:cubicBezTo>
                    <a:pt x="314" y="198"/>
                    <a:pt x="380" y="149"/>
                    <a:pt x="479" y="149"/>
                  </a:cubicBezTo>
                  <a:close/>
                  <a:moveTo>
                    <a:pt x="479" y="0"/>
                  </a:moveTo>
                  <a:cubicBezTo>
                    <a:pt x="330" y="0"/>
                    <a:pt x="215" y="66"/>
                    <a:pt x="132" y="182"/>
                  </a:cubicBezTo>
                  <a:cubicBezTo>
                    <a:pt x="50" y="297"/>
                    <a:pt x="1" y="478"/>
                    <a:pt x="1" y="709"/>
                  </a:cubicBezTo>
                  <a:cubicBezTo>
                    <a:pt x="1" y="940"/>
                    <a:pt x="50" y="1105"/>
                    <a:pt x="132" y="1236"/>
                  </a:cubicBezTo>
                  <a:cubicBezTo>
                    <a:pt x="215" y="1352"/>
                    <a:pt x="330" y="1418"/>
                    <a:pt x="479" y="1418"/>
                  </a:cubicBezTo>
                  <a:cubicBezTo>
                    <a:pt x="627" y="1418"/>
                    <a:pt x="742" y="1352"/>
                    <a:pt x="825" y="1236"/>
                  </a:cubicBezTo>
                  <a:cubicBezTo>
                    <a:pt x="907" y="1105"/>
                    <a:pt x="956" y="940"/>
                    <a:pt x="956" y="709"/>
                  </a:cubicBezTo>
                  <a:cubicBezTo>
                    <a:pt x="956" y="478"/>
                    <a:pt x="907" y="297"/>
                    <a:pt x="825" y="182"/>
                  </a:cubicBezTo>
                  <a:cubicBezTo>
                    <a:pt x="742" y="66"/>
                    <a:pt x="627" y="0"/>
                    <a:pt x="4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3"/>
            <p:cNvSpPr/>
            <p:nvPr/>
          </p:nvSpPr>
          <p:spPr>
            <a:xfrm>
              <a:off x="4689250" y="1433925"/>
              <a:ext cx="20625" cy="34225"/>
            </a:xfrm>
            <a:custGeom>
              <a:rect b="b" l="l" r="r" t="t"/>
              <a:pathLst>
                <a:path extrusionOk="0" h="1369" w="825">
                  <a:moveTo>
                    <a:pt x="330" y="1"/>
                  </a:moveTo>
                  <a:lnTo>
                    <a:pt x="1" y="67"/>
                  </a:lnTo>
                  <a:lnTo>
                    <a:pt x="1" y="248"/>
                  </a:lnTo>
                  <a:lnTo>
                    <a:pt x="330" y="182"/>
                  </a:lnTo>
                  <a:lnTo>
                    <a:pt x="330" y="1220"/>
                  </a:lnTo>
                  <a:lnTo>
                    <a:pt x="34" y="1220"/>
                  </a:lnTo>
                  <a:lnTo>
                    <a:pt x="34" y="1369"/>
                  </a:lnTo>
                  <a:lnTo>
                    <a:pt x="825" y="1369"/>
                  </a:lnTo>
                  <a:lnTo>
                    <a:pt x="825" y="1220"/>
                  </a:lnTo>
                  <a:lnTo>
                    <a:pt x="512" y="1220"/>
                  </a:lnTo>
                  <a:lnTo>
                    <a:pt x="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3"/>
            <p:cNvSpPr/>
            <p:nvPr/>
          </p:nvSpPr>
          <p:spPr>
            <a:xfrm>
              <a:off x="4719325" y="1433925"/>
              <a:ext cx="20225" cy="34225"/>
            </a:xfrm>
            <a:custGeom>
              <a:rect b="b" l="l" r="r" t="t"/>
              <a:pathLst>
                <a:path extrusionOk="0" h="1369" w="809">
                  <a:moveTo>
                    <a:pt x="314" y="1"/>
                  </a:moveTo>
                  <a:lnTo>
                    <a:pt x="1" y="67"/>
                  </a:lnTo>
                  <a:lnTo>
                    <a:pt x="1" y="248"/>
                  </a:lnTo>
                  <a:lnTo>
                    <a:pt x="314" y="182"/>
                  </a:lnTo>
                  <a:lnTo>
                    <a:pt x="314" y="1220"/>
                  </a:lnTo>
                  <a:lnTo>
                    <a:pt x="17" y="1220"/>
                  </a:lnTo>
                  <a:lnTo>
                    <a:pt x="17" y="1369"/>
                  </a:lnTo>
                  <a:lnTo>
                    <a:pt x="808" y="1369"/>
                  </a:lnTo>
                  <a:lnTo>
                    <a:pt x="808" y="1220"/>
                  </a:lnTo>
                  <a:lnTo>
                    <a:pt x="495" y="1220"/>
                  </a:lnTo>
                  <a:lnTo>
                    <a:pt x="49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3"/>
            <p:cNvSpPr/>
            <p:nvPr/>
          </p:nvSpPr>
          <p:spPr>
            <a:xfrm>
              <a:off x="4854475" y="1433925"/>
              <a:ext cx="20225" cy="34225"/>
            </a:xfrm>
            <a:custGeom>
              <a:rect b="b" l="l" r="r" t="t"/>
              <a:pathLst>
                <a:path extrusionOk="0" h="1369" w="809">
                  <a:moveTo>
                    <a:pt x="330" y="1"/>
                  </a:moveTo>
                  <a:lnTo>
                    <a:pt x="1" y="67"/>
                  </a:lnTo>
                  <a:lnTo>
                    <a:pt x="1" y="248"/>
                  </a:lnTo>
                  <a:lnTo>
                    <a:pt x="330" y="182"/>
                  </a:lnTo>
                  <a:lnTo>
                    <a:pt x="330" y="1220"/>
                  </a:lnTo>
                  <a:lnTo>
                    <a:pt x="34" y="1220"/>
                  </a:lnTo>
                  <a:lnTo>
                    <a:pt x="34" y="1369"/>
                  </a:lnTo>
                  <a:lnTo>
                    <a:pt x="808" y="1369"/>
                  </a:lnTo>
                  <a:lnTo>
                    <a:pt x="808" y="1220"/>
                  </a:lnTo>
                  <a:lnTo>
                    <a:pt x="512" y="1220"/>
                  </a:lnTo>
                  <a:lnTo>
                    <a:pt x="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3"/>
            <p:cNvSpPr/>
            <p:nvPr/>
          </p:nvSpPr>
          <p:spPr>
            <a:xfrm>
              <a:off x="4882500" y="1433525"/>
              <a:ext cx="21850" cy="34625"/>
            </a:xfrm>
            <a:custGeom>
              <a:rect b="b" l="l" r="r" t="t"/>
              <a:pathLst>
                <a:path extrusionOk="0" h="1385" w="874">
                  <a:moveTo>
                    <a:pt x="396" y="0"/>
                  </a:moveTo>
                  <a:cubicBezTo>
                    <a:pt x="347" y="0"/>
                    <a:pt x="281" y="0"/>
                    <a:pt x="215" y="17"/>
                  </a:cubicBezTo>
                  <a:cubicBezTo>
                    <a:pt x="149" y="33"/>
                    <a:pt x="83" y="66"/>
                    <a:pt x="17" y="83"/>
                  </a:cubicBezTo>
                  <a:lnTo>
                    <a:pt x="17" y="281"/>
                  </a:lnTo>
                  <a:cubicBezTo>
                    <a:pt x="83" y="231"/>
                    <a:pt x="149" y="198"/>
                    <a:pt x="215" y="182"/>
                  </a:cubicBezTo>
                  <a:cubicBezTo>
                    <a:pt x="281" y="165"/>
                    <a:pt x="347" y="149"/>
                    <a:pt x="396" y="149"/>
                  </a:cubicBezTo>
                  <a:cubicBezTo>
                    <a:pt x="478" y="149"/>
                    <a:pt x="544" y="182"/>
                    <a:pt x="594" y="215"/>
                  </a:cubicBezTo>
                  <a:cubicBezTo>
                    <a:pt x="643" y="264"/>
                    <a:pt x="676" y="330"/>
                    <a:pt x="676" y="396"/>
                  </a:cubicBezTo>
                  <a:cubicBezTo>
                    <a:pt x="676" y="445"/>
                    <a:pt x="660" y="495"/>
                    <a:pt x="643" y="528"/>
                  </a:cubicBezTo>
                  <a:cubicBezTo>
                    <a:pt x="610" y="577"/>
                    <a:pt x="577" y="643"/>
                    <a:pt x="511" y="709"/>
                  </a:cubicBezTo>
                  <a:cubicBezTo>
                    <a:pt x="478" y="742"/>
                    <a:pt x="412" y="824"/>
                    <a:pt x="281" y="940"/>
                  </a:cubicBezTo>
                  <a:cubicBezTo>
                    <a:pt x="165" y="1055"/>
                    <a:pt x="66" y="1154"/>
                    <a:pt x="0" y="1236"/>
                  </a:cubicBezTo>
                  <a:lnTo>
                    <a:pt x="0" y="1385"/>
                  </a:lnTo>
                  <a:lnTo>
                    <a:pt x="874" y="1385"/>
                  </a:lnTo>
                  <a:lnTo>
                    <a:pt x="874" y="1236"/>
                  </a:lnTo>
                  <a:lnTo>
                    <a:pt x="231" y="1236"/>
                  </a:lnTo>
                  <a:cubicBezTo>
                    <a:pt x="379" y="1072"/>
                    <a:pt x="495" y="956"/>
                    <a:pt x="561" y="874"/>
                  </a:cubicBezTo>
                  <a:cubicBezTo>
                    <a:pt x="643" y="791"/>
                    <a:pt x="693" y="742"/>
                    <a:pt x="709" y="726"/>
                  </a:cubicBezTo>
                  <a:cubicBezTo>
                    <a:pt x="775" y="660"/>
                    <a:pt x="808" y="594"/>
                    <a:pt x="824" y="544"/>
                  </a:cubicBezTo>
                  <a:cubicBezTo>
                    <a:pt x="857" y="495"/>
                    <a:pt x="857" y="445"/>
                    <a:pt x="857" y="379"/>
                  </a:cubicBezTo>
                  <a:cubicBezTo>
                    <a:pt x="857" y="264"/>
                    <a:pt x="824" y="182"/>
                    <a:pt x="742" y="99"/>
                  </a:cubicBezTo>
                  <a:cubicBezTo>
                    <a:pt x="643" y="33"/>
                    <a:pt x="544" y="0"/>
                    <a:pt x="3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3"/>
            <p:cNvSpPr/>
            <p:nvPr/>
          </p:nvSpPr>
          <p:spPr>
            <a:xfrm>
              <a:off x="3423500" y="1176825"/>
              <a:ext cx="96450" cy="168125"/>
            </a:xfrm>
            <a:custGeom>
              <a:rect b="b" l="l" r="r" t="t"/>
              <a:pathLst>
                <a:path extrusionOk="0" h="6725" w="3858">
                  <a:moveTo>
                    <a:pt x="281" y="1"/>
                  </a:moveTo>
                  <a:cubicBezTo>
                    <a:pt x="133" y="1"/>
                    <a:pt x="1" y="116"/>
                    <a:pt x="17" y="281"/>
                  </a:cubicBezTo>
                  <a:cubicBezTo>
                    <a:pt x="17" y="429"/>
                    <a:pt x="133" y="545"/>
                    <a:pt x="281" y="545"/>
                  </a:cubicBezTo>
                  <a:lnTo>
                    <a:pt x="3577" y="545"/>
                  </a:lnTo>
                  <a:cubicBezTo>
                    <a:pt x="3725" y="545"/>
                    <a:pt x="3841" y="429"/>
                    <a:pt x="3857" y="281"/>
                  </a:cubicBezTo>
                  <a:cubicBezTo>
                    <a:pt x="3857" y="116"/>
                    <a:pt x="3725" y="1"/>
                    <a:pt x="3577" y="1"/>
                  </a:cubicBezTo>
                  <a:close/>
                  <a:moveTo>
                    <a:pt x="281" y="2061"/>
                  </a:moveTo>
                  <a:cubicBezTo>
                    <a:pt x="133" y="2061"/>
                    <a:pt x="1" y="2176"/>
                    <a:pt x="17" y="2341"/>
                  </a:cubicBezTo>
                  <a:cubicBezTo>
                    <a:pt x="17" y="2489"/>
                    <a:pt x="133" y="2605"/>
                    <a:pt x="281" y="2605"/>
                  </a:cubicBezTo>
                  <a:lnTo>
                    <a:pt x="3577" y="2605"/>
                  </a:lnTo>
                  <a:cubicBezTo>
                    <a:pt x="3725" y="2605"/>
                    <a:pt x="3857" y="2489"/>
                    <a:pt x="3857" y="2341"/>
                  </a:cubicBezTo>
                  <a:cubicBezTo>
                    <a:pt x="3857" y="2176"/>
                    <a:pt x="3725" y="2061"/>
                    <a:pt x="3577" y="2061"/>
                  </a:cubicBezTo>
                  <a:close/>
                  <a:moveTo>
                    <a:pt x="281" y="4121"/>
                  </a:moveTo>
                  <a:cubicBezTo>
                    <a:pt x="133" y="4121"/>
                    <a:pt x="1" y="4236"/>
                    <a:pt x="17" y="4401"/>
                  </a:cubicBezTo>
                  <a:cubicBezTo>
                    <a:pt x="17" y="4549"/>
                    <a:pt x="133" y="4665"/>
                    <a:pt x="281" y="4665"/>
                  </a:cubicBezTo>
                  <a:lnTo>
                    <a:pt x="3577" y="4665"/>
                  </a:lnTo>
                  <a:cubicBezTo>
                    <a:pt x="3725" y="4665"/>
                    <a:pt x="3857" y="4549"/>
                    <a:pt x="3857" y="4401"/>
                  </a:cubicBezTo>
                  <a:cubicBezTo>
                    <a:pt x="3857" y="4236"/>
                    <a:pt x="3725" y="4121"/>
                    <a:pt x="3577" y="4121"/>
                  </a:cubicBezTo>
                  <a:close/>
                  <a:moveTo>
                    <a:pt x="281" y="6181"/>
                  </a:moveTo>
                  <a:cubicBezTo>
                    <a:pt x="133" y="6181"/>
                    <a:pt x="1" y="6296"/>
                    <a:pt x="17" y="6445"/>
                  </a:cubicBezTo>
                  <a:cubicBezTo>
                    <a:pt x="17" y="6610"/>
                    <a:pt x="133" y="6725"/>
                    <a:pt x="281" y="6725"/>
                  </a:cubicBezTo>
                  <a:lnTo>
                    <a:pt x="3577" y="6725"/>
                  </a:lnTo>
                  <a:cubicBezTo>
                    <a:pt x="3725" y="6725"/>
                    <a:pt x="3857" y="6610"/>
                    <a:pt x="3857" y="6445"/>
                  </a:cubicBezTo>
                  <a:cubicBezTo>
                    <a:pt x="3857" y="6296"/>
                    <a:pt x="3725" y="6181"/>
                    <a:pt x="3577" y="6181"/>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3"/>
            <p:cNvSpPr/>
            <p:nvPr/>
          </p:nvSpPr>
          <p:spPr>
            <a:xfrm>
              <a:off x="3115300" y="1125750"/>
              <a:ext cx="96450" cy="219200"/>
            </a:xfrm>
            <a:custGeom>
              <a:rect b="b" l="l" r="r" t="t"/>
              <a:pathLst>
                <a:path extrusionOk="0" h="8768" w="3858">
                  <a:moveTo>
                    <a:pt x="281" y="0"/>
                  </a:moveTo>
                  <a:cubicBezTo>
                    <a:pt x="133" y="0"/>
                    <a:pt x="1" y="115"/>
                    <a:pt x="1" y="264"/>
                  </a:cubicBezTo>
                  <a:cubicBezTo>
                    <a:pt x="1" y="429"/>
                    <a:pt x="133" y="544"/>
                    <a:pt x="281" y="544"/>
                  </a:cubicBezTo>
                  <a:lnTo>
                    <a:pt x="3577" y="544"/>
                  </a:lnTo>
                  <a:cubicBezTo>
                    <a:pt x="3726" y="544"/>
                    <a:pt x="3841" y="412"/>
                    <a:pt x="3841" y="264"/>
                  </a:cubicBezTo>
                  <a:lnTo>
                    <a:pt x="3857" y="264"/>
                  </a:lnTo>
                  <a:cubicBezTo>
                    <a:pt x="3841" y="115"/>
                    <a:pt x="3726" y="0"/>
                    <a:pt x="3577" y="0"/>
                  </a:cubicBezTo>
                  <a:close/>
                  <a:moveTo>
                    <a:pt x="281" y="2044"/>
                  </a:moveTo>
                  <a:cubicBezTo>
                    <a:pt x="133" y="2044"/>
                    <a:pt x="1" y="2159"/>
                    <a:pt x="1" y="2324"/>
                  </a:cubicBezTo>
                  <a:cubicBezTo>
                    <a:pt x="1" y="2472"/>
                    <a:pt x="133" y="2588"/>
                    <a:pt x="281" y="2588"/>
                  </a:cubicBezTo>
                  <a:lnTo>
                    <a:pt x="3577" y="2588"/>
                  </a:lnTo>
                  <a:cubicBezTo>
                    <a:pt x="3726" y="2588"/>
                    <a:pt x="3841" y="2472"/>
                    <a:pt x="3841" y="2324"/>
                  </a:cubicBezTo>
                  <a:lnTo>
                    <a:pt x="3857" y="2324"/>
                  </a:lnTo>
                  <a:cubicBezTo>
                    <a:pt x="3857" y="2159"/>
                    <a:pt x="3726" y="2044"/>
                    <a:pt x="3577" y="2044"/>
                  </a:cubicBezTo>
                  <a:close/>
                  <a:moveTo>
                    <a:pt x="281" y="4104"/>
                  </a:moveTo>
                  <a:cubicBezTo>
                    <a:pt x="133" y="4104"/>
                    <a:pt x="1" y="4219"/>
                    <a:pt x="1" y="4384"/>
                  </a:cubicBezTo>
                  <a:cubicBezTo>
                    <a:pt x="1" y="4532"/>
                    <a:pt x="133" y="4664"/>
                    <a:pt x="281" y="4664"/>
                  </a:cubicBezTo>
                  <a:lnTo>
                    <a:pt x="3577" y="4664"/>
                  </a:lnTo>
                  <a:cubicBezTo>
                    <a:pt x="3726" y="4648"/>
                    <a:pt x="3841" y="4532"/>
                    <a:pt x="3841" y="4384"/>
                  </a:cubicBezTo>
                  <a:lnTo>
                    <a:pt x="3857" y="4384"/>
                  </a:lnTo>
                  <a:cubicBezTo>
                    <a:pt x="3857" y="4219"/>
                    <a:pt x="3726" y="4104"/>
                    <a:pt x="3577" y="4104"/>
                  </a:cubicBezTo>
                  <a:close/>
                  <a:moveTo>
                    <a:pt x="281" y="6164"/>
                  </a:moveTo>
                  <a:cubicBezTo>
                    <a:pt x="133" y="6164"/>
                    <a:pt x="1" y="6279"/>
                    <a:pt x="1" y="6444"/>
                  </a:cubicBezTo>
                  <a:cubicBezTo>
                    <a:pt x="1" y="6592"/>
                    <a:pt x="133" y="6708"/>
                    <a:pt x="281" y="6708"/>
                  </a:cubicBezTo>
                  <a:lnTo>
                    <a:pt x="3577" y="6708"/>
                  </a:lnTo>
                  <a:cubicBezTo>
                    <a:pt x="3726" y="6708"/>
                    <a:pt x="3841" y="6592"/>
                    <a:pt x="3841" y="6444"/>
                  </a:cubicBezTo>
                  <a:lnTo>
                    <a:pt x="3857" y="6444"/>
                  </a:lnTo>
                  <a:cubicBezTo>
                    <a:pt x="3857" y="6279"/>
                    <a:pt x="3726" y="6164"/>
                    <a:pt x="3577" y="6164"/>
                  </a:cubicBezTo>
                  <a:close/>
                  <a:moveTo>
                    <a:pt x="281" y="8224"/>
                  </a:moveTo>
                  <a:cubicBezTo>
                    <a:pt x="133" y="8224"/>
                    <a:pt x="1" y="8339"/>
                    <a:pt x="1" y="8488"/>
                  </a:cubicBezTo>
                  <a:cubicBezTo>
                    <a:pt x="1" y="8653"/>
                    <a:pt x="133" y="8768"/>
                    <a:pt x="281" y="8768"/>
                  </a:cubicBezTo>
                  <a:lnTo>
                    <a:pt x="3577" y="8768"/>
                  </a:lnTo>
                  <a:cubicBezTo>
                    <a:pt x="3726" y="8768"/>
                    <a:pt x="3841" y="8636"/>
                    <a:pt x="3841" y="8488"/>
                  </a:cubicBezTo>
                  <a:cubicBezTo>
                    <a:pt x="3841" y="8339"/>
                    <a:pt x="3726" y="8224"/>
                    <a:pt x="3577" y="8224"/>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3"/>
            <p:cNvSpPr/>
            <p:nvPr/>
          </p:nvSpPr>
          <p:spPr>
            <a:xfrm>
              <a:off x="3732125" y="1060650"/>
              <a:ext cx="96025" cy="284300"/>
            </a:xfrm>
            <a:custGeom>
              <a:rect b="b" l="l" r="r" t="t"/>
              <a:pathLst>
                <a:path extrusionOk="0" h="11372" w="3841">
                  <a:moveTo>
                    <a:pt x="280" y="0"/>
                  </a:moveTo>
                  <a:cubicBezTo>
                    <a:pt x="115" y="0"/>
                    <a:pt x="0" y="115"/>
                    <a:pt x="0" y="264"/>
                  </a:cubicBezTo>
                  <a:cubicBezTo>
                    <a:pt x="0" y="412"/>
                    <a:pt x="115" y="544"/>
                    <a:pt x="280" y="544"/>
                  </a:cubicBezTo>
                  <a:lnTo>
                    <a:pt x="3576" y="544"/>
                  </a:lnTo>
                  <a:cubicBezTo>
                    <a:pt x="3725" y="544"/>
                    <a:pt x="3840" y="429"/>
                    <a:pt x="3840" y="264"/>
                  </a:cubicBezTo>
                  <a:cubicBezTo>
                    <a:pt x="3840" y="115"/>
                    <a:pt x="3725" y="0"/>
                    <a:pt x="3576" y="0"/>
                  </a:cubicBezTo>
                  <a:close/>
                  <a:moveTo>
                    <a:pt x="280" y="2159"/>
                  </a:moveTo>
                  <a:cubicBezTo>
                    <a:pt x="115" y="2159"/>
                    <a:pt x="0" y="2291"/>
                    <a:pt x="0" y="2439"/>
                  </a:cubicBezTo>
                  <a:cubicBezTo>
                    <a:pt x="0" y="2588"/>
                    <a:pt x="132" y="2719"/>
                    <a:pt x="280" y="2719"/>
                  </a:cubicBezTo>
                  <a:lnTo>
                    <a:pt x="3576" y="2719"/>
                  </a:lnTo>
                  <a:cubicBezTo>
                    <a:pt x="3725" y="2703"/>
                    <a:pt x="3840" y="2588"/>
                    <a:pt x="3840" y="2439"/>
                  </a:cubicBezTo>
                  <a:cubicBezTo>
                    <a:pt x="3840" y="2291"/>
                    <a:pt x="3725" y="2159"/>
                    <a:pt x="3576" y="2159"/>
                  </a:cubicBezTo>
                  <a:close/>
                  <a:moveTo>
                    <a:pt x="253" y="4333"/>
                  </a:moveTo>
                  <a:cubicBezTo>
                    <a:pt x="103" y="4333"/>
                    <a:pt x="0" y="4458"/>
                    <a:pt x="0" y="4598"/>
                  </a:cubicBezTo>
                  <a:cubicBezTo>
                    <a:pt x="0" y="4747"/>
                    <a:pt x="115" y="4878"/>
                    <a:pt x="280" y="4878"/>
                  </a:cubicBezTo>
                  <a:lnTo>
                    <a:pt x="3576" y="4878"/>
                  </a:lnTo>
                  <a:cubicBezTo>
                    <a:pt x="3725" y="4878"/>
                    <a:pt x="3840" y="4747"/>
                    <a:pt x="3840" y="4598"/>
                  </a:cubicBezTo>
                  <a:cubicBezTo>
                    <a:pt x="3840" y="4458"/>
                    <a:pt x="3738" y="4333"/>
                    <a:pt x="3602" y="4333"/>
                  </a:cubicBezTo>
                  <a:cubicBezTo>
                    <a:pt x="3593" y="4333"/>
                    <a:pt x="3585" y="4334"/>
                    <a:pt x="3576" y="4335"/>
                  </a:cubicBezTo>
                  <a:lnTo>
                    <a:pt x="280" y="4335"/>
                  </a:lnTo>
                  <a:cubicBezTo>
                    <a:pt x="271" y="4334"/>
                    <a:pt x="262" y="4333"/>
                    <a:pt x="253" y="4333"/>
                  </a:cubicBezTo>
                  <a:close/>
                  <a:moveTo>
                    <a:pt x="280" y="6494"/>
                  </a:moveTo>
                  <a:cubicBezTo>
                    <a:pt x="115" y="6494"/>
                    <a:pt x="0" y="6609"/>
                    <a:pt x="0" y="6774"/>
                  </a:cubicBezTo>
                  <a:cubicBezTo>
                    <a:pt x="0" y="6922"/>
                    <a:pt x="115" y="7037"/>
                    <a:pt x="280" y="7037"/>
                  </a:cubicBezTo>
                  <a:lnTo>
                    <a:pt x="3576" y="7037"/>
                  </a:lnTo>
                  <a:cubicBezTo>
                    <a:pt x="3725" y="7037"/>
                    <a:pt x="3840" y="6922"/>
                    <a:pt x="3840" y="6774"/>
                  </a:cubicBezTo>
                  <a:cubicBezTo>
                    <a:pt x="3840" y="6609"/>
                    <a:pt x="3725" y="6494"/>
                    <a:pt x="3576" y="6494"/>
                  </a:cubicBezTo>
                  <a:close/>
                  <a:moveTo>
                    <a:pt x="280" y="8653"/>
                  </a:moveTo>
                  <a:cubicBezTo>
                    <a:pt x="115" y="8653"/>
                    <a:pt x="0" y="8784"/>
                    <a:pt x="0" y="8933"/>
                  </a:cubicBezTo>
                  <a:cubicBezTo>
                    <a:pt x="0" y="9081"/>
                    <a:pt x="115" y="9213"/>
                    <a:pt x="280" y="9213"/>
                  </a:cubicBezTo>
                  <a:lnTo>
                    <a:pt x="3576" y="9213"/>
                  </a:lnTo>
                  <a:cubicBezTo>
                    <a:pt x="3725" y="9213"/>
                    <a:pt x="3840" y="9081"/>
                    <a:pt x="3840" y="8933"/>
                  </a:cubicBezTo>
                  <a:cubicBezTo>
                    <a:pt x="3840" y="8784"/>
                    <a:pt x="3725" y="8653"/>
                    <a:pt x="3576" y="8653"/>
                  </a:cubicBezTo>
                  <a:close/>
                  <a:moveTo>
                    <a:pt x="280" y="10828"/>
                  </a:moveTo>
                  <a:cubicBezTo>
                    <a:pt x="115" y="10828"/>
                    <a:pt x="0" y="10943"/>
                    <a:pt x="0" y="11092"/>
                  </a:cubicBezTo>
                  <a:cubicBezTo>
                    <a:pt x="0" y="11257"/>
                    <a:pt x="115" y="11372"/>
                    <a:pt x="280" y="11372"/>
                  </a:cubicBezTo>
                  <a:lnTo>
                    <a:pt x="3576" y="11372"/>
                  </a:lnTo>
                  <a:cubicBezTo>
                    <a:pt x="3725" y="11372"/>
                    <a:pt x="3840" y="11257"/>
                    <a:pt x="3840" y="11092"/>
                  </a:cubicBezTo>
                  <a:cubicBezTo>
                    <a:pt x="3840" y="10943"/>
                    <a:pt x="3725" y="10828"/>
                    <a:pt x="3576" y="10828"/>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3"/>
            <p:cNvSpPr/>
            <p:nvPr/>
          </p:nvSpPr>
          <p:spPr>
            <a:xfrm>
              <a:off x="3882925" y="1279825"/>
              <a:ext cx="96425" cy="65125"/>
            </a:xfrm>
            <a:custGeom>
              <a:rect b="b" l="l" r="r" t="t"/>
              <a:pathLst>
                <a:path extrusionOk="0" h="2605" w="3857">
                  <a:moveTo>
                    <a:pt x="280" y="1"/>
                  </a:moveTo>
                  <a:cubicBezTo>
                    <a:pt x="116" y="1"/>
                    <a:pt x="0" y="116"/>
                    <a:pt x="0" y="281"/>
                  </a:cubicBezTo>
                  <a:cubicBezTo>
                    <a:pt x="0" y="429"/>
                    <a:pt x="116" y="545"/>
                    <a:pt x="280" y="545"/>
                  </a:cubicBezTo>
                  <a:lnTo>
                    <a:pt x="3577" y="545"/>
                  </a:lnTo>
                  <a:cubicBezTo>
                    <a:pt x="3725" y="545"/>
                    <a:pt x="3840" y="429"/>
                    <a:pt x="3840" y="281"/>
                  </a:cubicBezTo>
                  <a:cubicBezTo>
                    <a:pt x="3840" y="116"/>
                    <a:pt x="3725" y="1"/>
                    <a:pt x="3577" y="1"/>
                  </a:cubicBezTo>
                  <a:close/>
                  <a:moveTo>
                    <a:pt x="280" y="2045"/>
                  </a:moveTo>
                  <a:cubicBezTo>
                    <a:pt x="132" y="2045"/>
                    <a:pt x="0" y="2176"/>
                    <a:pt x="0" y="2325"/>
                  </a:cubicBezTo>
                  <a:cubicBezTo>
                    <a:pt x="0" y="2473"/>
                    <a:pt x="116" y="2605"/>
                    <a:pt x="280" y="2605"/>
                  </a:cubicBezTo>
                  <a:lnTo>
                    <a:pt x="3577" y="2605"/>
                  </a:lnTo>
                  <a:cubicBezTo>
                    <a:pt x="3725" y="2605"/>
                    <a:pt x="3857" y="2473"/>
                    <a:pt x="3857" y="2325"/>
                  </a:cubicBezTo>
                  <a:cubicBezTo>
                    <a:pt x="3857" y="2176"/>
                    <a:pt x="3725" y="2045"/>
                    <a:pt x="3577" y="2045"/>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3"/>
            <p:cNvSpPr/>
            <p:nvPr/>
          </p:nvSpPr>
          <p:spPr>
            <a:xfrm>
              <a:off x="3272700" y="1009125"/>
              <a:ext cx="96450" cy="335825"/>
            </a:xfrm>
            <a:custGeom>
              <a:rect b="b" l="l" r="r" t="t"/>
              <a:pathLst>
                <a:path extrusionOk="0" h="13433" w="3858">
                  <a:moveTo>
                    <a:pt x="281" y="1"/>
                  </a:moveTo>
                  <a:cubicBezTo>
                    <a:pt x="132" y="1"/>
                    <a:pt x="17" y="116"/>
                    <a:pt x="17" y="265"/>
                  </a:cubicBezTo>
                  <a:cubicBezTo>
                    <a:pt x="1" y="429"/>
                    <a:pt x="132" y="545"/>
                    <a:pt x="281" y="545"/>
                  </a:cubicBezTo>
                  <a:lnTo>
                    <a:pt x="3577" y="545"/>
                  </a:lnTo>
                  <a:cubicBezTo>
                    <a:pt x="3725" y="545"/>
                    <a:pt x="3857" y="429"/>
                    <a:pt x="3857" y="265"/>
                  </a:cubicBezTo>
                  <a:cubicBezTo>
                    <a:pt x="3857" y="116"/>
                    <a:pt x="3725" y="1"/>
                    <a:pt x="3577" y="1"/>
                  </a:cubicBezTo>
                  <a:close/>
                  <a:moveTo>
                    <a:pt x="281" y="2143"/>
                  </a:moveTo>
                  <a:cubicBezTo>
                    <a:pt x="132" y="2143"/>
                    <a:pt x="17" y="2275"/>
                    <a:pt x="17" y="2424"/>
                  </a:cubicBezTo>
                  <a:cubicBezTo>
                    <a:pt x="17" y="2572"/>
                    <a:pt x="132" y="2687"/>
                    <a:pt x="281" y="2687"/>
                  </a:cubicBezTo>
                  <a:lnTo>
                    <a:pt x="3577" y="2687"/>
                  </a:lnTo>
                  <a:cubicBezTo>
                    <a:pt x="3585" y="2688"/>
                    <a:pt x="3594" y="2689"/>
                    <a:pt x="3602" y="2689"/>
                  </a:cubicBezTo>
                  <a:cubicBezTo>
                    <a:pt x="3740" y="2689"/>
                    <a:pt x="3857" y="2563"/>
                    <a:pt x="3857" y="2424"/>
                  </a:cubicBezTo>
                  <a:cubicBezTo>
                    <a:pt x="3857" y="2275"/>
                    <a:pt x="3725" y="2143"/>
                    <a:pt x="3577" y="2143"/>
                  </a:cubicBezTo>
                  <a:close/>
                  <a:moveTo>
                    <a:pt x="3602" y="4301"/>
                  </a:moveTo>
                  <a:cubicBezTo>
                    <a:pt x="3594" y="4301"/>
                    <a:pt x="3585" y="4302"/>
                    <a:pt x="3577" y="4302"/>
                  </a:cubicBezTo>
                  <a:lnTo>
                    <a:pt x="281" y="4302"/>
                  </a:lnTo>
                  <a:cubicBezTo>
                    <a:pt x="132" y="4302"/>
                    <a:pt x="17" y="4418"/>
                    <a:pt x="17" y="4566"/>
                  </a:cubicBezTo>
                  <a:cubicBezTo>
                    <a:pt x="17" y="4714"/>
                    <a:pt x="132" y="4846"/>
                    <a:pt x="281" y="4846"/>
                  </a:cubicBezTo>
                  <a:lnTo>
                    <a:pt x="3577" y="4846"/>
                  </a:lnTo>
                  <a:cubicBezTo>
                    <a:pt x="3725" y="4846"/>
                    <a:pt x="3857" y="4714"/>
                    <a:pt x="3857" y="4566"/>
                  </a:cubicBezTo>
                  <a:cubicBezTo>
                    <a:pt x="3857" y="4426"/>
                    <a:pt x="3740" y="4301"/>
                    <a:pt x="3602" y="4301"/>
                  </a:cubicBezTo>
                  <a:close/>
                  <a:moveTo>
                    <a:pt x="281" y="6445"/>
                  </a:moveTo>
                  <a:cubicBezTo>
                    <a:pt x="132" y="6445"/>
                    <a:pt x="17" y="6560"/>
                    <a:pt x="17" y="6709"/>
                  </a:cubicBezTo>
                  <a:cubicBezTo>
                    <a:pt x="1" y="6873"/>
                    <a:pt x="132" y="6989"/>
                    <a:pt x="281" y="6989"/>
                  </a:cubicBezTo>
                  <a:lnTo>
                    <a:pt x="3577" y="6989"/>
                  </a:lnTo>
                  <a:cubicBezTo>
                    <a:pt x="3725" y="6989"/>
                    <a:pt x="3857" y="6873"/>
                    <a:pt x="3857" y="6709"/>
                  </a:cubicBezTo>
                  <a:cubicBezTo>
                    <a:pt x="3857" y="6560"/>
                    <a:pt x="3725" y="6445"/>
                    <a:pt x="3577" y="6445"/>
                  </a:cubicBezTo>
                  <a:close/>
                  <a:moveTo>
                    <a:pt x="281" y="8588"/>
                  </a:moveTo>
                  <a:cubicBezTo>
                    <a:pt x="132" y="8588"/>
                    <a:pt x="17" y="8719"/>
                    <a:pt x="17" y="8868"/>
                  </a:cubicBezTo>
                  <a:cubicBezTo>
                    <a:pt x="17" y="9016"/>
                    <a:pt x="132" y="9131"/>
                    <a:pt x="281" y="9131"/>
                  </a:cubicBezTo>
                  <a:lnTo>
                    <a:pt x="3577" y="9131"/>
                  </a:lnTo>
                  <a:cubicBezTo>
                    <a:pt x="3725" y="9131"/>
                    <a:pt x="3857" y="9016"/>
                    <a:pt x="3857" y="8868"/>
                  </a:cubicBezTo>
                  <a:cubicBezTo>
                    <a:pt x="3857" y="8719"/>
                    <a:pt x="3725" y="8588"/>
                    <a:pt x="3577" y="8588"/>
                  </a:cubicBezTo>
                  <a:close/>
                  <a:moveTo>
                    <a:pt x="281" y="10730"/>
                  </a:moveTo>
                  <a:cubicBezTo>
                    <a:pt x="132" y="10730"/>
                    <a:pt x="17" y="10862"/>
                    <a:pt x="17" y="11010"/>
                  </a:cubicBezTo>
                  <a:cubicBezTo>
                    <a:pt x="17" y="11159"/>
                    <a:pt x="132" y="11290"/>
                    <a:pt x="281" y="11290"/>
                  </a:cubicBezTo>
                  <a:lnTo>
                    <a:pt x="3577" y="11290"/>
                  </a:lnTo>
                  <a:cubicBezTo>
                    <a:pt x="3725" y="11290"/>
                    <a:pt x="3857" y="11159"/>
                    <a:pt x="3857" y="11010"/>
                  </a:cubicBezTo>
                  <a:cubicBezTo>
                    <a:pt x="3857" y="10862"/>
                    <a:pt x="3725" y="10730"/>
                    <a:pt x="3577" y="10730"/>
                  </a:cubicBezTo>
                  <a:close/>
                  <a:moveTo>
                    <a:pt x="281" y="12889"/>
                  </a:moveTo>
                  <a:cubicBezTo>
                    <a:pt x="132" y="12889"/>
                    <a:pt x="1" y="13004"/>
                    <a:pt x="17" y="13153"/>
                  </a:cubicBezTo>
                  <a:cubicBezTo>
                    <a:pt x="17" y="13318"/>
                    <a:pt x="132" y="13433"/>
                    <a:pt x="281" y="13433"/>
                  </a:cubicBezTo>
                  <a:lnTo>
                    <a:pt x="3577" y="13433"/>
                  </a:lnTo>
                  <a:cubicBezTo>
                    <a:pt x="3725" y="13433"/>
                    <a:pt x="3857" y="13301"/>
                    <a:pt x="3857" y="13153"/>
                  </a:cubicBezTo>
                  <a:cubicBezTo>
                    <a:pt x="3857" y="13004"/>
                    <a:pt x="3725" y="12889"/>
                    <a:pt x="3577" y="12889"/>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3"/>
            <p:cNvSpPr/>
            <p:nvPr/>
          </p:nvSpPr>
          <p:spPr>
            <a:xfrm>
              <a:off x="3581300" y="906125"/>
              <a:ext cx="96050" cy="438825"/>
            </a:xfrm>
            <a:custGeom>
              <a:rect b="b" l="l" r="r" t="t"/>
              <a:pathLst>
                <a:path extrusionOk="0" h="17553" w="3842">
                  <a:moveTo>
                    <a:pt x="281" y="1"/>
                  </a:moveTo>
                  <a:cubicBezTo>
                    <a:pt x="116" y="1"/>
                    <a:pt x="1" y="132"/>
                    <a:pt x="1" y="281"/>
                  </a:cubicBezTo>
                  <a:cubicBezTo>
                    <a:pt x="1" y="429"/>
                    <a:pt x="116" y="561"/>
                    <a:pt x="281" y="561"/>
                  </a:cubicBezTo>
                  <a:lnTo>
                    <a:pt x="3577" y="561"/>
                  </a:lnTo>
                  <a:cubicBezTo>
                    <a:pt x="3726" y="561"/>
                    <a:pt x="3841" y="429"/>
                    <a:pt x="3841" y="281"/>
                  </a:cubicBezTo>
                  <a:cubicBezTo>
                    <a:pt x="3841" y="132"/>
                    <a:pt x="3726" y="1"/>
                    <a:pt x="3577" y="1"/>
                  </a:cubicBezTo>
                  <a:close/>
                  <a:moveTo>
                    <a:pt x="281" y="2127"/>
                  </a:moveTo>
                  <a:cubicBezTo>
                    <a:pt x="116" y="2127"/>
                    <a:pt x="1" y="2259"/>
                    <a:pt x="1" y="2407"/>
                  </a:cubicBezTo>
                  <a:cubicBezTo>
                    <a:pt x="1" y="2555"/>
                    <a:pt x="116" y="2687"/>
                    <a:pt x="281" y="2687"/>
                  </a:cubicBezTo>
                  <a:lnTo>
                    <a:pt x="3577" y="2687"/>
                  </a:lnTo>
                  <a:cubicBezTo>
                    <a:pt x="3726" y="2687"/>
                    <a:pt x="3841" y="2555"/>
                    <a:pt x="3841" y="2407"/>
                  </a:cubicBezTo>
                  <a:cubicBezTo>
                    <a:pt x="3841" y="2259"/>
                    <a:pt x="3726" y="2127"/>
                    <a:pt x="3577" y="2127"/>
                  </a:cubicBezTo>
                  <a:close/>
                  <a:moveTo>
                    <a:pt x="281" y="4253"/>
                  </a:moveTo>
                  <a:cubicBezTo>
                    <a:pt x="116" y="4253"/>
                    <a:pt x="1" y="4385"/>
                    <a:pt x="1" y="4533"/>
                  </a:cubicBezTo>
                  <a:cubicBezTo>
                    <a:pt x="1" y="4681"/>
                    <a:pt x="116" y="4797"/>
                    <a:pt x="281" y="4813"/>
                  </a:cubicBezTo>
                  <a:lnTo>
                    <a:pt x="3577" y="4813"/>
                  </a:lnTo>
                  <a:cubicBezTo>
                    <a:pt x="3726" y="4797"/>
                    <a:pt x="3841" y="4681"/>
                    <a:pt x="3841" y="4533"/>
                  </a:cubicBezTo>
                  <a:cubicBezTo>
                    <a:pt x="3841" y="4385"/>
                    <a:pt x="3726" y="4253"/>
                    <a:pt x="3577" y="4253"/>
                  </a:cubicBezTo>
                  <a:close/>
                  <a:moveTo>
                    <a:pt x="281" y="6379"/>
                  </a:moveTo>
                  <a:cubicBezTo>
                    <a:pt x="116" y="6379"/>
                    <a:pt x="1" y="6511"/>
                    <a:pt x="1" y="6659"/>
                  </a:cubicBezTo>
                  <a:cubicBezTo>
                    <a:pt x="1" y="6807"/>
                    <a:pt x="116" y="6923"/>
                    <a:pt x="281" y="6923"/>
                  </a:cubicBezTo>
                  <a:lnTo>
                    <a:pt x="3577" y="6923"/>
                  </a:lnTo>
                  <a:cubicBezTo>
                    <a:pt x="3726" y="6923"/>
                    <a:pt x="3841" y="6807"/>
                    <a:pt x="3841" y="6659"/>
                  </a:cubicBezTo>
                  <a:cubicBezTo>
                    <a:pt x="3841" y="6511"/>
                    <a:pt x="3726" y="6379"/>
                    <a:pt x="3577" y="6379"/>
                  </a:cubicBezTo>
                  <a:close/>
                  <a:moveTo>
                    <a:pt x="281" y="8505"/>
                  </a:moveTo>
                  <a:cubicBezTo>
                    <a:pt x="116" y="8505"/>
                    <a:pt x="1" y="8637"/>
                    <a:pt x="1" y="8785"/>
                  </a:cubicBezTo>
                  <a:cubicBezTo>
                    <a:pt x="1" y="8933"/>
                    <a:pt x="116" y="9049"/>
                    <a:pt x="281" y="9049"/>
                  </a:cubicBezTo>
                  <a:lnTo>
                    <a:pt x="3577" y="9049"/>
                  </a:lnTo>
                  <a:cubicBezTo>
                    <a:pt x="3726" y="9049"/>
                    <a:pt x="3841" y="8933"/>
                    <a:pt x="3841" y="8785"/>
                  </a:cubicBezTo>
                  <a:cubicBezTo>
                    <a:pt x="3841" y="8637"/>
                    <a:pt x="3726" y="8505"/>
                    <a:pt x="3577" y="8505"/>
                  </a:cubicBezTo>
                  <a:close/>
                  <a:moveTo>
                    <a:pt x="281" y="10631"/>
                  </a:moveTo>
                  <a:cubicBezTo>
                    <a:pt x="116" y="10631"/>
                    <a:pt x="1" y="10746"/>
                    <a:pt x="1" y="10911"/>
                  </a:cubicBezTo>
                  <a:cubicBezTo>
                    <a:pt x="1" y="11059"/>
                    <a:pt x="116" y="11175"/>
                    <a:pt x="281" y="11175"/>
                  </a:cubicBezTo>
                  <a:lnTo>
                    <a:pt x="3577" y="11175"/>
                  </a:lnTo>
                  <a:cubicBezTo>
                    <a:pt x="3726" y="11175"/>
                    <a:pt x="3841" y="11059"/>
                    <a:pt x="3841" y="10911"/>
                  </a:cubicBezTo>
                  <a:cubicBezTo>
                    <a:pt x="3841" y="10746"/>
                    <a:pt x="3726" y="10631"/>
                    <a:pt x="3577" y="10631"/>
                  </a:cubicBezTo>
                  <a:close/>
                  <a:moveTo>
                    <a:pt x="281" y="12757"/>
                  </a:moveTo>
                  <a:cubicBezTo>
                    <a:pt x="116" y="12757"/>
                    <a:pt x="1" y="12872"/>
                    <a:pt x="1" y="13037"/>
                  </a:cubicBezTo>
                  <a:cubicBezTo>
                    <a:pt x="1" y="13185"/>
                    <a:pt x="116" y="13301"/>
                    <a:pt x="281" y="13301"/>
                  </a:cubicBezTo>
                  <a:lnTo>
                    <a:pt x="3577" y="13301"/>
                  </a:lnTo>
                  <a:cubicBezTo>
                    <a:pt x="3726" y="13301"/>
                    <a:pt x="3841" y="13185"/>
                    <a:pt x="3841" y="13037"/>
                  </a:cubicBezTo>
                  <a:cubicBezTo>
                    <a:pt x="3841" y="12872"/>
                    <a:pt x="3726" y="12757"/>
                    <a:pt x="3577" y="12757"/>
                  </a:cubicBezTo>
                  <a:close/>
                  <a:moveTo>
                    <a:pt x="281" y="14883"/>
                  </a:moveTo>
                  <a:cubicBezTo>
                    <a:pt x="116" y="14883"/>
                    <a:pt x="1" y="14998"/>
                    <a:pt x="1" y="15147"/>
                  </a:cubicBezTo>
                  <a:cubicBezTo>
                    <a:pt x="1" y="15312"/>
                    <a:pt x="116" y="15427"/>
                    <a:pt x="281" y="15427"/>
                  </a:cubicBezTo>
                  <a:lnTo>
                    <a:pt x="3577" y="15427"/>
                  </a:lnTo>
                  <a:cubicBezTo>
                    <a:pt x="3726" y="15427"/>
                    <a:pt x="3841" y="15312"/>
                    <a:pt x="3841" y="15147"/>
                  </a:cubicBezTo>
                  <a:cubicBezTo>
                    <a:pt x="3841" y="14998"/>
                    <a:pt x="3726" y="14883"/>
                    <a:pt x="3577" y="14883"/>
                  </a:cubicBezTo>
                  <a:close/>
                  <a:moveTo>
                    <a:pt x="281" y="17009"/>
                  </a:moveTo>
                  <a:cubicBezTo>
                    <a:pt x="116" y="17009"/>
                    <a:pt x="1" y="17124"/>
                    <a:pt x="1" y="17273"/>
                  </a:cubicBezTo>
                  <a:cubicBezTo>
                    <a:pt x="1" y="17438"/>
                    <a:pt x="116" y="17553"/>
                    <a:pt x="281" y="17553"/>
                  </a:cubicBezTo>
                  <a:lnTo>
                    <a:pt x="3577" y="17553"/>
                  </a:lnTo>
                  <a:cubicBezTo>
                    <a:pt x="3726" y="17553"/>
                    <a:pt x="3841" y="17438"/>
                    <a:pt x="3841" y="17273"/>
                  </a:cubicBezTo>
                  <a:cubicBezTo>
                    <a:pt x="3841" y="17124"/>
                    <a:pt x="3726" y="17009"/>
                    <a:pt x="3577" y="17009"/>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3"/>
            <p:cNvSpPr/>
            <p:nvPr/>
          </p:nvSpPr>
          <p:spPr>
            <a:xfrm>
              <a:off x="4362525" y="1176825"/>
              <a:ext cx="96025" cy="168125"/>
            </a:xfrm>
            <a:custGeom>
              <a:rect b="b" l="l" r="r" t="t"/>
              <a:pathLst>
                <a:path extrusionOk="0" h="6725" w="3841">
                  <a:moveTo>
                    <a:pt x="280" y="1"/>
                  </a:moveTo>
                  <a:cubicBezTo>
                    <a:pt x="132" y="1"/>
                    <a:pt x="0" y="116"/>
                    <a:pt x="0" y="281"/>
                  </a:cubicBezTo>
                  <a:cubicBezTo>
                    <a:pt x="0" y="429"/>
                    <a:pt x="132" y="545"/>
                    <a:pt x="280" y="545"/>
                  </a:cubicBezTo>
                  <a:lnTo>
                    <a:pt x="3577" y="545"/>
                  </a:lnTo>
                  <a:cubicBezTo>
                    <a:pt x="3725" y="545"/>
                    <a:pt x="3840" y="429"/>
                    <a:pt x="3840" y="281"/>
                  </a:cubicBezTo>
                  <a:cubicBezTo>
                    <a:pt x="3840" y="116"/>
                    <a:pt x="3725" y="1"/>
                    <a:pt x="3577" y="1"/>
                  </a:cubicBezTo>
                  <a:close/>
                  <a:moveTo>
                    <a:pt x="280" y="2061"/>
                  </a:moveTo>
                  <a:cubicBezTo>
                    <a:pt x="132" y="2061"/>
                    <a:pt x="0" y="2176"/>
                    <a:pt x="0" y="2341"/>
                  </a:cubicBezTo>
                  <a:cubicBezTo>
                    <a:pt x="0" y="2489"/>
                    <a:pt x="132" y="2605"/>
                    <a:pt x="280" y="2605"/>
                  </a:cubicBezTo>
                  <a:lnTo>
                    <a:pt x="3577" y="2605"/>
                  </a:lnTo>
                  <a:cubicBezTo>
                    <a:pt x="3725" y="2605"/>
                    <a:pt x="3840" y="2489"/>
                    <a:pt x="3840" y="2341"/>
                  </a:cubicBezTo>
                  <a:cubicBezTo>
                    <a:pt x="3840" y="2176"/>
                    <a:pt x="3725" y="2061"/>
                    <a:pt x="3577" y="2061"/>
                  </a:cubicBezTo>
                  <a:close/>
                  <a:moveTo>
                    <a:pt x="280" y="4121"/>
                  </a:moveTo>
                  <a:cubicBezTo>
                    <a:pt x="132" y="4121"/>
                    <a:pt x="0" y="4236"/>
                    <a:pt x="0" y="4401"/>
                  </a:cubicBezTo>
                  <a:cubicBezTo>
                    <a:pt x="0" y="4549"/>
                    <a:pt x="132" y="4665"/>
                    <a:pt x="280" y="4665"/>
                  </a:cubicBezTo>
                  <a:lnTo>
                    <a:pt x="3577" y="4665"/>
                  </a:lnTo>
                  <a:cubicBezTo>
                    <a:pt x="3725" y="4665"/>
                    <a:pt x="3840" y="4549"/>
                    <a:pt x="3840" y="4401"/>
                  </a:cubicBezTo>
                  <a:cubicBezTo>
                    <a:pt x="3840" y="4236"/>
                    <a:pt x="3725" y="4121"/>
                    <a:pt x="3577" y="4121"/>
                  </a:cubicBezTo>
                  <a:close/>
                  <a:moveTo>
                    <a:pt x="280" y="6181"/>
                  </a:moveTo>
                  <a:cubicBezTo>
                    <a:pt x="132" y="6181"/>
                    <a:pt x="0" y="6296"/>
                    <a:pt x="0" y="6445"/>
                  </a:cubicBezTo>
                  <a:cubicBezTo>
                    <a:pt x="0" y="6610"/>
                    <a:pt x="132" y="6725"/>
                    <a:pt x="280" y="6725"/>
                  </a:cubicBezTo>
                  <a:lnTo>
                    <a:pt x="3577" y="6725"/>
                  </a:lnTo>
                  <a:cubicBezTo>
                    <a:pt x="3725" y="6725"/>
                    <a:pt x="3840" y="6610"/>
                    <a:pt x="3840" y="6445"/>
                  </a:cubicBezTo>
                  <a:cubicBezTo>
                    <a:pt x="3840" y="6296"/>
                    <a:pt x="3725" y="6181"/>
                    <a:pt x="3577" y="618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3"/>
            <p:cNvSpPr/>
            <p:nvPr/>
          </p:nvSpPr>
          <p:spPr>
            <a:xfrm>
              <a:off x="4054325" y="1125325"/>
              <a:ext cx="96025" cy="219625"/>
            </a:xfrm>
            <a:custGeom>
              <a:rect b="b" l="l" r="r" t="t"/>
              <a:pathLst>
                <a:path extrusionOk="0" h="8785" w="3841">
                  <a:moveTo>
                    <a:pt x="264" y="1"/>
                  </a:moveTo>
                  <a:cubicBezTo>
                    <a:pt x="116" y="1"/>
                    <a:pt x="0" y="132"/>
                    <a:pt x="17" y="281"/>
                  </a:cubicBezTo>
                  <a:cubicBezTo>
                    <a:pt x="17" y="446"/>
                    <a:pt x="132" y="561"/>
                    <a:pt x="281" y="561"/>
                  </a:cubicBezTo>
                  <a:lnTo>
                    <a:pt x="3577" y="561"/>
                  </a:lnTo>
                  <a:cubicBezTo>
                    <a:pt x="3725" y="561"/>
                    <a:pt x="3840" y="429"/>
                    <a:pt x="3840" y="281"/>
                  </a:cubicBezTo>
                  <a:cubicBezTo>
                    <a:pt x="3840" y="116"/>
                    <a:pt x="3725" y="1"/>
                    <a:pt x="3560" y="1"/>
                  </a:cubicBezTo>
                  <a:close/>
                  <a:moveTo>
                    <a:pt x="264" y="2061"/>
                  </a:moveTo>
                  <a:cubicBezTo>
                    <a:pt x="116" y="2061"/>
                    <a:pt x="0" y="2176"/>
                    <a:pt x="0" y="2341"/>
                  </a:cubicBezTo>
                  <a:cubicBezTo>
                    <a:pt x="0" y="2489"/>
                    <a:pt x="116" y="2605"/>
                    <a:pt x="264" y="2605"/>
                  </a:cubicBezTo>
                  <a:lnTo>
                    <a:pt x="3560" y="2605"/>
                  </a:lnTo>
                  <a:cubicBezTo>
                    <a:pt x="3709" y="2605"/>
                    <a:pt x="3840" y="2489"/>
                    <a:pt x="3840" y="2341"/>
                  </a:cubicBezTo>
                  <a:cubicBezTo>
                    <a:pt x="3840" y="2176"/>
                    <a:pt x="3725" y="2061"/>
                    <a:pt x="3560" y="2061"/>
                  </a:cubicBezTo>
                  <a:close/>
                  <a:moveTo>
                    <a:pt x="264" y="4121"/>
                  </a:moveTo>
                  <a:cubicBezTo>
                    <a:pt x="116" y="4121"/>
                    <a:pt x="0" y="4236"/>
                    <a:pt x="0" y="4401"/>
                  </a:cubicBezTo>
                  <a:cubicBezTo>
                    <a:pt x="0" y="4549"/>
                    <a:pt x="116" y="4665"/>
                    <a:pt x="264" y="4665"/>
                  </a:cubicBezTo>
                  <a:lnTo>
                    <a:pt x="3560" y="4665"/>
                  </a:lnTo>
                  <a:cubicBezTo>
                    <a:pt x="3709" y="4665"/>
                    <a:pt x="3840" y="4549"/>
                    <a:pt x="3840" y="4401"/>
                  </a:cubicBezTo>
                  <a:cubicBezTo>
                    <a:pt x="3840" y="4236"/>
                    <a:pt x="3725" y="4121"/>
                    <a:pt x="3560" y="4121"/>
                  </a:cubicBezTo>
                  <a:close/>
                  <a:moveTo>
                    <a:pt x="264" y="6181"/>
                  </a:moveTo>
                  <a:cubicBezTo>
                    <a:pt x="116" y="6181"/>
                    <a:pt x="0" y="6296"/>
                    <a:pt x="0" y="6461"/>
                  </a:cubicBezTo>
                  <a:cubicBezTo>
                    <a:pt x="0" y="6609"/>
                    <a:pt x="116" y="6725"/>
                    <a:pt x="264" y="6725"/>
                  </a:cubicBezTo>
                  <a:lnTo>
                    <a:pt x="3560" y="6725"/>
                  </a:lnTo>
                  <a:cubicBezTo>
                    <a:pt x="3725" y="6725"/>
                    <a:pt x="3840" y="6609"/>
                    <a:pt x="3840" y="6461"/>
                  </a:cubicBezTo>
                  <a:cubicBezTo>
                    <a:pt x="3840" y="6296"/>
                    <a:pt x="3725" y="6181"/>
                    <a:pt x="3560" y="6181"/>
                  </a:cubicBezTo>
                  <a:close/>
                  <a:moveTo>
                    <a:pt x="281" y="8225"/>
                  </a:moveTo>
                  <a:cubicBezTo>
                    <a:pt x="132" y="8225"/>
                    <a:pt x="0" y="8356"/>
                    <a:pt x="17" y="8505"/>
                  </a:cubicBezTo>
                  <a:cubicBezTo>
                    <a:pt x="0" y="8653"/>
                    <a:pt x="116" y="8785"/>
                    <a:pt x="264" y="8785"/>
                  </a:cubicBezTo>
                  <a:lnTo>
                    <a:pt x="3560" y="8785"/>
                  </a:lnTo>
                  <a:cubicBezTo>
                    <a:pt x="3725" y="8785"/>
                    <a:pt x="3840" y="8653"/>
                    <a:pt x="3840" y="8505"/>
                  </a:cubicBezTo>
                  <a:cubicBezTo>
                    <a:pt x="3840" y="8356"/>
                    <a:pt x="3725" y="8241"/>
                    <a:pt x="3577" y="8225"/>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3"/>
            <p:cNvSpPr/>
            <p:nvPr/>
          </p:nvSpPr>
          <p:spPr>
            <a:xfrm>
              <a:off x="4670725" y="1060650"/>
              <a:ext cx="96425" cy="284300"/>
            </a:xfrm>
            <a:custGeom>
              <a:rect b="b" l="l" r="r" t="t"/>
              <a:pathLst>
                <a:path extrusionOk="0" h="11372" w="3857">
                  <a:moveTo>
                    <a:pt x="280" y="0"/>
                  </a:moveTo>
                  <a:cubicBezTo>
                    <a:pt x="132" y="0"/>
                    <a:pt x="0" y="115"/>
                    <a:pt x="0" y="264"/>
                  </a:cubicBezTo>
                  <a:cubicBezTo>
                    <a:pt x="0" y="412"/>
                    <a:pt x="132" y="544"/>
                    <a:pt x="280" y="544"/>
                  </a:cubicBezTo>
                  <a:lnTo>
                    <a:pt x="3577" y="544"/>
                  </a:lnTo>
                  <a:cubicBezTo>
                    <a:pt x="3725" y="544"/>
                    <a:pt x="3857" y="429"/>
                    <a:pt x="3857" y="264"/>
                  </a:cubicBezTo>
                  <a:cubicBezTo>
                    <a:pt x="3857" y="115"/>
                    <a:pt x="3725" y="0"/>
                    <a:pt x="3577" y="0"/>
                  </a:cubicBezTo>
                  <a:close/>
                  <a:moveTo>
                    <a:pt x="280" y="2159"/>
                  </a:moveTo>
                  <a:cubicBezTo>
                    <a:pt x="132" y="2159"/>
                    <a:pt x="17" y="2291"/>
                    <a:pt x="17" y="2439"/>
                  </a:cubicBezTo>
                  <a:cubicBezTo>
                    <a:pt x="17" y="2588"/>
                    <a:pt x="148" y="2719"/>
                    <a:pt x="297" y="2719"/>
                  </a:cubicBezTo>
                  <a:lnTo>
                    <a:pt x="3593" y="2719"/>
                  </a:lnTo>
                  <a:cubicBezTo>
                    <a:pt x="3741" y="2703"/>
                    <a:pt x="3857" y="2588"/>
                    <a:pt x="3857" y="2439"/>
                  </a:cubicBezTo>
                  <a:cubicBezTo>
                    <a:pt x="3857" y="2291"/>
                    <a:pt x="3725" y="2159"/>
                    <a:pt x="3577" y="2159"/>
                  </a:cubicBezTo>
                  <a:close/>
                  <a:moveTo>
                    <a:pt x="255" y="4333"/>
                  </a:moveTo>
                  <a:cubicBezTo>
                    <a:pt x="117" y="4333"/>
                    <a:pt x="0" y="4458"/>
                    <a:pt x="0" y="4598"/>
                  </a:cubicBezTo>
                  <a:cubicBezTo>
                    <a:pt x="0" y="4747"/>
                    <a:pt x="132" y="4878"/>
                    <a:pt x="280" y="4878"/>
                  </a:cubicBezTo>
                  <a:lnTo>
                    <a:pt x="3577" y="4878"/>
                  </a:lnTo>
                  <a:cubicBezTo>
                    <a:pt x="3725" y="4878"/>
                    <a:pt x="3857" y="4747"/>
                    <a:pt x="3857" y="4598"/>
                  </a:cubicBezTo>
                  <a:cubicBezTo>
                    <a:pt x="3857" y="4458"/>
                    <a:pt x="3739" y="4333"/>
                    <a:pt x="3602" y="4333"/>
                  </a:cubicBezTo>
                  <a:cubicBezTo>
                    <a:pt x="3593" y="4333"/>
                    <a:pt x="3585" y="4334"/>
                    <a:pt x="3577" y="4335"/>
                  </a:cubicBezTo>
                  <a:lnTo>
                    <a:pt x="280" y="4335"/>
                  </a:lnTo>
                  <a:cubicBezTo>
                    <a:pt x="272" y="4334"/>
                    <a:pt x="263" y="4333"/>
                    <a:pt x="255" y="4333"/>
                  </a:cubicBezTo>
                  <a:close/>
                  <a:moveTo>
                    <a:pt x="280" y="6494"/>
                  </a:moveTo>
                  <a:cubicBezTo>
                    <a:pt x="132" y="6494"/>
                    <a:pt x="0" y="6609"/>
                    <a:pt x="0" y="6774"/>
                  </a:cubicBezTo>
                  <a:cubicBezTo>
                    <a:pt x="0" y="6922"/>
                    <a:pt x="132" y="7037"/>
                    <a:pt x="280" y="7037"/>
                  </a:cubicBezTo>
                  <a:lnTo>
                    <a:pt x="3577" y="7037"/>
                  </a:lnTo>
                  <a:cubicBezTo>
                    <a:pt x="3725" y="7037"/>
                    <a:pt x="3857" y="6922"/>
                    <a:pt x="3857" y="6774"/>
                  </a:cubicBezTo>
                  <a:cubicBezTo>
                    <a:pt x="3857" y="6609"/>
                    <a:pt x="3725" y="6494"/>
                    <a:pt x="3577" y="6494"/>
                  </a:cubicBezTo>
                  <a:close/>
                  <a:moveTo>
                    <a:pt x="280" y="8653"/>
                  </a:moveTo>
                  <a:cubicBezTo>
                    <a:pt x="132" y="8653"/>
                    <a:pt x="0" y="8784"/>
                    <a:pt x="0" y="8933"/>
                  </a:cubicBezTo>
                  <a:cubicBezTo>
                    <a:pt x="0" y="9081"/>
                    <a:pt x="132" y="9213"/>
                    <a:pt x="280" y="9213"/>
                  </a:cubicBezTo>
                  <a:lnTo>
                    <a:pt x="3577" y="9213"/>
                  </a:lnTo>
                  <a:cubicBezTo>
                    <a:pt x="3725" y="9213"/>
                    <a:pt x="3857" y="9081"/>
                    <a:pt x="3857" y="8933"/>
                  </a:cubicBezTo>
                  <a:cubicBezTo>
                    <a:pt x="3857" y="8784"/>
                    <a:pt x="3725" y="8653"/>
                    <a:pt x="3577" y="8653"/>
                  </a:cubicBezTo>
                  <a:close/>
                  <a:moveTo>
                    <a:pt x="280" y="10828"/>
                  </a:moveTo>
                  <a:cubicBezTo>
                    <a:pt x="132" y="10828"/>
                    <a:pt x="0" y="10943"/>
                    <a:pt x="0" y="11092"/>
                  </a:cubicBezTo>
                  <a:cubicBezTo>
                    <a:pt x="0" y="11257"/>
                    <a:pt x="132" y="11372"/>
                    <a:pt x="280" y="11372"/>
                  </a:cubicBezTo>
                  <a:lnTo>
                    <a:pt x="3577" y="11372"/>
                  </a:lnTo>
                  <a:cubicBezTo>
                    <a:pt x="3725" y="11372"/>
                    <a:pt x="3857" y="11257"/>
                    <a:pt x="3857" y="11092"/>
                  </a:cubicBezTo>
                  <a:cubicBezTo>
                    <a:pt x="3857" y="10943"/>
                    <a:pt x="3725" y="10828"/>
                    <a:pt x="3577" y="10828"/>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3"/>
            <p:cNvSpPr/>
            <p:nvPr/>
          </p:nvSpPr>
          <p:spPr>
            <a:xfrm>
              <a:off x="4821925" y="1279825"/>
              <a:ext cx="96025" cy="65125"/>
            </a:xfrm>
            <a:custGeom>
              <a:rect b="b" l="l" r="r" t="t"/>
              <a:pathLst>
                <a:path extrusionOk="0" h="2605" w="3841">
                  <a:moveTo>
                    <a:pt x="264" y="1"/>
                  </a:moveTo>
                  <a:cubicBezTo>
                    <a:pt x="116" y="1"/>
                    <a:pt x="1" y="116"/>
                    <a:pt x="1" y="281"/>
                  </a:cubicBezTo>
                  <a:cubicBezTo>
                    <a:pt x="1" y="429"/>
                    <a:pt x="116" y="545"/>
                    <a:pt x="264" y="545"/>
                  </a:cubicBezTo>
                  <a:lnTo>
                    <a:pt x="3561" y="545"/>
                  </a:lnTo>
                  <a:cubicBezTo>
                    <a:pt x="3709" y="545"/>
                    <a:pt x="3841" y="429"/>
                    <a:pt x="3841" y="281"/>
                  </a:cubicBezTo>
                  <a:cubicBezTo>
                    <a:pt x="3841" y="116"/>
                    <a:pt x="3709" y="1"/>
                    <a:pt x="3561" y="1"/>
                  </a:cubicBezTo>
                  <a:close/>
                  <a:moveTo>
                    <a:pt x="281" y="2045"/>
                  </a:moveTo>
                  <a:cubicBezTo>
                    <a:pt x="116" y="2045"/>
                    <a:pt x="1" y="2176"/>
                    <a:pt x="1" y="2325"/>
                  </a:cubicBezTo>
                  <a:cubicBezTo>
                    <a:pt x="1" y="2473"/>
                    <a:pt x="116" y="2605"/>
                    <a:pt x="264" y="2605"/>
                  </a:cubicBezTo>
                  <a:lnTo>
                    <a:pt x="3561" y="2605"/>
                  </a:lnTo>
                  <a:cubicBezTo>
                    <a:pt x="3725" y="2605"/>
                    <a:pt x="3841" y="2473"/>
                    <a:pt x="3841" y="2325"/>
                  </a:cubicBezTo>
                  <a:cubicBezTo>
                    <a:pt x="3841" y="2176"/>
                    <a:pt x="3725" y="2045"/>
                    <a:pt x="3577" y="2045"/>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3"/>
            <p:cNvSpPr/>
            <p:nvPr/>
          </p:nvSpPr>
          <p:spPr>
            <a:xfrm>
              <a:off x="4211725" y="1009125"/>
              <a:ext cx="96425" cy="335825"/>
            </a:xfrm>
            <a:custGeom>
              <a:rect b="b" l="l" r="r" t="t"/>
              <a:pathLst>
                <a:path extrusionOk="0" h="13433" w="3857">
                  <a:moveTo>
                    <a:pt x="280" y="1"/>
                  </a:moveTo>
                  <a:cubicBezTo>
                    <a:pt x="132" y="1"/>
                    <a:pt x="0" y="116"/>
                    <a:pt x="0" y="265"/>
                  </a:cubicBezTo>
                  <a:cubicBezTo>
                    <a:pt x="0" y="429"/>
                    <a:pt x="132" y="545"/>
                    <a:pt x="280" y="545"/>
                  </a:cubicBezTo>
                  <a:lnTo>
                    <a:pt x="3577" y="545"/>
                  </a:lnTo>
                  <a:cubicBezTo>
                    <a:pt x="3725" y="545"/>
                    <a:pt x="3857" y="429"/>
                    <a:pt x="3857" y="265"/>
                  </a:cubicBezTo>
                  <a:cubicBezTo>
                    <a:pt x="3840" y="116"/>
                    <a:pt x="3725" y="1"/>
                    <a:pt x="3577" y="1"/>
                  </a:cubicBezTo>
                  <a:close/>
                  <a:moveTo>
                    <a:pt x="280" y="2143"/>
                  </a:moveTo>
                  <a:cubicBezTo>
                    <a:pt x="132" y="2143"/>
                    <a:pt x="0" y="2275"/>
                    <a:pt x="0" y="2424"/>
                  </a:cubicBezTo>
                  <a:cubicBezTo>
                    <a:pt x="0" y="2572"/>
                    <a:pt x="132" y="2687"/>
                    <a:pt x="280" y="2687"/>
                  </a:cubicBezTo>
                  <a:lnTo>
                    <a:pt x="3577" y="2687"/>
                  </a:lnTo>
                  <a:cubicBezTo>
                    <a:pt x="3725" y="2687"/>
                    <a:pt x="3840" y="2572"/>
                    <a:pt x="3857" y="2424"/>
                  </a:cubicBezTo>
                  <a:cubicBezTo>
                    <a:pt x="3857" y="2275"/>
                    <a:pt x="3725" y="2143"/>
                    <a:pt x="3577" y="2143"/>
                  </a:cubicBezTo>
                  <a:close/>
                  <a:moveTo>
                    <a:pt x="280" y="4302"/>
                  </a:moveTo>
                  <a:cubicBezTo>
                    <a:pt x="132" y="4302"/>
                    <a:pt x="0" y="4418"/>
                    <a:pt x="0" y="4566"/>
                  </a:cubicBezTo>
                  <a:cubicBezTo>
                    <a:pt x="0" y="4714"/>
                    <a:pt x="132" y="4846"/>
                    <a:pt x="280" y="4846"/>
                  </a:cubicBezTo>
                  <a:lnTo>
                    <a:pt x="3577" y="4846"/>
                  </a:lnTo>
                  <a:cubicBezTo>
                    <a:pt x="3725" y="4846"/>
                    <a:pt x="3857" y="4714"/>
                    <a:pt x="3857" y="4566"/>
                  </a:cubicBezTo>
                  <a:cubicBezTo>
                    <a:pt x="3840" y="4418"/>
                    <a:pt x="3725" y="4302"/>
                    <a:pt x="3577" y="4302"/>
                  </a:cubicBezTo>
                  <a:close/>
                  <a:moveTo>
                    <a:pt x="280" y="6445"/>
                  </a:moveTo>
                  <a:cubicBezTo>
                    <a:pt x="132" y="6445"/>
                    <a:pt x="0" y="6560"/>
                    <a:pt x="0" y="6709"/>
                  </a:cubicBezTo>
                  <a:cubicBezTo>
                    <a:pt x="0" y="6873"/>
                    <a:pt x="132" y="6989"/>
                    <a:pt x="280" y="6989"/>
                  </a:cubicBezTo>
                  <a:lnTo>
                    <a:pt x="3577" y="6989"/>
                  </a:lnTo>
                  <a:cubicBezTo>
                    <a:pt x="3725" y="6989"/>
                    <a:pt x="3857" y="6873"/>
                    <a:pt x="3857" y="6709"/>
                  </a:cubicBezTo>
                  <a:cubicBezTo>
                    <a:pt x="3840" y="6560"/>
                    <a:pt x="3725" y="6445"/>
                    <a:pt x="3577" y="6445"/>
                  </a:cubicBezTo>
                  <a:close/>
                  <a:moveTo>
                    <a:pt x="280" y="8588"/>
                  </a:moveTo>
                  <a:cubicBezTo>
                    <a:pt x="132" y="8588"/>
                    <a:pt x="0" y="8719"/>
                    <a:pt x="0" y="8868"/>
                  </a:cubicBezTo>
                  <a:cubicBezTo>
                    <a:pt x="0" y="9016"/>
                    <a:pt x="132" y="9131"/>
                    <a:pt x="280" y="9131"/>
                  </a:cubicBezTo>
                  <a:lnTo>
                    <a:pt x="3577" y="9131"/>
                  </a:lnTo>
                  <a:cubicBezTo>
                    <a:pt x="3725" y="9131"/>
                    <a:pt x="3840" y="9016"/>
                    <a:pt x="3857" y="8868"/>
                  </a:cubicBezTo>
                  <a:cubicBezTo>
                    <a:pt x="3857" y="8719"/>
                    <a:pt x="3725" y="8588"/>
                    <a:pt x="3577" y="8588"/>
                  </a:cubicBezTo>
                  <a:close/>
                  <a:moveTo>
                    <a:pt x="280" y="10730"/>
                  </a:moveTo>
                  <a:cubicBezTo>
                    <a:pt x="132" y="10730"/>
                    <a:pt x="0" y="10862"/>
                    <a:pt x="0" y="11010"/>
                  </a:cubicBezTo>
                  <a:cubicBezTo>
                    <a:pt x="0" y="11159"/>
                    <a:pt x="132" y="11290"/>
                    <a:pt x="280" y="11290"/>
                  </a:cubicBezTo>
                  <a:lnTo>
                    <a:pt x="3577" y="11290"/>
                  </a:lnTo>
                  <a:cubicBezTo>
                    <a:pt x="3725" y="11290"/>
                    <a:pt x="3857" y="11159"/>
                    <a:pt x="3857" y="11010"/>
                  </a:cubicBezTo>
                  <a:cubicBezTo>
                    <a:pt x="3840" y="10862"/>
                    <a:pt x="3725" y="10730"/>
                    <a:pt x="3577" y="10730"/>
                  </a:cubicBezTo>
                  <a:close/>
                  <a:moveTo>
                    <a:pt x="280" y="12889"/>
                  </a:moveTo>
                  <a:cubicBezTo>
                    <a:pt x="132" y="12889"/>
                    <a:pt x="0" y="13004"/>
                    <a:pt x="0" y="13153"/>
                  </a:cubicBezTo>
                  <a:cubicBezTo>
                    <a:pt x="0" y="13318"/>
                    <a:pt x="132" y="13433"/>
                    <a:pt x="280" y="13433"/>
                  </a:cubicBezTo>
                  <a:lnTo>
                    <a:pt x="3577" y="13433"/>
                  </a:lnTo>
                  <a:cubicBezTo>
                    <a:pt x="3725" y="13433"/>
                    <a:pt x="3857" y="13301"/>
                    <a:pt x="3857" y="13153"/>
                  </a:cubicBezTo>
                  <a:cubicBezTo>
                    <a:pt x="3840" y="13004"/>
                    <a:pt x="3725" y="12889"/>
                    <a:pt x="3577" y="12889"/>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3"/>
            <p:cNvSpPr/>
            <p:nvPr/>
          </p:nvSpPr>
          <p:spPr>
            <a:xfrm>
              <a:off x="4520325" y="906125"/>
              <a:ext cx="96025" cy="438825"/>
            </a:xfrm>
            <a:custGeom>
              <a:rect b="b" l="l" r="r" t="t"/>
              <a:pathLst>
                <a:path extrusionOk="0" h="17553" w="3841">
                  <a:moveTo>
                    <a:pt x="264" y="1"/>
                  </a:moveTo>
                  <a:cubicBezTo>
                    <a:pt x="116" y="1"/>
                    <a:pt x="0" y="132"/>
                    <a:pt x="0" y="281"/>
                  </a:cubicBezTo>
                  <a:cubicBezTo>
                    <a:pt x="0" y="429"/>
                    <a:pt x="116" y="561"/>
                    <a:pt x="264" y="561"/>
                  </a:cubicBezTo>
                  <a:lnTo>
                    <a:pt x="3560" y="561"/>
                  </a:lnTo>
                  <a:cubicBezTo>
                    <a:pt x="3725" y="561"/>
                    <a:pt x="3841" y="429"/>
                    <a:pt x="3841" y="281"/>
                  </a:cubicBezTo>
                  <a:cubicBezTo>
                    <a:pt x="3841" y="132"/>
                    <a:pt x="3725" y="1"/>
                    <a:pt x="3560" y="1"/>
                  </a:cubicBezTo>
                  <a:close/>
                  <a:moveTo>
                    <a:pt x="264" y="2127"/>
                  </a:moveTo>
                  <a:cubicBezTo>
                    <a:pt x="116" y="2127"/>
                    <a:pt x="0" y="2259"/>
                    <a:pt x="0" y="2407"/>
                  </a:cubicBezTo>
                  <a:cubicBezTo>
                    <a:pt x="0" y="2555"/>
                    <a:pt x="116" y="2687"/>
                    <a:pt x="264" y="2687"/>
                  </a:cubicBezTo>
                  <a:lnTo>
                    <a:pt x="3560" y="2687"/>
                  </a:lnTo>
                  <a:cubicBezTo>
                    <a:pt x="3725" y="2687"/>
                    <a:pt x="3841" y="2555"/>
                    <a:pt x="3841" y="2407"/>
                  </a:cubicBezTo>
                  <a:cubicBezTo>
                    <a:pt x="3841" y="2259"/>
                    <a:pt x="3725" y="2127"/>
                    <a:pt x="3560" y="2127"/>
                  </a:cubicBezTo>
                  <a:close/>
                  <a:moveTo>
                    <a:pt x="264" y="4253"/>
                  </a:moveTo>
                  <a:cubicBezTo>
                    <a:pt x="116" y="4253"/>
                    <a:pt x="0" y="4385"/>
                    <a:pt x="0" y="4533"/>
                  </a:cubicBezTo>
                  <a:cubicBezTo>
                    <a:pt x="0" y="4681"/>
                    <a:pt x="116" y="4797"/>
                    <a:pt x="264" y="4813"/>
                  </a:cubicBezTo>
                  <a:lnTo>
                    <a:pt x="3560" y="4813"/>
                  </a:lnTo>
                  <a:cubicBezTo>
                    <a:pt x="3725" y="4797"/>
                    <a:pt x="3841" y="4681"/>
                    <a:pt x="3841" y="4533"/>
                  </a:cubicBezTo>
                  <a:cubicBezTo>
                    <a:pt x="3841" y="4385"/>
                    <a:pt x="3725" y="4253"/>
                    <a:pt x="3560" y="4253"/>
                  </a:cubicBezTo>
                  <a:close/>
                  <a:moveTo>
                    <a:pt x="264" y="6379"/>
                  </a:moveTo>
                  <a:cubicBezTo>
                    <a:pt x="116" y="6379"/>
                    <a:pt x="0" y="6511"/>
                    <a:pt x="0" y="6659"/>
                  </a:cubicBezTo>
                  <a:cubicBezTo>
                    <a:pt x="0" y="6807"/>
                    <a:pt x="116" y="6923"/>
                    <a:pt x="264" y="6923"/>
                  </a:cubicBezTo>
                  <a:lnTo>
                    <a:pt x="3560" y="6923"/>
                  </a:lnTo>
                  <a:cubicBezTo>
                    <a:pt x="3725" y="6923"/>
                    <a:pt x="3841" y="6807"/>
                    <a:pt x="3841" y="6659"/>
                  </a:cubicBezTo>
                  <a:cubicBezTo>
                    <a:pt x="3841" y="6511"/>
                    <a:pt x="3725" y="6379"/>
                    <a:pt x="3560" y="6379"/>
                  </a:cubicBezTo>
                  <a:close/>
                  <a:moveTo>
                    <a:pt x="264" y="8505"/>
                  </a:moveTo>
                  <a:cubicBezTo>
                    <a:pt x="116" y="8505"/>
                    <a:pt x="0" y="8637"/>
                    <a:pt x="0" y="8785"/>
                  </a:cubicBezTo>
                  <a:cubicBezTo>
                    <a:pt x="0" y="8933"/>
                    <a:pt x="116" y="9049"/>
                    <a:pt x="264" y="9049"/>
                  </a:cubicBezTo>
                  <a:lnTo>
                    <a:pt x="3560" y="9049"/>
                  </a:lnTo>
                  <a:cubicBezTo>
                    <a:pt x="3725" y="9049"/>
                    <a:pt x="3841" y="8933"/>
                    <a:pt x="3841" y="8785"/>
                  </a:cubicBezTo>
                  <a:cubicBezTo>
                    <a:pt x="3841" y="8637"/>
                    <a:pt x="3725" y="8505"/>
                    <a:pt x="3560" y="8505"/>
                  </a:cubicBezTo>
                  <a:close/>
                  <a:moveTo>
                    <a:pt x="264" y="10631"/>
                  </a:moveTo>
                  <a:cubicBezTo>
                    <a:pt x="116" y="10631"/>
                    <a:pt x="0" y="10746"/>
                    <a:pt x="0" y="10911"/>
                  </a:cubicBezTo>
                  <a:cubicBezTo>
                    <a:pt x="0" y="11059"/>
                    <a:pt x="116" y="11175"/>
                    <a:pt x="264" y="11175"/>
                  </a:cubicBezTo>
                  <a:lnTo>
                    <a:pt x="3560" y="11175"/>
                  </a:lnTo>
                  <a:cubicBezTo>
                    <a:pt x="3725" y="11175"/>
                    <a:pt x="3841" y="11059"/>
                    <a:pt x="3841" y="10911"/>
                  </a:cubicBezTo>
                  <a:cubicBezTo>
                    <a:pt x="3841" y="10746"/>
                    <a:pt x="3725" y="10631"/>
                    <a:pt x="3560" y="10631"/>
                  </a:cubicBezTo>
                  <a:close/>
                  <a:moveTo>
                    <a:pt x="264" y="12757"/>
                  </a:moveTo>
                  <a:cubicBezTo>
                    <a:pt x="116" y="12757"/>
                    <a:pt x="0" y="12872"/>
                    <a:pt x="0" y="13037"/>
                  </a:cubicBezTo>
                  <a:cubicBezTo>
                    <a:pt x="0" y="13185"/>
                    <a:pt x="116" y="13301"/>
                    <a:pt x="264" y="13301"/>
                  </a:cubicBezTo>
                  <a:lnTo>
                    <a:pt x="3560" y="13301"/>
                  </a:lnTo>
                  <a:cubicBezTo>
                    <a:pt x="3725" y="13301"/>
                    <a:pt x="3841" y="13185"/>
                    <a:pt x="3841" y="13037"/>
                  </a:cubicBezTo>
                  <a:cubicBezTo>
                    <a:pt x="3841" y="12872"/>
                    <a:pt x="3725" y="12757"/>
                    <a:pt x="3560" y="12757"/>
                  </a:cubicBezTo>
                  <a:close/>
                  <a:moveTo>
                    <a:pt x="264" y="14883"/>
                  </a:moveTo>
                  <a:cubicBezTo>
                    <a:pt x="116" y="14883"/>
                    <a:pt x="0" y="14998"/>
                    <a:pt x="0" y="15147"/>
                  </a:cubicBezTo>
                  <a:cubicBezTo>
                    <a:pt x="0" y="15312"/>
                    <a:pt x="116" y="15427"/>
                    <a:pt x="264" y="15427"/>
                  </a:cubicBezTo>
                  <a:lnTo>
                    <a:pt x="3560" y="15427"/>
                  </a:lnTo>
                  <a:cubicBezTo>
                    <a:pt x="3725" y="15427"/>
                    <a:pt x="3841" y="15312"/>
                    <a:pt x="3841" y="15147"/>
                  </a:cubicBezTo>
                  <a:cubicBezTo>
                    <a:pt x="3841" y="14998"/>
                    <a:pt x="3725" y="14883"/>
                    <a:pt x="3560" y="14883"/>
                  </a:cubicBezTo>
                  <a:close/>
                  <a:moveTo>
                    <a:pt x="264" y="17009"/>
                  </a:moveTo>
                  <a:cubicBezTo>
                    <a:pt x="116" y="17009"/>
                    <a:pt x="0" y="17124"/>
                    <a:pt x="0" y="17273"/>
                  </a:cubicBezTo>
                  <a:cubicBezTo>
                    <a:pt x="0" y="17438"/>
                    <a:pt x="116" y="17553"/>
                    <a:pt x="264" y="17553"/>
                  </a:cubicBezTo>
                  <a:lnTo>
                    <a:pt x="3560" y="17553"/>
                  </a:lnTo>
                  <a:cubicBezTo>
                    <a:pt x="3725" y="17553"/>
                    <a:pt x="3841" y="17438"/>
                    <a:pt x="3841" y="17273"/>
                  </a:cubicBezTo>
                  <a:cubicBezTo>
                    <a:pt x="3841" y="17124"/>
                    <a:pt x="3725" y="17009"/>
                    <a:pt x="3560" y="17009"/>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7"/>
          <p:cNvSpPr txBox="1"/>
          <p:nvPr>
            <p:ph idx="4" type="ctrTitle"/>
          </p:nvPr>
        </p:nvSpPr>
        <p:spPr>
          <a:xfrm>
            <a:off x="618825" y="411675"/>
            <a:ext cx="6153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CONTEXT</a:t>
            </a:r>
            <a:endParaRPr/>
          </a:p>
        </p:txBody>
      </p:sp>
      <p:sp>
        <p:nvSpPr>
          <p:cNvPr id="494" name="Google Shape;494;p27"/>
          <p:cNvSpPr txBox="1"/>
          <p:nvPr>
            <p:ph idx="1" type="subTitle"/>
          </p:nvPr>
        </p:nvSpPr>
        <p:spPr>
          <a:xfrm>
            <a:off x="618825" y="1065400"/>
            <a:ext cx="8003100" cy="30024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2100"/>
              </a:spcAft>
              <a:buNone/>
            </a:pPr>
            <a:r>
              <a:rPr lang="en">
                <a:solidFill>
                  <a:srgbClr val="FFFFFF"/>
                </a:solidFill>
              </a:rPr>
              <a:t>The Rwanda Revenue Authority(RRA) is a financial services institution located in Kigali Rwanda. Their mandate is to collect tax revenue on behalf of the Republic of Rwanda. Due to the prevailing COVID-19 pandemic, its tax collection figures for the 2020-2021 fiscal year deteriorated by over 10% to a value of $1.3 Billion. They are now planning in advance to improve their fiscal tax revenue for 2021-2022. A key goal of theirs is to invest in digital transformation. In line with their digital agenda, the institution is planning to establish an effective revenue collection platform to influence their decision making processes. They want to gain better insights from the vast amount of data they collect daily as well as from the media and other platforms. RRA published a Request for Proposal(RFP) which was submitted to tech companies that specialize in data analytics.</a:t>
            </a:r>
            <a:endParaRPr>
              <a:solidFill>
                <a:srgbClr val="FFFFFF"/>
              </a:solidFill>
            </a:endParaRPr>
          </a:p>
        </p:txBody>
      </p:sp>
      <p:sp>
        <p:nvSpPr>
          <p:cNvPr id="495" name="Google Shape;495;p27"/>
          <p:cNvSpPr/>
          <p:nvPr/>
        </p:nvSpPr>
        <p:spPr>
          <a:xfrm>
            <a:off x="923634" y="3941835"/>
            <a:ext cx="121172" cy="121198"/>
          </a:xfrm>
          <a:custGeom>
            <a:rect b="b" l="l" r="r" t="t"/>
            <a:pathLst>
              <a:path extrusionOk="0" h="4625" w="4624">
                <a:moveTo>
                  <a:pt x="0" y="1"/>
                </a:moveTo>
                <a:lnTo>
                  <a:pt x="0" y="4624"/>
                </a:lnTo>
                <a:lnTo>
                  <a:pt x="4624" y="4624"/>
                </a:lnTo>
                <a:lnTo>
                  <a:pt x="46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54"/>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sz="3000"/>
          </a:p>
        </p:txBody>
      </p:sp>
      <p:sp>
        <p:nvSpPr>
          <p:cNvPr id="1231" name="Google Shape;1231;p54"/>
          <p:cNvSpPr txBox="1"/>
          <p:nvPr/>
        </p:nvSpPr>
        <p:spPr>
          <a:xfrm>
            <a:off x="740825" y="1100675"/>
            <a:ext cx="8149200" cy="12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rgbClr val="FFFFFF"/>
                </a:solidFill>
                <a:latin typeface="Maven Pro"/>
                <a:ea typeface="Maven Pro"/>
                <a:cs typeface="Maven Pro"/>
                <a:sym typeface="Maven Pro"/>
              </a:rPr>
              <a:t>1- “Unlimited movies, TV shows, and more.,” </a:t>
            </a:r>
            <a:r>
              <a:rPr i="1" lang="en">
                <a:solidFill>
                  <a:srgbClr val="FFFFFF"/>
                </a:solidFill>
                <a:latin typeface="Maven Pro"/>
                <a:ea typeface="Maven Pro"/>
                <a:cs typeface="Maven Pro"/>
                <a:sym typeface="Maven Pro"/>
              </a:rPr>
              <a:t>Netflix</a:t>
            </a:r>
            <a:r>
              <a:rPr lang="en">
                <a:solidFill>
                  <a:srgbClr val="FFFFFF"/>
                </a:solidFill>
                <a:latin typeface="Maven Pro"/>
                <a:ea typeface="Maven Pro"/>
                <a:cs typeface="Maven Pro"/>
                <a:sym typeface="Maven Pro"/>
              </a:rPr>
              <a:t>. [Online]. Available: https://www.netflix.com/eg-en/. [Accessed: 07-Mar-2021]. </a:t>
            </a:r>
            <a:endParaRPr>
              <a:solidFill>
                <a:srgbClr val="FFFFFF"/>
              </a:solidFill>
              <a:latin typeface="Maven Pro"/>
              <a:ea typeface="Maven Pro"/>
              <a:cs typeface="Maven Pro"/>
              <a:sym typeface="Maven Pro"/>
            </a:endParaRPr>
          </a:p>
          <a:p>
            <a:pPr indent="0" lvl="0" marL="0" rtl="0" algn="l">
              <a:lnSpc>
                <a:spcPct val="115000"/>
              </a:lnSpc>
              <a:spcBef>
                <a:spcPts val="1200"/>
              </a:spcBef>
              <a:spcAft>
                <a:spcPts val="1200"/>
              </a:spcAft>
              <a:buNone/>
            </a:pPr>
            <a:r>
              <a:rPr lang="en">
                <a:solidFill>
                  <a:srgbClr val="FFFFFF"/>
                </a:solidFill>
                <a:latin typeface="Maven Pro"/>
                <a:ea typeface="Maven Pro"/>
                <a:cs typeface="Maven Pro"/>
                <a:sym typeface="Maven Pro"/>
              </a:rPr>
              <a:t>2- S. Bansal, “Netflix Movies and TV Shows,” </a:t>
            </a:r>
            <a:r>
              <a:rPr i="1" lang="en">
                <a:solidFill>
                  <a:srgbClr val="FFFFFF"/>
                </a:solidFill>
                <a:latin typeface="Maven Pro"/>
                <a:ea typeface="Maven Pro"/>
                <a:cs typeface="Maven Pro"/>
                <a:sym typeface="Maven Pro"/>
              </a:rPr>
              <a:t>Kaggle</a:t>
            </a:r>
            <a:r>
              <a:rPr lang="en">
                <a:solidFill>
                  <a:srgbClr val="FFFFFF"/>
                </a:solidFill>
                <a:latin typeface="Maven Pro"/>
                <a:ea typeface="Maven Pro"/>
                <a:cs typeface="Maven Pro"/>
                <a:sym typeface="Maven Pro"/>
              </a:rPr>
              <a:t>, 18-Jan-2021. [Online]. Available: https://www.kaggle.com/shivamb/netflix-shows. [Accessed: 07-Mar-2021]. </a:t>
            </a:r>
            <a:endParaRPr>
              <a:solidFill>
                <a:srgbClr val="FFFFFF"/>
              </a:solidFill>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28"/>
          <p:cNvSpPr txBox="1"/>
          <p:nvPr>
            <p:ph idx="4" type="ctrTitle"/>
          </p:nvPr>
        </p:nvSpPr>
        <p:spPr>
          <a:xfrm>
            <a:off x="618825" y="411675"/>
            <a:ext cx="6153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UNDERSTANDING THE PROBLEM</a:t>
            </a:r>
            <a:endParaRPr/>
          </a:p>
        </p:txBody>
      </p:sp>
      <p:sp>
        <p:nvSpPr>
          <p:cNvPr id="501" name="Google Shape;501;p28"/>
          <p:cNvSpPr txBox="1"/>
          <p:nvPr>
            <p:ph idx="1" type="subTitle"/>
          </p:nvPr>
        </p:nvSpPr>
        <p:spPr>
          <a:xfrm>
            <a:off x="618825" y="1065400"/>
            <a:ext cx="8003100" cy="3002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Due to the harsh economic realities of the COVID-19 pandemic, Netflix aims to understand its commercial performance in 2020 compared to the last five years. This is achieved by performing exploratory data analysis on Kaggle’s updated Netflix data and exploring viable metrics like shows trends, countries with the most movie production, etc.  </a:t>
            </a:r>
            <a:endParaRPr>
              <a:solidFill>
                <a:srgbClr val="FFFFFF"/>
              </a:solidFill>
            </a:endParaRPr>
          </a:p>
          <a:p>
            <a:pPr indent="0" lvl="0" marL="0" rtl="0" algn="l">
              <a:spcBef>
                <a:spcPts val="0"/>
              </a:spcBef>
              <a:spcAft>
                <a:spcPts val="0"/>
              </a:spcAft>
              <a:buNone/>
            </a:pPr>
            <a:r>
              <a:t/>
            </a:r>
            <a:endParaRPr>
              <a:solidFill>
                <a:srgbClr val="FFFFFF"/>
              </a:solidFill>
              <a:highlight>
                <a:srgbClr val="0D1117"/>
              </a:highlight>
            </a:endParaRPr>
          </a:p>
          <a:p>
            <a:pPr indent="0" lvl="0" marL="0" rtl="0" algn="l">
              <a:spcBef>
                <a:spcPts val="0"/>
              </a:spcBef>
              <a:spcAft>
                <a:spcPts val="0"/>
              </a:spcAft>
              <a:buNone/>
            </a:pPr>
            <a:r>
              <a:t/>
            </a:r>
            <a:endParaRPr>
              <a:solidFill>
                <a:srgbClr val="FFFFFF"/>
              </a:solidFill>
            </a:endParaRPr>
          </a:p>
        </p:txBody>
      </p:sp>
      <p:sp>
        <p:nvSpPr>
          <p:cNvPr id="502" name="Google Shape;502;p28"/>
          <p:cNvSpPr/>
          <p:nvPr/>
        </p:nvSpPr>
        <p:spPr>
          <a:xfrm>
            <a:off x="923634" y="3865635"/>
            <a:ext cx="121172" cy="121198"/>
          </a:xfrm>
          <a:custGeom>
            <a:rect b="b" l="l" r="r" t="t"/>
            <a:pathLst>
              <a:path extrusionOk="0" h="4625" w="4624">
                <a:moveTo>
                  <a:pt x="0" y="1"/>
                </a:moveTo>
                <a:lnTo>
                  <a:pt x="0" y="4624"/>
                </a:lnTo>
                <a:lnTo>
                  <a:pt x="4624" y="4624"/>
                </a:lnTo>
                <a:lnTo>
                  <a:pt x="46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pic>
        <p:nvPicPr>
          <p:cNvPr id="507" name="Google Shape;507;p29"/>
          <p:cNvPicPr preferRelativeResize="0"/>
          <p:nvPr/>
        </p:nvPicPr>
        <p:blipFill>
          <a:blip r:embed="rId3">
            <a:alphaModFix amt="12000"/>
          </a:blip>
          <a:stretch>
            <a:fillRect/>
          </a:stretch>
        </p:blipFill>
        <p:spPr>
          <a:xfrm>
            <a:off x="0" y="0"/>
            <a:ext cx="9144000" cy="5143500"/>
          </a:xfrm>
          <a:prstGeom prst="rect">
            <a:avLst/>
          </a:prstGeom>
          <a:noFill/>
          <a:ln>
            <a:noFill/>
          </a:ln>
        </p:spPr>
      </p:pic>
      <p:sp>
        <p:nvSpPr>
          <p:cNvPr id="508" name="Google Shape;508;p29"/>
          <p:cNvSpPr txBox="1"/>
          <p:nvPr>
            <p:ph idx="1" type="body"/>
          </p:nvPr>
        </p:nvSpPr>
        <p:spPr>
          <a:xfrm>
            <a:off x="618825" y="1679175"/>
            <a:ext cx="39813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rPr>
              <a:t>Netflix is a streaming service that offers a wide variety of award-winning TV shows, movies, anime, documentaries, and more on thousands of internet-connected devices. (Netflix, 2021)</a:t>
            </a:r>
            <a:endParaRPr sz="2000">
              <a:solidFill>
                <a:srgbClr val="FFFFFF"/>
              </a:solidFill>
            </a:endParaRPr>
          </a:p>
          <a:p>
            <a:pPr indent="0" lvl="0" marL="0" rtl="0" algn="l">
              <a:spcBef>
                <a:spcPts val="0"/>
              </a:spcBef>
              <a:spcAft>
                <a:spcPts val="0"/>
              </a:spcAft>
              <a:buNone/>
            </a:pPr>
            <a:r>
              <a:t/>
            </a:r>
            <a:endParaRPr sz="2000">
              <a:solidFill>
                <a:srgbClr val="FFFFFF"/>
              </a:solidFill>
            </a:endParaRPr>
          </a:p>
        </p:txBody>
      </p:sp>
      <p:sp>
        <p:nvSpPr>
          <p:cNvPr id="509" name="Google Shape;509;p29"/>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NETFLIX</a:t>
            </a:r>
            <a:endParaRPr/>
          </a:p>
        </p:txBody>
      </p:sp>
      <p:grpSp>
        <p:nvGrpSpPr>
          <p:cNvPr id="510" name="Google Shape;510;p29"/>
          <p:cNvGrpSpPr/>
          <p:nvPr/>
        </p:nvGrpSpPr>
        <p:grpSpPr>
          <a:xfrm>
            <a:off x="4834661" y="989482"/>
            <a:ext cx="2851442" cy="3213988"/>
            <a:chOff x="2501950" y="1507050"/>
            <a:chExt cx="2392350" cy="2696525"/>
          </a:xfrm>
        </p:grpSpPr>
        <p:sp>
          <p:nvSpPr>
            <p:cNvPr id="511" name="Google Shape;511;p29"/>
            <p:cNvSpPr/>
            <p:nvPr/>
          </p:nvSpPr>
          <p:spPr>
            <a:xfrm>
              <a:off x="4032450" y="3778325"/>
              <a:ext cx="0" cy="25"/>
            </a:xfrm>
            <a:custGeom>
              <a:rect b="b" l="l" r="r" t="t"/>
              <a:pathLst>
                <a:path extrusionOk="0" h="1" w="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9"/>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9"/>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9"/>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9"/>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9"/>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9"/>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9"/>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9"/>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9"/>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9"/>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9"/>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9"/>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9"/>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9"/>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9"/>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9"/>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9"/>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9"/>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29"/>
          <p:cNvGrpSpPr/>
          <p:nvPr/>
        </p:nvGrpSpPr>
        <p:grpSpPr>
          <a:xfrm>
            <a:off x="7686104" y="-476250"/>
            <a:ext cx="2291257" cy="2922300"/>
            <a:chOff x="4882900" y="-64350"/>
            <a:chExt cx="2493750" cy="2922300"/>
          </a:xfrm>
        </p:grpSpPr>
        <p:sp>
          <p:nvSpPr>
            <p:cNvPr id="531" name="Google Shape;531;p29"/>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9"/>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9"/>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9"/>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9"/>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p29"/>
          <p:cNvGrpSpPr/>
          <p:nvPr/>
        </p:nvGrpSpPr>
        <p:grpSpPr>
          <a:xfrm>
            <a:off x="5599242" y="1368971"/>
            <a:ext cx="1541751" cy="2455003"/>
            <a:chOff x="2160750" y="237575"/>
            <a:chExt cx="3253325" cy="5180425"/>
          </a:xfrm>
        </p:grpSpPr>
        <p:sp>
          <p:nvSpPr>
            <p:cNvPr id="537" name="Google Shape;537;p29"/>
            <p:cNvSpPr/>
            <p:nvPr/>
          </p:nvSpPr>
          <p:spPr>
            <a:xfrm>
              <a:off x="3341025" y="1584075"/>
              <a:ext cx="870850" cy="1801975"/>
            </a:xfrm>
            <a:custGeom>
              <a:rect b="b" l="l" r="r" t="t"/>
              <a:pathLst>
                <a:path extrusionOk="0" h="72079" w="34834">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9"/>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9"/>
            <p:cNvSpPr/>
            <p:nvPr/>
          </p:nvSpPr>
          <p:spPr>
            <a:xfrm>
              <a:off x="3760000" y="2060575"/>
              <a:ext cx="47950" cy="948925"/>
            </a:xfrm>
            <a:custGeom>
              <a:rect b="b" l="l" r="r" t="t"/>
              <a:pathLst>
                <a:path extrusionOk="0" h="37957" w="1918">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9"/>
            <p:cNvSpPr/>
            <p:nvPr/>
          </p:nvSpPr>
          <p:spPr>
            <a:xfrm>
              <a:off x="3150700" y="1358150"/>
              <a:ext cx="1273425" cy="2019675"/>
            </a:xfrm>
            <a:custGeom>
              <a:rect b="b" l="l" r="r" t="t"/>
              <a:pathLst>
                <a:path extrusionOk="0" h="80787" w="50937">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9"/>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9"/>
            <p:cNvSpPr/>
            <p:nvPr/>
          </p:nvSpPr>
          <p:spPr>
            <a:xfrm>
              <a:off x="2352425" y="1196575"/>
              <a:ext cx="2282550" cy="3382075"/>
            </a:xfrm>
            <a:custGeom>
              <a:rect b="b" l="l" r="r" t="t"/>
              <a:pathLst>
                <a:path extrusionOk="0" h="135283" w="91302">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9"/>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9"/>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9"/>
            <p:cNvSpPr/>
            <p:nvPr/>
          </p:nvSpPr>
          <p:spPr>
            <a:xfrm>
              <a:off x="4775975" y="2232425"/>
              <a:ext cx="43850" cy="1304225"/>
            </a:xfrm>
            <a:custGeom>
              <a:rect b="b" l="l" r="r" t="t"/>
              <a:pathLst>
                <a:path extrusionOk="0" h="52169" w="1754">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9"/>
            <p:cNvSpPr/>
            <p:nvPr/>
          </p:nvSpPr>
          <p:spPr>
            <a:xfrm>
              <a:off x="3123775" y="942025"/>
              <a:ext cx="1615275" cy="648925"/>
            </a:xfrm>
            <a:custGeom>
              <a:rect b="b" l="l" r="r" t="t"/>
              <a:pathLst>
                <a:path extrusionOk="0" h="25957" w="64611">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9"/>
            <p:cNvSpPr/>
            <p:nvPr/>
          </p:nvSpPr>
          <p:spPr>
            <a:xfrm>
              <a:off x="2753625" y="1951050"/>
              <a:ext cx="46575" cy="1088575"/>
            </a:xfrm>
            <a:custGeom>
              <a:rect b="b" l="l" r="r" t="t"/>
              <a:pathLst>
                <a:path extrusionOk="0" h="43543" w="1863">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9"/>
            <p:cNvSpPr/>
            <p:nvPr/>
          </p:nvSpPr>
          <p:spPr>
            <a:xfrm>
              <a:off x="2688525" y="477325"/>
              <a:ext cx="2531125" cy="3715200"/>
            </a:xfrm>
            <a:custGeom>
              <a:rect b="b" l="l" r="r" t="t"/>
              <a:pathLst>
                <a:path extrusionOk="0" h="148608" w="101245">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9"/>
            <p:cNvSpPr/>
            <p:nvPr/>
          </p:nvSpPr>
          <p:spPr>
            <a:xfrm>
              <a:off x="2355175" y="1889425"/>
              <a:ext cx="45200" cy="2303100"/>
            </a:xfrm>
            <a:custGeom>
              <a:rect b="b" l="l" r="r" t="t"/>
              <a:pathLst>
                <a:path extrusionOk="0" h="92124" w="1808">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9"/>
            <p:cNvSpPr/>
            <p:nvPr/>
          </p:nvSpPr>
          <p:spPr>
            <a:xfrm>
              <a:off x="2160750" y="1843225"/>
              <a:ext cx="45200" cy="1942650"/>
            </a:xfrm>
            <a:custGeom>
              <a:rect b="b" l="l" r="r" t="t"/>
              <a:pathLst>
                <a:path extrusionOk="0" h="77706" w="1808">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9"/>
            <p:cNvSpPr/>
            <p:nvPr/>
          </p:nvSpPr>
          <p:spPr>
            <a:xfrm>
              <a:off x="2531800" y="237575"/>
              <a:ext cx="2238125" cy="619475"/>
            </a:xfrm>
            <a:custGeom>
              <a:rect b="b" l="l" r="r" t="t"/>
              <a:pathLst>
                <a:path extrusionOk="0" h="24779" w="89525">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9"/>
            <p:cNvSpPr/>
            <p:nvPr/>
          </p:nvSpPr>
          <p:spPr>
            <a:xfrm>
              <a:off x="4704025" y="549550"/>
              <a:ext cx="241775" cy="203425"/>
            </a:xfrm>
            <a:custGeom>
              <a:rect b="b" l="l" r="r" t="t"/>
              <a:pathLst>
                <a:path extrusionOk="0" h="8137" w="9671">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9"/>
            <p:cNvSpPr/>
            <p:nvPr/>
          </p:nvSpPr>
          <p:spPr>
            <a:xfrm>
              <a:off x="5171700" y="1077775"/>
              <a:ext cx="242375" cy="1574350"/>
            </a:xfrm>
            <a:custGeom>
              <a:rect b="b" l="l" r="r" t="t"/>
              <a:pathLst>
                <a:path extrusionOk="0" h="62974" w="9695">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9"/>
            <p:cNvSpPr/>
            <p:nvPr/>
          </p:nvSpPr>
          <p:spPr>
            <a:xfrm>
              <a:off x="5168950" y="3860950"/>
              <a:ext cx="244500" cy="719075"/>
            </a:xfrm>
            <a:custGeom>
              <a:rect b="b" l="l" r="r" t="t"/>
              <a:pathLst>
                <a:path extrusionOk="0" h="28763" w="978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9"/>
            <p:cNvSpPr/>
            <p:nvPr/>
          </p:nvSpPr>
          <p:spPr>
            <a:xfrm>
              <a:off x="3215550" y="5085250"/>
              <a:ext cx="1519175" cy="332750"/>
            </a:xfrm>
            <a:custGeom>
              <a:rect b="b" l="l" r="r" t="t"/>
              <a:pathLst>
                <a:path extrusionOk="0" h="13310" w="60767">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9"/>
            <p:cNvSpPr/>
            <p:nvPr/>
          </p:nvSpPr>
          <p:spPr>
            <a:xfrm>
              <a:off x="2160750" y="3119350"/>
              <a:ext cx="71225" cy="966375"/>
            </a:xfrm>
            <a:custGeom>
              <a:rect b="b" l="l" r="r" t="t"/>
              <a:pathLst>
                <a:path extrusionOk="0" h="38655" w="2849">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9"/>
            <p:cNvSpPr/>
            <p:nvPr/>
          </p:nvSpPr>
          <p:spPr>
            <a:xfrm>
              <a:off x="3034325" y="3862850"/>
              <a:ext cx="776375" cy="1384000"/>
            </a:xfrm>
            <a:custGeom>
              <a:rect b="b" l="l" r="r" t="t"/>
              <a:pathLst>
                <a:path extrusionOk="0" h="55360" w="31055">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9"/>
            <p:cNvSpPr/>
            <p:nvPr/>
          </p:nvSpPr>
          <p:spPr>
            <a:xfrm>
              <a:off x="3034325" y="3212475"/>
              <a:ext cx="776375" cy="2034375"/>
            </a:xfrm>
            <a:custGeom>
              <a:rect b="b" l="l" r="r" t="t"/>
              <a:pathLst>
                <a:path extrusionOk="0" h="81375" w="31055">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9"/>
            <p:cNvSpPr/>
            <p:nvPr/>
          </p:nvSpPr>
          <p:spPr>
            <a:xfrm>
              <a:off x="3220525" y="3945025"/>
              <a:ext cx="780500" cy="1389450"/>
            </a:xfrm>
            <a:custGeom>
              <a:rect b="b" l="l" r="r" t="t"/>
              <a:pathLst>
                <a:path extrusionOk="0" h="55578" w="3122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9"/>
            <p:cNvSpPr/>
            <p:nvPr/>
          </p:nvSpPr>
          <p:spPr>
            <a:xfrm>
              <a:off x="3918850" y="3310700"/>
              <a:ext cx="293025" cy="1655450"/>
            </a:xfrm>
            <a:custGeom>
              <a:rect b="b" l="l" r="r" t="t"/>
              <a:pathLst>
                <a:path extrusionOk="0" h="66218" w="11721">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9"/>
            <p:cNvSpPr/>
            <p:nvPr/>
          </p:nvSpPr>
          <p:spPr>
            <a:xfrm>
              <a:off x="3816150" y="3513350"/>
              <a:ext cx="603850" cy="1903300"/>
            </a:xfrm>
            <a:custGeom>
              <a:rect b="b" l="l" r="r" t="t"/>
              <a:pathLst>
                <a:path extrusionOk="0" h="76132" w="24154">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9"/>
            <p:cNvSpPr/>
            <p:nvPr/>
          </p:nvSpPr>
          <p:spPr>
            <a:xfrm>
              <a:off x="4233775" y="3651650"/>
              <a:ext cx="399825" cy="1695150"/>
            </a:xfrm>
            <a:custGeom>
              <a:rect b="b" l="l" r="r" t="t"/>
              <a:pathLst>
                <a:path extrusionOk="0" h="67806" w="15993">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9"/>
            <p:cNvSpPr/>
            <p:nvPr/>
          </p:nvSpPr>
          <p:spPr>
            <a:xfrm>
              <a:off x="4686975" y="3624275"/>
              <a:ext cx="134225" cy="1506200"/>
            </a:xfrm>
            <a:custGeom>
              <a:rect b="b" l="l" r="r" t="t"/>
              <a:pathLst>
                <a:path extrusionOk="0" h="60248" w="5369">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9"/>
            <p:cNvSpPr/>
            <p:nvPr/>
          </p:nvSpPr>
          <p:spPr>
            <a:xfrm>
              <a:off x="2574250" y="706400"/>
              <a:ext cx="2427675" cy="4213200"/>
            </a:xfrm>
            <a:custGeom>
              <a:rect b="b" l="l" r="r" t="t"/>
              <a:pathLst>
                <a:path extrusionOk="0" h="168528" w="97107">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9"/>
            <p:cNvSpPr/>
            <p:nvPr/>
          </p:nvSpPr>
          <p:spPr>
            <a:xfrm>
              <a:off x="2812500" y="4858700"/>
              <a:ext cx="317500" cy="252600"/>
            </a:xfrm>
            <a:custGeom>
              <a:rect b="b" l="l" r="r" t="t"/>
              <a:pathLst>
                <a:path extrusionOk="0" h="10104" w="1270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9"/>
            <p:cNvSpPr/>
            <p:nvPr/>
          </p:nvSpPr>
          <p:spPr>
            <a:xfrm>
              <a:off x="3534075" y="3075550"/>
              <a:ext cx="57550" cy="886950"/>
            </a:xfrm>
            <a:custGeom>
              <a:rect b="b" l="l" r="r" t="t"/>
              <a:pathLst>
                <a:path extrusionOk="0" h="35478" w="2302">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9"/>
            <p:cNvSpPr/>
            <p:nvPr/>
          </p:nvSpPr>
          <p:spPr>
            <a:xfrm>
              <a:off x="2639975" y="2951975"/>
              <a:ext cx="746250" cy="2014175"/>
            </a:xfrm>
            <a:custGeom>
              <a:rect b="b" l="l" r="r" t="t"/>
              <a:pathLst>
                <a:path extrusionOk="0" h="80567" w="2985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9"/>
            <p:cNvSpPr/>
            <p:nvPr/>
          </p:nvSpPr>
          <p:spPr>
            <a:xfrm>
              <a:off x="2479775" y="3406550"/>
              <a:ext cx="722975" cy="1377500"/>
            </a:xfrm>
            <a:custGeom>
              <a:rect b="b" l="l" r="r" t="t"/>
              <a:pathLst>
                <a:path extrusionOk="0" h="55100" w="28919">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30"/>
          <p:cNvSpPr txBox="1"/>
          <p:nvPr>
            <p:ph idx="8" type="ctrTitle"/>
          </p:nvPr>
        </p:nvSpPr>
        <p:spPr>
          <a:xfrm>
            <a:off x="621630" y="411675"/>
            <a:ext cx="5888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AND TOOLS</a:t>
            </a:r>
            <a:endParaRPr sz="3000"/>
          </a:p>
        </p:txBody>
      </p:sp>
      <p:sp>
        <p:nvSpPr>
          <p:cNvPr id="574" name="Google Shape;574;p30"/>
          <p:cNvSpPr txBox="1"/>
          <p:nvPr>
            <p:ph idx="2" type="ctrTitle"/>
          </p:nvPr>
        </p:nvSpPr>
        <p:spPr>
          <a:xfrm>
            <a:off x="6054555" y="1373195"/>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JUPYTER</a:t>
            </a:r>
            <a:endParaRPr/>
          </a:p>
        </p:txBody>
      </p:sp>
      <p:sp>
        <p:nvSpPr>
          <p:cNvPr id="575" name="Google Shape;575;p30"/>
          <p:cNvSpPr txBox="1"/>
          <p:nvPr>
            <p:ph idx="4" type="ctrTitle"/>
          </p:nvPr>
        </p:nvSpPr>
        <p:spPr>
          <a:xfrm>
            <a:off x="1218541" y="2778806"/>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ANALYSIS TOOLS</a:t>
            </a:r>
            <a:endParaRPr/>
          </a:p>
        </p:txBody>
      </p:sp>
      <p:sp>
        <p:nvSpPr>
          <p:cNvPr id="576" name="Google Shape;576;p30"/>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Matplotlib &amp; Seaborn</a:t>
            </a:r>
            <a:endParaRPr/>
          </a:p>
        </p:txBody>
      </p:sp>
      <p:sp>
        <p:nvSpPr>
          <p:cNvPr id="577" name="Google Shape;577;p30"/>
          <p:cNvSpPr txBox="1"/>
          <p:nvPr>
            <p:ph type="ctrTitle"/>
          </p:nvPr>
        </p:nvSpPr>
        <p:spPr>
          <a:xfrm>
            <a:off x="1218541" y="1373195"/>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DATASET</a:t>
            </a:r>
            <a:endParaRPr/>
          </a:p>
        </p:txBody>
      </p:sp>
      <p:sp>
        <p:nvSpPr>
          <p:cNvPr id="578" name="Google Shape;578;p30"/>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Latest Netflix </a:t>
            </a:r>
            <a:r>
              <a:rPr lang="en" u="sng">
                <a:solidFill>
                  <a:schemeClr val="hlink"/>
                </a:solidFill>
                <a:hlinkClick r:id="rId3"/>
              </a:rPr>
              <a:t>dataset</a:t>
            </a:r>
            <a:r>
              <a:rPr lang="en"/>
              <a:t> from kaggle</a:t>
            </a:r>
            <a:endParaRPr/>
          </a:p>
        </p:txBody>
      </p:sp>
      <p:sp>
        <p:nvSpPr>
          <p:cNvPr id="579" name="Google Shape;579;p30"/>
          <p:cNvSpPr txBox="1"/>
          <p:nvPr>
            <p:ph idx="3" type="subTitle"/>
          </p:nvPr>
        </p:nvSpPr>
        <p:spPr>
          <a:xfrm>
            <a:off x="6054555" y="1865495"/>
            <a:ext cx="1881300" cy="644700"/>
          </a:xfrm>
          <a:prstGeom prst="rect">
            <a:avLst/>
          </a:prstGeom>
        </p:spPr>
        <p:txBody>
          <a:bodyPr anchorCtr="0" anchor="t" bIns="91425" lIns="114300" spcFirstLastPara="1" rIns="91425" wrap="square" tIns="91425">
            <a:noAutofit/>
          </a:bodyPr>
          <a:lstStyle/>
          <a:p>
            <a:pPr indent="0" lvl="0" marL="0" rtl="0" algn="ctr">
              <a:spcBef>
                <a:spcPts val="0"/>
              </a:spcBef>
              <a:spcAft>
                <a:spcPts val="0"/>
              </a:spcAft>
              <a:buNone/>
            </a:pPr>
            <a:r>
              <a:rPr lang="en">
                <a:solidFill>
                  <a:srgbClr val="FFFFFF"/>
                </a:solidFill>
              </a:rPr>
              <a:t>Interactive computing tool</a:t>
            </a:r>
            <a:endParaRPr>
              <a:solidFill>
                <a:srgbClr val="FFFFFF"/>
              </a:solidFill>
            </a:endParaRPr>
          </a:p>
        </p:txBody>
      </p:sp>
      <p:sp>
        <p:nvSpPr>
          <p:cNvPr id="580" name="Google Shape;580;p30"/>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Numpy &amp; Pandas</a:t>
            </a:r>
            <a:endParaRPr/>
          </a:p>
          <a:p>
            <a:pPr indent="0" lvl="0" marL="0" rtl="0" algn="ctr">
              <a:spcBef>
                <a:spcPts val="0"/>
              </a:spcBef>
              <a:spcAft>
                <a:spcPts val="0"/>
              </a:spcAft>
              <a:buNone/>
            </a:pPr>
            <a:r>
              <a:t/>
            </a:r>
            <a:endParaRPr/>
          </a:p>
        </p:txBody>
      </p:sp>
      <p:sp>
        <p:nvSpPr>
          <p:cNvPr id="581" name="Google Shape;581;p30"/>
          <p:cNvSpPr txBox="1"/>
          <p:nvPr>
            <p:ph idx="6" type="ctrTitle"/>
          </p:nvPr>
        </p:nvSpPr>
        <p:spPr>
          <a:xfrm>
            <a:off x="6054555" y="2778806"/>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VISUALIZATION</a:t>
            </a:r>
            <a:r>
              <a:rPr lang="en"/>
              <a:t> </a:t>
            </a:r>
            <a:endParaRPr/>
          </a:p>
        </p:txBody>
      </p:sp>
      <p:sp>
        <p:nvSpPr>
          <p:cNvPr id="582" name="Google Shape;582;p30"/>
          <p:cNvSpPr/>
          <p:nvPr/>
        </p:nvSpPr>
        <p:spPr>
          <a:xfrm>
            <a:off x="3510825" y="16739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0"/>
          <p:cNvSpPr/>
          <p:nvPr/>
        </p:nvSpPr>
        <p:spPr>
          <a:xfrm>
            <a:off x="3510825" y="3082375"/>
            <a:ext cx="723900" cy="72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0"/>
          <p:cNvSpPr/>
          <p:nvPr/>
        </p:nvSpPr>
        <p:spPr>
          <a:xfrm>
            <a:off x="4909275" y="1673975"/>
            <a:ext cx="723900" cy="72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0"/>
          <p:cNvSpPr/>
          <p:nvPr/>
        </p:nvSpPr>
        <p:spPr>
          <a:xfrm>
            <a:off x="4909275" y="30823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6" name="Google Shape;586;p30"/>
          <p:cNvCxnSpPr>
            <a:stCxn id="582" idx="3"/>
            <a:endCxn id="584" idx="1"/>
          </p:cNvCxnSpPr>
          <p:nvPr/>
        </p:nvCxnSpPr>
        <p:spPr>
          <a:xfrm>
            <a:off x="4234725" y="2035925"/>
            <a:ext cx="674700" cy="600"/>
          </a:xfrm>
          <a:prstGeom prst="bentConnector3">
            <a:avLst>
              <a:gd fmla="val 49989" name="adj1"/>
            </a:avLst>
          </a:prstGeom>
          <a:noFill/>
          <a:ln cap="flat" cmpd="sng" w="9525">
            <a:solidFill>
              <a:schemeClr val="lt2"/>
            </a:solidFill>
            <a:prstDash val="solid"/>
            <a:round/>
            <a:headEnd len="med" w="med" type="none"/>
            <a:tailEnd len="med" w="med" type="none"/>
          </a:ln>
        </p:spPr>
      </p:cxnSp>
      <p:cxnSp>
        <p:nvCxnSpPr>
          <p:cNvPr id="587" name="Google Shape;587;p30"/>
          <p:cNvCxnSpPr>
            <a:stCxn id="584" idx="2"/>
            <a:endCxn id="583" idx="0"/>
          </p:cNvCxnSpPr>
          <p:nvPr/>
        </p:nvCxnSpPr>
        <p:spPr>
          <a:xfrm rot="5400000">
            <a:off x="4229775" y="2041025"/>
            <a:ext cx="684600" cy="1398300"/>
          </a:xfrm>
          <a:prstGeom prst="bentConnector3">
            <a:avLst>
              <a:gd fmla="val 49993" name="adj1"/>
            </a:avLst>
          </a:prstGeom>
          <a:noFill/>
          <a:ln cap="flat" cmpd="sng" w="9525">
            <a:solidFill>
              <a:schemeClr val="lt2"/>
            </a:solidFill>
            <a:prstDash val="solid"/>
            <a:round/>
            <a:headEnd len="med" w="med" type="none"/>
            <a:tailEnd len="med" w="med" type="none"/>
          </a:ln>
        </p:spPr>
      </p:cxnSp>
      <p:cxnSp>
        <p:nvCxnSpPr>
          <p:cNvPr id="588" name="Google Shape;588;p30"/>
          <p:cNvCxnSpPr>
            <a:stCxn id="583" idx="3"/>
            <a:endCxn id="585" idx="1"/>
          </p:cNvCxnSpPr>
          <p:nvPr/>
        </p:nvCxnSpPr>
        <p:spPr>
          <a:xfrm>
            <a:off x="4234725" y="3444325"/>
            <a:ext cx="674700" cy="0"/>
          </a:xfrm>
          <a:prstGeom prst="straightConnector1">
            <a:avLst/>
          </a:prstGeom>
          <a:noFill/>
          <a:ln cap="flat" cmpd="sng" w="9525">
            <a:solidFill>
              <a:schemeClr val="lt2"/>
            </a:solidFill>
            <a:prstDash val="solid"/>
            <a:round/>
            <a:headEnd len="med" w="med" type="none"/>
            <a:tailEnd len="med" w="med" type="none"/>
          </a:ln>
        </p:spPr>
      </p:cxnSp>
      <p:grpSp>
        <p:nvGrpSpPr>
          <p:cNvPr id="589" name="Google Shape;589;p30"/>
          <p:cNvGrpSpPr/>
          <p:nvPr/>
        </p:nvGrpSpPr>
        <p:grpSpPr>
          <a:xfrm>
            <a:off x="5072712" y="3212678"/>
            <a:ext cx="402156" cy="456781"/>
            <a:chOff x="5357662" y="4297637"/>
            <a:chExt cx="287275" cy="326296"/>
          </a:xfrm>
        </p:grpSpPr>
        <p:sp>
          <p:nvSpPr>
            <p:cNvPr id="590" name="Google Shape;590;p30"/>
            <p:cNvSpPr/>
            <p:nvPr/>
          </p:nvSpPr>
          <p:spPr>
            <a:xfrm>
              <a:off x="5357662" y="4385545"/>
              <a:ext cx="287275" cy="238388"/>
            </a:xfrm>
            <a:custGeom>
              <a:rect b="b" l="l" r="r" t="t"/>
              <a:pathLst>
                <a:path extrusionOk="0" h="7490" w="9026">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0"/>
            <p:cNvSpPr/>
            <p:nvPr/>
          </p:nvSpPr>
          <p:spPr>
            <a:xfrm>
              <a:off x="5377363" y="4576542"/>
              <a:ext cx="62191" cy="10248"/>
            </a:xfrm>
            <a:custGeom>
              <a:rect b="b" l="l" r="r" t="t"/>
              <a:pathLst>
                <a:path extrusionOk="0" h="322" w="1954">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0"/>
            <p:cNvSpPr/>
            <p:nvPr/>
          </p:nvSpPr>
          <p:spPr>
            <a:xfrm>
              <a:off x="5470204" y="4495827"/>
              <a:ext cx="62191" cy="10630"/>
            </a:xfrm>
            <a:custGeom>
              <a:rect b="b" l="l" r="r" t="t"/>
              <a:pathLst>
                <a:path extrusionOk="0" h="334" w="1954">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0"/>
            <p:cNvSpPr/>
            <p:nvPr/>
          </p:nvSpPr>
          <p:spPr>
            <a:xfrm>
              <a:off x="5562694" y="4409798"/>
              <a:ext cx="62159" cy="10280"/>
            </a:xfrm>
            <a:custGeom>
              <a:rect b="b" l="l" r="r" t="t"/>
              <a:pathLst>
                <a:path extrusionOk="0" h="323" w="1953">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0"/>
            <p:cNvSpPr/>
            <p:nvPr/>
          </p:nvSpPr>
          <p:spPr>
            <a:xfrm>
              <a:off x="5358043" y="4297637"/>
              <a:ext cx="238388" cy="237624"/>
            </a:xfrm>
            <a:custGeom>
              <a:rect b="b" l="l" r="r" t="t"/>
              <a:pathLst>
                <a:path extrusionOk="0" h="7466" w="749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95" name="Google Shape;595;p30"/>
          <p:cNvPicPr preferRelativeResize="0"/>
          <p:nvPr/>
        </p:nvPicPr>
        <p:blipFill>
          <a:blip r:embed="rId4">
            <a:alphaModFix/>
          </a:blip>
          <a:stretch>
            <a:fillRect/>
          </a:stretch>
        </p:blipFill>
        <p:spPr>
          <a:xfrm>
            <a:off x="3626050" y="1792838"/>
            <a:ext cx="488625" cy="488625"/>
          </a:xfrm>
          <a:prstGeom prst="rect">
            <a:avLst/>
          </a:prstGeom>
          <a:noFill/>
          <a:ln>
            <a:noFill/>
          </a:ln>
        </p:spPr>
      </p:pic>
      <p:pic>
        <p:nvPicPr>
          <p:cNvPr id="596" name="Google Shape;596;p30"/>
          <p:cNvPicPr preferRelativeResize="0"/>
          <p:nvPr/>
        </p:nvPicPr>
        <p:blipFill>
          <a:blip r:embed="rId5">
            <a:alphaModFix/>
          </a:blip>
          <a:stretch>
            <a:fillRect/>
          </a:stretch>
        </p:blipFill>
        <p:spPr>
          <a:xfrm>
            <a:off x="5029475" y="1791613"/>
            <a:ext cx="488625" cy="488625"/>
          </a:xfrm>
          <a:prstGeom prst="rect">
            <a:avLst/>
          </a:prstGeom>
          <a:noFill/>
          <a:ln>
            <a:noFill/>
          </a:ln>
        </p:spPr>
      </p:pic>
      <p:pic>
        <p:nvPicPr>
          <p:cNvPr id="597" name="Google Shape;597;p30"/>
          <p:cNvPicPr preferRelativeResize="0"/>
          <p:nvPr/>
        </p:nvPicPr>
        <p:blipFill>
          <a:blip r:embed="rId6">
            <a:alphaModFix/>
          </a:blip>
          <a:stretch>
            <a:fillRect/>
          </a:stretch>
        </p:blipFill>
        <p:spPr>
          <a:xfrm>
            <a:off x="3644388" y="3215938"/>
            <a:ext cx="456774" cy="456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cxnSp>
        <p:nvCxnSpPr>
          <p:cNvPr id="602" name="Google Shape;602;p31"/>
          <p:cNvCxnSpPr/>
          <p:nvPr/>
        </p:nvCxnSpPr>
        <p:spPr>
          <a:xfrm>
            <a:off x="1551088" y="2404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603" name="Google Shape;603;p31"/>
          <p:cNvCxnSpPr/>
          <p:nvPr/>
        </p:nvCxnSpPr>
        <p:spPr>
          <a:xfrm>
            <a:off x="3587838" y="2976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604" name="Google Shape;604;p31"/>
          <p:cNvCxnSpPr/>
          <p:nvPr/>
        </p:nvCxnSpPr>
        <p:spPr>
          <a:xfrm>
            <a:off x="5624588" y="2404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605" name="Google Shape;605;p31"/>
          <p:cNvCxnSpPr/>
          <p:nvPr/>
        </p:nvCxnSpPr>
        <p:spPr>
          <a:xfrm>
            <a:off x="7661338" y="2976550"/>
            <a:ext cx="0" cy="455100"/>
          </a:xfrm>
          <a:prstGeom prst="straightConnector1">
            <a:avLst/>
          </a:prstGeom>
          <a:noFill/>
          <a:ln cap="flat" cmpd="sng" w="19050">
            <a:solidFill>
              <a:schemeClr val="lt2"/>
            </a:solidFill>
            <a:prstDash val="solid"/>
            <a:round/>
            <a:headEnd len="med" w="med" type="none"/>
            <a:tailEnd len="med" w="med" type="none"/>
          </a:ln>
        </p:spPr>
      </p:cxnSp>
      <p:sp>
        <p:nvSpPr>
          <p:cNvPr id="606" name="Google Shape;606;p31"/>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 </a:t>
            </a:r>
            <a:r>
              <a:rPr lang="en"/>
              <a:t>PROCESS</a:t>
            </a:r>
            <a:endParaRPr/>
          </a:p>
        </p:txBody>
      </p:sp>
      <p:cxnSp>
        <p:nvCxnSpPr>
          <p:cNvPr id="607" name="Google Shape;607;p31"/>
          <p:cNvCxnSpPr/>
          <p:nvPr/>
        </p:nvCxnSpPr>
        <p:spPr>
          <a:xfrm>
            <a:off x="1034400" y="2918100"/>
            <a:ext cx="7075200" cy="0"/>
          </a:xfrm>
          <a:prstGeom prst="straightConnector1">
            <a:avLst/>
          </a:prstGeom>
          <a:noFill/>
          <a:ln cap="flat" cmpd="sng" w="19050">
            <a:solidFill>
              <a:schemeClr val="lt2"/>
            </a:solidFill>
            <a:prstDash val="solid"/>
            <a:round/>
            <a:headEnd len="med" w="med" type="none"/>
            <a:tailEnd len="med" w="med" type="none"/>
          </a:ln>
        </p:spPr>
      </p:cxnSp>
      <p:grpSp>
        <p:nvGrpSpPr>
          <p:cNvPr id="608" name="Google Shape;608;p31"/>
          <p:cNvGrpSpPr/>
          <p:nvPr/>
        </p:nvGrpSpPr>
        <p:grpSpPr>
          <a:xfrm>
            <a:off x="1372725" y="2731350"/>
            <a:ext cx="373500" cy="373500"/>
            <a:chOff x="1372725" y="1912500"/>
            <a:chExt cx="373500" cy="373500"/>
          </a:xfrm>
        </p:grpSpPr>
        <p:sp>
          <p:nvSpPr>
            <p:cNvPr id="609" name="Google Shape;609;p31"/>
            <p:cNvSpPr/>
            <p:nvPr/>
          </p:nvSpPr>
          <p:spPr>
            <a:xfrm>
              <a:off x="14640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1"/>
            <p:cNvSpPr/>
            <p:nvPr/>
          </p:nvSpPr>
          <p:spPr>
            <a:xfrm>
              <a:off x="1372725" y="1912500"/>
              <a:ext cx="373500" cy="373500"/>
            </a:xfrm>
            <a:prstGeom prst="donut">
              <a:avLst>
                <a:gd fmla="val 1019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1" name="Google Shape;611;p31"/>
          <p:cNvGrpSpPr/>
          <p:nvPr/>
        </p:nvGrpSpPr>
        <p:grpSpPr>
          <a:xfrm>
            <a:off x="3401092" y="2731350"/>
            <a:ext cx="373500" cy="373500"/>
            <a:chOff x="3212675" y="1912500"/>
            <a:chExt cx="373500" cy="373500"/>
          </a:xfrm>
        </p:grpSpPr>
        <p:sp>
          <p:nvSpPr>
            <p:cNvPr id="612" name="Google Shape;612;p31"/>
            <p:cNvSpPr/>
            <p:nvPr/>
          </p:nvSpPr>
          <p:spPr>
            <a:xfrm>
              <a:off x="330401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1"/>
            <p:cNvSpPr/>
            <p:nvPr/>
          </p:nvSpPr>
          <p:spPr>
            <a:xfrm>
              <a:off x="3212675" y="1912500"/>
              <a:ext cx="373500" cy="373500"/>
            </a:xfrm>
            <a:prstGeom prst="donut">
              <a:avLst>
                <a:gd fmla="val 1019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4" name="Google Shape;614;p31"/>
          <p:cNvGrpSpPr/>
          <p:nvPr/>
        </p:nvGrpSpPr>
        <p:grpSpPr>
          <a:xfrm>
            <a:off x="5429458" y="2731350"/>
            <a:ext cx="373500" cy="373500"/>
            <a:chOff x="5557850" y="1912500"/>
            <a:chExt cx="373500" cy="373500"/>
          </a:xfrm>
        </p:grpSpPr>
        <p:sp>
          <p:nvSpPr>
            <p:cNvPr id="615" name="Google Shape;615;p31"/>
            <p:cNvSpPr/>
            <p:nvPr/>
          </p:nvSpPr>
          <p:spPr>
            <a:xfrm>
              <a:off x="5649188"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1"/>
            <p:cNvSpPr/>
            <p:nvPr/>
          </p:nvSpPr>
          <p:spPr>
            <a:xfrm>
              <a:off x="5557850" y="1912500"/>
              <a:ext cx="373500" cy="373500"/>
            </a:xfrm>
            <a:prstGeom prst="donut">
              <a:avLst>
                <a:gd fmla="val 10193"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31"/>
          <p:cNvGrpSpPr/>
          <p:nvPr/>
        </p:nvGrpSpPr>
        <p:grpSpPr>
          <a:xfrm>
            <a:off x="7457825" y="2731350"/>
            <a:ext cx="373500" cy="373500"/>
            <a:chOff x="7457825" y="1912500"/>
            <a:chExt cx="373500" cy="373500"/>
          </a:xfrm>
        </p:grpSpPr>
        <p:sp>
          <p:nvSpPr>
            <p:cNvPr id="618" name="Google Shape;618;p31"/>
            <p:cNvSpPr/>
            <p:nvPr/>
          </p:nvSpPr>
          <p:spPr>
            <a:xfrm>
              <a:off x="75491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1"/>
            <p:cNvSpPr/>
            <p:nvPr/>
          </p:nvSpPr>
          <p:spPr>
            <a:xfrm>
              <a:off x="7457825" y="1912500"/>
              <a:ext cx="373500" cy="373500"/>
            </a:xfrm>
            <a:prstGeom prst="donut">
              <a:avLst>
                <a:gd fmla="val 1019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0" name="Google Shape;620;p31"/>
          <p:cNvSpPr txBox="1"/>
          <p:nvPr>
            <p:ph idx="4294967295" type="ctrTitle"/>
          </p:nvPr>
        </p:nvSpPr>
        <p:spPr>
          <a:xfrm>
            <a:off x="610450" y="1977263"/>
            <a:ext cx="1881300" cy="4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EXPLORING</a:t>
            </a:r>
            <a:endParaRPr sz="1800"/>
          </a:p>
        </p:txBody>
      </p:sp>
      <p:sp>
        <p:nvSpPr>
          <p:cNvPr id="621" name="Google Shape;621;p31"/>
          <p:cNvSpPr txBox="1"/>
          <p:nvPr>
            <p:ph idx="4294967295" type="subTitle"/>
          </p:nvPr>
        </p:nvSpPr>
        <p:spPr>
          <a:xfrm>
            <a:off x="610438" y="1489956"/>
            <a:ext cx="1881300" cy="6447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400"/>
              <a:t>Understanding the dataset</a:t>
            </a:r>
            <a:endParaRPr sz="1400"/>
          </a:p>
        </p:txBody>
      </p:sp>
      <p:sp>
        <p:nvSpPr>
          <p:cNvPr id="622" name="Google Shape;622;p31"/>
          <p:cNvSpPr txBox="1"/>
          <p:nvPr>
            <p:ph idx="4294967295" type="ctrTitle"/>
          </p:nvPr>
        </p:nvSpPr>
        <p:spPr>
          <a:xfrm>
            <a:off x="6720390" y="3438422"/>
            <a:ext cx="1881300" cy="42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SUMMARY</a:t>
            </a:r>
            <a:endParaRPr sz="1800"/>
          </a:p>
        </p:txBody>
      </p:sp>
      <p:sp>
        <p:nvSpPr>
          <p:cNvPr id="623" name="Google Shape;623;p31"/>
          <p:cNvSpPr txBox="1"/>
          <p:nvPr>
            <p:ph idx="4294967295" type="subTitle"/>
          </p:nvPr>
        </p:nvSpPr>
        <p:spPr>
          <a:xfrm>
            <a:off x="6720378" y="3660586"/>
            <a:ext cx="1881300" cy="644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Findings &amp; Summary</a:t>
            </a:r>
            <a:endParaRPr sz="1400"/>
          </a:p>
        </p:txBody>
      </p:sp>
      <p:sp>
        <p:nvSpPr>
          <p:cNvPr id="624" name="Google Shape;624;p31"/>
          <p:cNvSpPr txBox="1"/>
          <p:nvPr>
            <p:ph idx="4294967295" type="ctrTitle"/>
          </p:nvPr>
        </p:nvSpPr>
        <p:spPr>
          <a:xfrm>
            <a:off x="2647200" y="3438422"/>
            <a:ext cx="1881300" cy="42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CLEANING</a:t>
            </a:r>
            <a:endParaRPr sz="1800"/>
          </a:p>
        </p:txBody>
      </p:sp>
      <p:sp>
        <p:nvSpPr>
          <p:cNvPr id="625" name="Google Shape;625;p31"/>
          <p:cNvSpPr txBox="1"/>
          <p:nvPr>
            <p:ph idx="4294967295" type="subTitle"/>
          </p:nvPr>
        </p:nvSpPr>
        <p:spPr>
          <a:xfrm>
            <a:off x="2532864" y="3660598"/>
            <a:ext cx="2109900" cy="644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Cleaning the dataset</a:t>
            </a:r>
            <a:endParaRPr sz="1400"/>
          </a:p>
        </p:txBody>
      </p:sp>
      <p:sp>
        <p:nvSpPr>
          <p:cNvPr id="626" name="Google Shape;626;p31"/>
          <p:cNvSpPr txBox="1"/>
          <p:nvPr>
            <p:ph idx="4294967295" type="ctrTitle"/>
          </p:nvPr>
        </p:nvSpPr>
        <p:spPr>
          <a:xfrm>
            <a:off x="4683963" y="1977263"/>
            <a:ext cx="1881300" cy="4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ANALYSIS</a:t>
            </a:r>
            <a:endParaRPr sz="1800"/>
          </a:p>
        </p:txBody>
      </p:sp>
      <p:sp>
        <p:nvSpPr>
          <p:cNvPr id="627" name="Google Shape;627;p31"/>
          <p:cNvSpPr txBox="1"/>
          <p:nvPr>
            <p:ph idx="4294967295" type="subTitle"/>
          </p:nvPr>
        </p:nvSpPr>
        <p:spPr>
          <a:xfrm>
            <a:off x="4569650" y="1489967"/>
            <a:ext cx="2109900" cy="6447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400"/>
              <a:t>Perform analysis &amp; </a:t>
            </a:r>
            <a:r>
              <a:rPr lang="en" sz="1400"/>
              <a:t>Visualization</a:t>
            </a:r>
            <a:r>
              <a:rPr lang="en" sz="1400"/>
              <a:t> </a:t>
            </a:r>
            <a:endParaRPr sz="1400"/>
          </a:p>
        </p:txBody>
      </p:sp>
      <p:sp>
        <p:nvSpPr>
          <p:cNvPr id="628" name="Google Shape;628;p31"/>
          <p:cNvSpPr txBox="1"/>
          <p:nvPr>
            <p:ph idx="4294967295" type="ctrTitle"/>
          </p:nvPr>
        </p:nvSpPr>
        <p:spPr>
          <a:xfrm>
            <a:off x="907900" y="3282474"/>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2"/>
                </a:solidFill>
              </a:rPr>
              <a:t>01</a:t>
            </a:r>
            <a:endParaRPr sz="2400">
              <a:solidFill>
                <a:schemeClr val="accent2"/>
              </a:solidFill>
            </a:endParaRPr>
          </a:p>
        </p:txBody>
      </p:sp>
      <p:sp>
        <p:nvSpPr>
          <p:cNvPr id="629" name="Google Shape;629;p31"/>
          <p:cNvSpPr txBox="1"/>
          <p:nvPr>
            <p:ph idx="4294967295" type="ctrTitle"/>
          </p:nvPr>
        </p:nvSpPr>
        <p:spPr>
          <a:xfrm>
            <a:off x="2944650" y="2113408"/>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1"/>
                </a:solidFill>
              </a:rPr>
              <a:t>02</a:t>
            </a:r>
            <a:endParaRPr sz="2400">
              <a:solidFill>
                <a:schemeClr val="accent1"/>
              </a:solidFill>
            </a:endParaRPr>
          </a:p>
        </p:txBody>
      </p:sp>
      <p:sp>
        <p:nvSpPr>
          <p:cNvPr id="630" name="Google Shape;630;p31"/>
          <p:cNvSpPr txBox="1"/>
          <p:nvPr>
            <p:ph idx="4294967295" type="ctrTitle"/>
          </p:nvPr>
        </p:nvSpPr>
        <p:spPr>
          <a:xfrm>
            <a:off x="4981400" y="3282474"/>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3"/>
                </a:solidFill>
              </a:rPr>
              <a:t>03</a:t>
            </a:r>
            <a:endParaRPr sz="2400">
              <a:solidFill>
                <a:schemeClr val="accent3"/>
              </a:solidFill>
            </a:endParaRPr>
          </a:p>
        </p:txBody>
      </p:sp>
      <p:sp>
        <p:nvSpPr>
          <p:cNvPr id="631" name="Google Shape;631;p31"/>
          <p:cNvSpPr txBox="1"/>
          <p:nvPr>
            <p:ph idx="4294967295" type="ctrTitle"/>
          </p:nvPr>
        </p:nvSpPr>
        <p:spPr>
          <a:xfrm>
            <a:off x="7018150" y="2113408"/>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4"/>
                </a:solidFill>
              </a:rPr>
              <a:t>04</a:t>
            </a:r>
            <a:endParaRPr sz="2400">
              <a:solidFill>
                <a:schemeClr val="accent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32"/>
          <p:cNvSpPr txBox="1"/>
          <p:nvPr>
            <p:ph type="ctrTitle"/>
          </p:nvPr>
        </p:nvSpPr>
        <p:spPr>
          <a:xfrm>
            <a:off x="2904151" y="1929800"/>
            <a:ext cx="4196400" cy="83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UNDERSTAND THE DATA</a:t>
            </a:r>
            <a:endParaRPr sz="3000"/>
          </a:p>
        </p:txBody>
      </p:sp>
      <p:sp>
        <p:nvSpPr>
          <p:cNvPr id="637" name="Google Shape;637;p32"/>
          <p:cNvSpPr/>
          <p:nvPr/>
        </p:nvSpPr>
        <p:spPr>
          <a:xfrm>
            <a:off x="1666650" y="1805900"/>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2"/>
          <p:cNvSpPr txBox="1"/>
          <p:nvPr>
            <p:ph idx="2" type="title"/>
          </p:nvPr>
        </p:nvSpPr>
        <p:spPr>
          <a:xfrm>
            <a:off x="1718675" y="2059550"/>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01</a:t>
            </a:r>
            <a:endParaRPr>
              <a:solidFill>
                <a:schemeClr val="dk2"/>
              </a:solidFill>
            </a:endParaRPr>
          </a:p>
        </p:txBody>
      </p:sp>
      <p:sp>
        <p:nvSpPr>
          <p:cNvPr id="639" name="Google Shape;639;p32"/>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2"/>
          <p:cNvSpPr/>
          <p:nvPr/>
        </p:nvSpPr>
        <p:spPr>
          <a:xfrm>
            <a:off x="1369950" y="3869000"/>
            <a:ext cx="845417"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1" name="Google Shape;641;p32"/>
          <p:cNvCxnSpPr>
            <a:stCxn id="637" idx="2"/>
          </p:cNvCxnSpPr>
          <p:nvPr/>
        </p:nvCxnSpPr>
        <p:spPr>
          <a:xfrm>
            <a:off x="2209200" y="2891000"/>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33"/>
          <p:cNvSpPr txBox="1"/>
          <p:nvPr>
            <p:ph idx="15" type="subTitle"/>
          </p:nvPr>
        </p:nvSpPr>
        <p:spPr>
          <a:xfrm>
            <a:off x="6176524" y="3479251"/>
            <a:ext cx="22707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L</a:t>
            </a:r>
            <a:r>
              <a:rPr b="1" lang="en"/>
              <a:t>isted_in</a:t>
            </a:r>
            <a:r>
              <a:rPr lang="en"/>
              <a:t>: all genres which the movie relates to</a:t>
            </a:r>
            <a:endParaRPr/>
          </a:p>
          <a:p>
            <a:pPr indent="0" lvl="0" marL="0" rtl="0" algn="ctr">
              <a:spcBef>
                <a:spcPts val="0"/>
              </a:spcBef>
              <a:spcAft>
                <a:spcPts val="0"/>
              </a:spcAft>
              <a:buNone/>
            </a:pPr>
            <a:r>
              <a:t/>
            </a:r>
            <a:endParaRPr/>
          </a:p>
        </p:txBody>
      </p:sp>
      <p:sp>
        <p:nvSpPr>
          <p:cNvPr id="647" name="Google Shape;647;p33"/>
          <p:cNvSpPr txBox="1"/>
          <p:nvPr>
            <p:ph idx="5" type="subTitle"/>
          </p:nvPr>
        </p:nvSpPr>
        <p:spPr>
          <a:xfrm>
            <a:off x="6176524" y="1643751"/>
            <a:ext cx="22707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R</a:t>
            </a:r>
            <a:r>
              <a:rPr b="1" lang="en"/>
              <a:t>elease_year</a:t>
            </a:r>
            <a:r>
              <a:rPr lang="en"/>
              <a:t>: the original year when the show was produced.</a:t>
            </a:r>
            <a:endParaRPr/>
          </a:p>
          <a:p>
            <a:pPr indent="0" lvl="0" marL="0" rtl="0" algn="ctr">
              <a:spcBef>
                <a:spcPts val="0"/>
              </a:spcBef>
              <a:spcAft>
                <a:spcPts val="0"/>
              </a:spcAft>
              <a:buNone/>
            </a:pPr>
            <a:r>
              <a:t/>
            </a:r>
            <a:endParaRPr/>
          </a:p>
        </p:txBody>
      </p:sp>
      <p:sp>
        <p:nvSpPr>
          <p:cNvPr id="648" name="Google Shape;648;p33"/>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D</a:t>
            </a:r>
            <a:r>
              <a:rPr b="1" lang="en"/>
              <a:t>ate_added</a:t>
            </a:r>
            <a:r>
              <a:rPr lang="en"/>
              <a:t>: the date when the show was added to Netflix (mm - day - year)</a:t>
            </a:r>
            <a:endParaRPr/>
          </a:p>
          <a:p>
            <a:pPr indent="0" lvl="0" marL="0" rtl="0" algn="ctr">
              <a:spcBef>
                <a:spcPts val="0"/>
              </a:spcBef>
              <a:spcAft>
                <a:spcPts val="0"/>
              </a:spcAft>
              <a:buNone/>
            </a:pPr>
            <a:r>
              <a:t/>
            </a:r>
            <a:endParaRPr/>
          </a:p>
        </p:txBody>
      </p:sp>
      <p:sp>
        <p:nvSpPr>
          <p:cNvPr id="649" name="Google Shape;649;p33"/>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 COLUMNS</a:t>
            </a:r>
            <a:endParaRPr/>
          </a:p>
        </p:txBody>
      </p:sp>
      <p:sp>
        <p:nvSpPr>
          <p:cNvPr id="650" name="Google Shape;650;p33"/>
          <p:cNvSpPr txBox="1"/>
          <p:nvPr>
            <p:ph idx="1" type="subTitle"/>
          </p:nvPr>
        </p:nvSpPr>
        <p:spPr>
          <a:xfrm>
            <a:off x="733325" y="1643751"/>
            <a:ext cx="22005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T</a:t>
            </a:r>
            <a:r>
              <a:rPr b="1" lang="en"/>
              <a:t>ype</a:t>
            </a:r>
            <a:r>
              <a:rPr lang="en"/>
              <a:t>: Show Type</a:t>
            </a:r>
            <a:endParaRPr/>
          </a:p>
          <a:p>
            <a:pPr indent="0" lvl="0" marL="0" rtl="0" algn="ctr">
              <a:spcBef>
                <a:spcPts val="0"/>
              </a:spcBef>
              <a:spcAft>
                <a:spcPts val="0"/>
              </a:spcAft>
              <a:buNone/>
            </a:pPr>
            <a:r>
              <a:rPr lang="en"/>
              <a:t>- Movie</a:t>
            </a:r>
            <a:endParaRPr/>
          </a:p>
          <a:p>
            <a:pPr indent="0" lvl="0" marL="0" rtl="0" algn="ctr">
              <a:spcBef>
                <a:spcPts val="0"/>
              </a:spcBef>
              <a:spcAft>
                <a:spcPts val="0"/>
              </a:spcAft>
              <a:buNone/>
            </a:pPr>
            <a:r>
              <a:rPr lang="en"/>
              <a:t>- TV Show</a:t>
            </a:r>
            <a:endParaRPr/>
          </a:p>
          <a:p>
            <a:pPr indent="0" lvl="0" marL="0" rtl="0" algn="ctr">
              <a:spcBef>
                <a:spcPts val="0"/>
              </a:spcBef>
              <a:spcAft>
                <a:spcPts val="0"/>
              </a:spcAft>
              <a:buNone/>
            </a:pPr>
            <a:r>
              <a:t/>
            </a:r>
            <a:endParaRPr/>
          </a:p>
        </p:txBody>
      </p:sp>
      <p:sp>
        <p:nvSpPr>
          <p:cNvPr id="651" name="Google Shape;651;p33"/>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C</a:t>
            </a:r>
            <a:r>
              <a:rPr b="1" lang="en"/>
              <a:t>ountry</a:t>
            </a:r>
            <a:r>
              <a:rPr lang="en"/>
              <a:t>: country produced the movie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652" name="Google Shape;652;p33"/>
          <p:cNvSpPr txBox="1"/>
          <p:nvPr>
            <p:ph idx="8" type="subTitle"/>
          </p:nvPr>
        </p:nvSpPr>
        <p:spPr>
          <a:xfrm>
            <a:off x="733325" y="3479251"/>
            <a:ext cx="22005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T</a:t>
            </a:r>
            <a:r>
              <a:rPr b="1" lang="en"/>
              <a:t>itle</a:t>
            </a:r>
            <a:r>
              <a:rPr lang="en"/>
              <a:t>: Show Title</a:t>
            </a:r>
            <a:endParaRPr/>
          </a:p>
          <a:p>
            <a:pPr indent="0" lvl="0" marL="0" rtl="0" algn="ctr">
              <a:spcBef>
                <a:spcPts val="0"/>
              </a:spcBef>
              <a:spcAft>
                <a:spcPts val="0"/>
              </a:spcAft>
              <a:buNone/>
            </a:pPr>
            <a:r>
              <a:t/>
            </a:r>
            <a:endParaRPr/>
          </a:p>
        </p:txBody>
      </p:sp>
      <p:sp>
        <p:nvSpPr>
          <p:cNvPr id="653" name="Google Shape;653;p33"/>
          <p:cNvSpPr/>
          <p:nvPr/>
        </p:nvSpPr>
        <p:spPr>
          <a:xfrm>
            <a:off x="1625825" y="3005284"/>
            <a:ext cx="415500" cy="415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3"/>
          <p:cNvSpPr/>
          <p:nvPr/>
        </p:nvSpPr>
        <p:spPr>
          <a:xfrm>
            <a:off x="4361163" y="3005284"/>
            <a:ext cx="415500" cy="415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3"/>
          <p:cNvSpPr/>
          <p:nvPr/>
        </p:nvSpPr>
        <p:spPr>
          <a:xfrm>
            <a:off x="7104124" y="3005284"/>
            <a:ext cx="415500" cy="415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3"/>
          <p:cNvSpPr/>
          <p:nvPr/>
        </p:nvSpPr>
        <p:spPr>
          <a:xfrm>
            <a:off x="1625825" y="1163242"/>
            <a:ext cx="415500" cy="415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3"/>
          <p:cNvSpPr/>
          <p:nvPr/>
        </p:nvSpPr>
        <p:spPr>
          <a:xfrm>
            <a:off x="4361163" y="1163242"/>
            <a:ext cx="415500" cy="415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3"/>
          <p:cNvSpPr/>
          <p:nvPr/>
        </p:nvSpPr>
        <p:spPr>
          <a:xfrm>
            <a:off x="7104124" y="1163242"/>
            <a:ext cx="415500" cy="415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9" name="Google Shape;659;p33"/>
          <p:cNvCxnSpPr>
            <a:stCxn id="656" idx="3"/>
            <a:endCxn id="654" idx="1"/>
          </p:cNvCxnSpPr>
          <p:nvPr/>
        </p:nvCxnSpPr>
        <p:spPr>
          <a:xfrm>
            <a:off x="2041325" y="1370992"/>
            <a:ext cx="2319900" cy="1842000"/>
          </a:xfrm>
          <a:prstGeom prst="bentConnector3">
            <a:avLst>
              <a:gd fmla="val 49999" name="adj1"/>
            </a:avLst>
          </a:prstGeom>
          <a:noFill/>
          <a:ln cap="flat" cmpd="sng" w="9525">
            <a:solidFill>
              <a:schemeClr val="lt2"/>
            </a:solidFill>
            <a:prstDash val="solid"/>
            <a:round/>
            <a:headEnd len="med" w="med" type="none"/>
            <a:tailEnd len="med" w="med" type="none"/>
          </a:ln>
        </p:spPr>
      </p:cxnSp>
      <p:cxnSp>
        <p:nvCxnSpPr>
          <p:cNvPr id="660" name="Google Shape;660;p33"/>
          <p:cNvCxnSpPr>
            <a:stCxn id="654" idx="3"/>
            <a:endCxn id="658" idx="1"/>
          </p:cNvCxnSpPr>
          <p:nvPr/>
        </p:nvCxnSpPr>
        <p:spPr>
          <a:xfrm flipH="1" rot="10800000">
            <a:off x="4776663" y="1371034"/>
            <a:ext cx="2327400" cy="1842000"/>
          </a:xfrm>
          <a:prstGeom prst="bentConnector3">
            <a:avLst>
              <a:gd fmla="val 50001" name="adj1"/>
            </a:avLst>
          </a:prstGeom>
          <a:noFill/>
          <a:ln cap="flat" cmpd="sng" w="9525">
            <a:solidFill>
              <a:schemeClr val="lt2"/>
            </a:solidFill>
            <a:prstDash val="solid"/>
            <a:round/>
            <a:headEnd len="med" w="med" type="none"/>
            <a:tailEnd len="med" w="med" type="none"/>
          </a:ln>
        </p:spPr>
      </p:cxnSp>
      <p:sp>
        <p:nvSpPr>
          <p:cNvPr id="661" name="Google Shape;661;p33"/>
          <p:cNvSpPr txBox="1"/>
          <p:nvPr>
            <p:ph idx="8" type="subTitle"/>
          </p:nvPr>
        </p:nvSpPr>
        <p:spPr>
          <a:xfrm>
            <a:off x="455175" y="4748750"/>
            <a:ext cx="8227500" cy="34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Other self-</a:t>
            </a:r>
            <a:r>
              <a:rPr lang="en"/>
              <a:t>explanatory</a:t>
            </a:r>
            <a:r>
              <a:rPr lang="en"/>
              <a:t> columns: </a:t>
            </a:r>
            <a:r>
              <a:rPr b="1" lang="en"/>
              <a:t>cast, description, rating, </a:t>
            </a:r>
            <a:r>
              <a:rPr lang="en"/>
              <a:t>and </a:t>
            </a:r>
            <a:r>
              <a:rPr b="1" lang="en"/>
              <a:t>director</a:t>
            </a:r>
            <a:r>
              <a:rPr lang="en"/>
              <a:t>.</a:t>
            </a:r>
            <a:endParaRPr/>
          </a:p>
        </p:txBody>
      </p:sp>
      <p:pic>
        <p:nvPicPr>
          <p:cNvPr id="662" name="Google Shape;662;p33"/>
          <p:cNvPicPr preferRelativeResize="0"/>
          <p:nvPr/>
        </p:nvPicPr>
        <p:blipFill>
          <a:blip r:embed="rId3">
            <a:alphaModFix/>
          </a:blip>
          <a:stretch>
            <a:fillRect/>
          </a:stretch>
        </p:blipFill>
        <p:spPr>
          <a:xfrm>
            <a:off x="1660625" y="1198051"/>
            <a:ext cx="345900" cy="345900"/>
          </a:xfrm>
          <a:prstGeom prst="rect">
            <a:avLst/>
          </a:prstGeom>
          <a:noFill/>
          <a:ln>
            <a:noFill/>
          </a:ln>
        </p:spPr>
      </p:pic>
      <p:pic>
        <p:nvPicPr>
          <p:cNvPr id="663" name="Google Shape;663;p33"/>
          <p:cNvPicPr preferRelativeResize="0"/>
          <p:nvPr/>
        </p:nvPicPr>
        <p:blipFill>
          <a:blip r:embed="rId4">
            <a:alphaModFix/>
          </a:blip>
          <a:stretch>
            <a:fillRect/>
          </a:stretch>
        </p:blipFill>
        <p:spPr>
          <a:xfrm>
            <a:off x="4396000" y="1198050"/>
            <a:ext cx="345900" cy="345900"/>
          </a:xfrm>
          <a:prstGeom prst="rect">
            <a:avLst/>
          </a:prstGeom>
          <a:noFill/>
          <a:ln>
            <a:noFill/>
          </a:ln>
        </p:spPr>
      </p:pic>
      <p:pic>
        <p:nvPicPr>
          <p:cNvPr id="664" name="Google Shape;664;p33"/>
          <p:cNvPicPr preferRelativeResize="0"/>
          <p:nvPr/>
        </p:nvPicPr>
        <p:blipFill>
          <a:blip r:embed="rId5">
            <a:alphaModFix/>
          </a:blip>
          <a:stretch>
            <a:fillRect/>
          </a:stretch>
        </p:blipFill>
        <p:spPr>
          <a:xfrm>
            <a:off x="7104125" y="1163250"/>
            <a:ext cx="415500" cy="415500"/>
          </a:xfrm>
          <a:prstGeom prst="rect">
            <a:avLst/>
          </a:prstGeom>
          <a:noFill/>
          <a:ln>
            <a:noFill/>
          </a:ln>
        </p:spPr>
      </p:pic>
      <p:pic>
        <p:nvPicPr>
          <p:cNvPr id="665" name="Google Shape;665;p33"/>
          <p:cNvPicPr preferRelativeResize="0"/>
          <p:nvPr/>
        </p:nvPicPr>
        <p:blipFill>
          <a:blip r:embed="rId6">
            <a:alphaModFix/>
          </a:blip>
          <a:stretch>
            <a:fillRect/>
          </a:stretch>
        </p:blipFill>
        <p:spPr>
          <a:xfrm>
            <a:off x="1660625" y="3040075"/>
            <a:ext cx="345900" cy="345900"/>
          </a:xfrm>
          <a:prstGeom prst="rect">
            <a:avLst/>
          </a:prstGeom>
          <a:noFill/>
          <a:ln>
            <a:noFill/>
          </a:ln>
        </p:spPr>
      </p:pic>
      <p:pic>
        <p:nvPicPr>
          <p:cNvPr id="666" name="Google Shape;666;p33"/>
          <p:cNvPicPr preferRelativeResize="0"/>
          <p:nvPr/>
        </p:nvPicPr>
        <p:blipFill>
          <a:blip r:embed="rId5">
            <a:alphaModFix/>
          </a:blip>
          <a:stretch>
            <a:fillRect/>
          </a:stretch>
        </p:blipFill>
        <p:spPr>
          <a:xfrm>
            <a:off x="4364975" y="3005275"/>
            <a:ext cx="415500" cy="415500"/>
          </a:xfrm>
          <a:prstGeom prst="rect">
            <a:avLst/>
          </a:prstGeom>
          <a:noFill/>
          <a:ln>
            <a:noFill/>
          </a:ln>
        </p:spPr>
      </p:pic>
      <p:pic>
        <p:nvPicPr>
          <p:cNvPr id="667" name="Google Shape;667;p33"/>
          <p:cNvPicPr preferRelativeResize="0"/>
          <p:nvPr/>
        </p:nvPicPr>
        <p:blipFill>
          <a:blip r:embed="rId7">
            <a:alphaModFix/>
          </a:blip>
          <a:stretch>
            <a:fillRect/>
          </a:stretch>
        </p:blipFill>
        <p:spPr>
          <a:xfrm>
            <a:off x="7104125" y="3022675"/>
            <a:ext cx="380700" cy="38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