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59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3B48"/>
    <a:srgbClr val="B2D235"/>
    <a:srgbClr val="E31726"/>
    <a:srgbClr val="B2CE49"/>
    <a:srgbClr val="0BAC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2819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B8E1B-ABF9-48ED-AE6C-BDF2AD372FA3}" type="datetimeFigureOut">
              <a:rPr lang="en-US" smtClean="0"/>
              <a:t>15-Jul-16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196F2-3540-4D76-A0FD-5F0F6A3A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411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87946-F38A-442D-8B4B-7C33473CC73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06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87946-F38A-442D-8B4B-7C33473CC73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26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87946-F38A-442D-8B4B-7C33473CC73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723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87946-F38A-442D-8B4B-7C33473CC73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127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94DA1-367D-446C-9FB8-3552BF19826F}" type="datetimeFigureOut">
              <a:rPr lang="en-US" smtClean="0"/>
              <a:t>15-Jul-16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E68AA-0A8B-43DB-A374-60D2DDC40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3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94DA1-367D-446C-9FB8-3552BF19826F}" type="datetimeFigureOut">
              <a:rPr lang="en-US" smtClean="0"/>
              <a:t>15-Jul-16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E68AA-0A8B-43DB-A374-60D2DDC40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992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94DA1-367D-446C-9FB8-3552BF19826F}" type="datetimeFigureOut">
              <a:rPr lang="en-US" smtClean="0"/>
              <a:t>15-Jul-16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E68AA-0A8B-43DB-A374-60D2DDC40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007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0881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0" y="0"/>
            <a:ext cx="12192000" cy="485907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883537" y="1679195"/>
            <a:ext cx="2110266" cy="3725074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28338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0" y="0"/>
            <a:ext cx="12192000" cy="5367651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2633663" y="1799425"/>
            <a:ext cx="6924676" cy="5058575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17057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0" y="0"/>
            <a:ext cx="12192000" cy="481654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4678174" y="1992322"/>
            <a:ext cx="1506211" cy="2658787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6123759" y="2116139"/>
            <a:ext cx="1400209" cy="2471672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90089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0" y="1399032"/>
            <a:ext cx="12192000" cy="3145981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4" name="Rounded Rectangle 13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ounded Rectangle 12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80850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94DA1-367D-446C-9FB8-3552BF19826F}" type="datetimeFigureOut">
              <a:rPr lang="en-US" smtClean="0"/>
              <a:t>15-Jul-16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E68AA-0A8B-43DB-A374-60D2DDC40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79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94DA1-367D-446C-9FB8-3552BF19826F}" type="datetimeFigureOut">
              <a:rPr lang="en-US" smtClean="0"/>
              <a:t>15-Jul-16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E68AA-0A8B-43DB-A374-60D2DDC40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789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94DA1-367D-446C-9FB8-3552BF19826F}" type="datetimeFigureOut">
              <a:rPr lang="en-US" smtClean="0"/>
              <a:t>15-Jul-16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E68AA-0A8B-43DB-A374-60D2DDC40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958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94DA1-367D-446C-9FB8-3552BF19826F}" type="datetimeFigureOut">
              <a:rPr lang="en-US" smtClean="0"/>
              <a:t>15-Jul-16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E68AA-0A8B-43DB-A374-60D2DDC40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501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94DA1-367D-446C-9FB8-3552BF19826F}" type="datetimeFigureOut">
              <a:rPr lang="en-US" smtClean="0"/>
              <a:t>15-Jul-16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E68AA-0A8B-43DB-A374-60D2DDC40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94DA1-367D-446C-9FB8-3552BF19826F}" type="datetimeFigureOut">
              <a:rPr lang="en-US" smtClean="0"/>
              <a:t>15-Jul-16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E68AA-0A8B-43DB-A374-60D2DDC40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370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94DA1-367D-446C-9FB8-3552BF19826F}" type="datetimeFigureOut">
              <a:rPr lang="en-US" smtClean="0"/>
              <a:t>15-Jul-16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E68AA-0A8B-43DB-A374-60D2DDC40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05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94DA1-367D-446C-9FB8-3552BF19826F}" type="datetimeFigureOut">
              <a:rPr lang="en-US" smtClean="0"/>
              <a:t>15-Jul-16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E68AA-0A8B-43DB-A374-60D2DDC40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155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94DA1-367D-446C-9FB8-3552BF19826F}" type="datetimeFigureOut">
              <a:rPr lang="en-US" smtClean="0"/>
              <a:t>15-Jul-16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E68AA-0A8B-43DB-A374-60D2DDC40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671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524000" y="0"/>
            <a:ext cx="3048000" cy="2743200"/>
          </a:xfrm>
          <a:prstGeom prst="rect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B2D235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144000" y="1371600"/>
            <a:ext cx="3048000" cy="1371600"/>
          </a:xfrm>
          <a:prstGeom prst="rect">
            <a:avLst/>
          </a:prstGeom>
          <a:solidFill>
            <a:srgbClr val="8958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bg1"/>
                </a:solidFill>
                <a:latin typeface="FontAwesome" pitchFamily="2" charset="0"/>
              </a:rPr>
              <a:t></a:t>
            </a:r>
            <a:endParaRPr lang="en-AU" sz="30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620000" y="4114800"/>
            <a:ext cx="3048000" cy="1371600"/>
          </a:xfrm>
          <a:prstGeom prst="rect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bg1"/>
                </a:solidFill>
                <a:latin typeface="FontAwesome" pitchFamily="2" charset="0"/>
              </a:rPr>
              <a:t></a:t>
            </a:r>
            <a:endParaRPr lang="id-ID" sz="3000" dirty="0"/>
          </a:p>
        </p:txBody>
      </p:sp>
      <p:sp>
        <p:nvSpPr>
          <p:cNvPr id="54" name="Rectangle 53"/>
          <p:cNvSpPr/>
          <p:nvPr/>
        </p:nvSpPr>
        <p:spPr>
          <a:xfrm>
            <a:off x="4572000" y="4114800"/>
            <a:ext cx="1524000" cy="2743200"/>
          </a:xfrm>
          <a:prstGeom prst="rect">
            <a:avLst/>
          </a:prstGeom>
          <a:solidFill>
            <a:srgbClr val="B2D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bg1"/>
                </a:solidFill>
                <a:latin typeface="FontAwesome" pitchFamily="2" charset="0"/>
              </a:rPr>
              <a:t></a:t>
            </a:r>
            <a:endParaRPr lang="en-AU" sz="30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0" y="5486400"/>
            <a:ext cx="3048000" cy="1371600"/>
          </a:xfrm>
          <a:prstGeom prst="rect">
            <a:avLst/>
          </a:prstGeom>
          <a:solidFill>
            <a:srgbClr val="8958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327025"/>
            <a:ext cx="431800" cy="388938"/>
          </a:xfrm>
        </p:spPr>
        <p:txBody>
          <a:bodyPr/>
          <a:lstStyle/>
          <a:p>
            <a:fld id="{FCEE2C88-6C8F-484D-AF69-578F576B1F44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5240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4572000" y="0"/>
            <a:ext cx="1524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/>
          <p:cNvSpPr/>
          <p:nvPr/>
        </p:nvSpPr>
        <p:spPr>
          <a:xfrm>
            <a:off x="6096000" y="0"/>
            <a:ext cx="15240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9"/>
          <p:cNvSpPr/>
          <p:nvPr/>
        </p:nvSpPr>
        <p:spPr>
          <a:xfrm>
            <a:off x="7620000" y="0"/>
            <a:ext cx="1524000" cy="1371600"/>
          </a:xfrm>
          <a:prstGeom prst="rect">
            <a:avLst/>
          </a:prstGeom>
          <a:solidFill>
            <a:srgbClr val="00B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ectangle 10"/>
          <p:cNvSpPr/>
          <p:nvPr/>
        </p:nvSpPr>
        <p:spPr>
          <a:xfrm>
            <a:off x="9144000" y="0"/>
            <a:ext cx="1524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rgbClr val="F23B48"/>
                </a:solidFill>
                <a:latin typeface="FontAwesome" pitchFamily="2" charset="0"/>
              </a:rPr>
              <a:t></a:t>
            </a:r>
            <a:endParaRPr lang="en-AU" sz="3000" dirty="0">
              <a:solidFill>
                <a:srgbClr val="F23B48"/>
              </a:solidFill>
              <a:latin typeface="FontAwesome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668000" y="0"/>
            <a:ext cx="1524000" cy="1371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5" name="Rectangle 14"/>
          <p:cNvSpPr/>
          <p:nvPr/>
        </p:nvSpPr>
        <p:spPr>
          <a:xfrm>
            <a:off x="0" y="1371600"/>
            <a:ext cx="1524000" cy="1371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Rectangle 17"/>
          <p:cNvSpPr/>
          <p:nvPr/>
        </p:nvSpPr>
        <p:spPr>
          <a:xfrm>
            <a:off x="4572000" y="1371600"/>
            <a:ext cx="1524000" cy="13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Rectangle 18"/>
          <p:cNvSpPr/>
          <p:nvPr/>
        </p:nvSpPr>
        <p:spPr>
          <a:xfrm>
            <a:off x="6096000" y="1371600"/>
            <a:ext cx="1524000" cy="1371600"/>
          </a:xfrm>
          <a:prstGeom prst="rect">
            <a:avLst/>
          </a:prstGeom>
          <a:solidFill>
            <a:srgbClr val="B2D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bg1"/>
                </a:solidFill>
                <a:latin typeface="FontAwesome" pitchFamily="2" charset="0"/>
              </a:rPr>
              <a:t></a:t>
            </a:r>
            <a:endParaRPr lang="en-AU" sz="30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620000" y="1371600"/>
            <a:ext cx="1524000" cy="13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Rectangle 23"/>
          <p:cNvSpPr/>
          <p:nvPr/>
        </p:nvSpPr>
        <p:spPr>
          <a:xfrm>
            <a:off x="0" y="2743200"/>
            <a:ext cx="1524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Rectangle 24"/>
          <p:cNvSpPr/>
          <p:nvPr/>
        </p:nvSpPr>
        <p:spPr>
          <a:xfrm>
            <a:off x="1524000" y="2743200"/>
            <a:ext cx="1524000" cy="1371600"/>
          </a:xfrm>
          <a:prstGeom prst="rect">
            <a:avLst/>
          </a:prstGeom>
          <a:solidFill>
            <a:srgbClr val="00B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bg1"/>
                </a:solidFill>
                <a:latin typeface="FontAwesome" pitchFamily="2" charset="0"/>
              </a:rPr>
              <a:t></a:t>
            </a:r>
            <a:endParaRPr lang="id-ID" sz="3000" dirty="0"/>
          </a:p>
        </p:txBody>
      </p:sp>
      <p:sp>
        <p:nvSpPr>
          <p:cNvPr id="26" name="Rectangle 25"/>
          <p:cNvSpPr/>
          <p:nvPr/>
        </p:nvSpPr>
        <p:spPr>
          <a:xfrm>
            <a:off x="3048000" y="2743200"/>
            <a:ext cx="15240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Rectangle 26"/>
          <p:cNvSpPr/>
          <p:nvPr/>
        </p:nvSpPr>
        <p:spPr>
          <a:xfrm>
            <a:off x="4572000" y="2743200"/>
            <a:ext cx="1524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Rectangle 27"/>
          <p:cNvSpPr/>
          <p:nvPr/>
        </p:nvSpPr>
        <p:spPr>
          <a:xfrm>
            <a:off x="6096000" y="2743200"/>
            <a:ext cx="1524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Rectangle 28"/>
          <p:cNvSpPr/>
          <p:nvPr/>
        </p:nvSpPr>
        <p:spPr>
          <a:xfrm>
            <a:off x="7620000" y="2743200"/>
            <a:ext cx="1524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Rectangle 29"/>
          <p:cNvSpPr/>
          <p:nvPr/>
        </p:nvSpPr>
        <p:spPr>
          <a:xfrm>
            <a:off x="9144000" y="2743200"/>
            <a:ext cx="1524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Rectangle 30"/>
          <p:cNvSpPr/>
          <p:nvPr/>
        </p:nvSpPr>
        <p:spPr>
          <a:xfrm>
            <a:off x="10668000" y="2743200"/>
            <a:ext cx="1524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Rectangle 32"/>
          <p:cNvSpPr/>
          <p:nvPr/>
        </p:nvSpPr>
        <p:spPr>
          <a:xfrm>
            <a:off x="0" y="4114800"/>
            <a:ext cx="1524000" cy="1371600"/>
          </a:xfrm>
          <a:prstGeom prst="rect">
            <a:avLst/>
          </a:prstGeom>
          <a:solidFill>
            <a:srgbClr val="9379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Rectangle 33"/>
          <p:cNvSpPr/>
          <p:nvPr/>
        </p:nvSpPr>
        <p:spPr>
          <a:xfrm>
            <a:off x="1524000" y="4114800"/>
            <a:ext cx="1524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7" name="Rectangle 36"/>
          <p:cNvSpPr/>
          <p:nvPr/>
        </p:nvSpPr>
        <p:spPr>
          <a:xfrm>
            <a:off x="6096000" y="4114800"/>
            <a:ext cx="1524000" cy="13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Rectangle 39"/>
          <p:cNvSpPr/>
          <p:nvPr/>
        </p:nvSpPr>
        <p:spPr>
          <a:xfrm>
            <a:off x="10668000" y="4114800"/>
            <a:ext cx="15240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3" name="Rectangle 52"/>
          <p:cNvSpPr/>
          <p:nvPr/>
        </p:nvSpPr>
        <p:spPr>
          <a:xfrm>
            <a:off x="3048000" y="5486400"/>
            <a:ext cx="1524000" cy="13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5" name="Rectangle 54"/>
          <p:cNvSpPr/>
          <p:nvPr/>
        </p:nvSpPr>
        <p:spPr>
          <a:xfrm>
            <a:off x="6096000" y="5486400"/>
            <a:ext cx="1524000" cy="13716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6" name="Rectangle 55"/>
          <p:cNvSpPr/>
          <p:nvPr/>
        </p:nvSpPr>
        <p:spPr>
          <a:xfrm>
            <a:off x="7620000" y="5486400"/>
            <a:ext cx="1524000" cy="13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8" name="Rectangle 57"/>
          <p:cNvSpPr/>
          <p:nvPr/>
        </p:nvSpPr>
        <p:spPr>
          <a:xfrm>
            <a:off x="10668000" y="5486400"/>
            <a:ext cx="1524000" cy="1371600"/>
          </a:xfrm>
          <a:prstGeom prst="rect">
            <a:avLst/>
          </a:prstGeom>
          <a:solidFill>
            <a:srgbClr val="B2D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1" name="Text Placeholder 8"/>
          <p:cNvSpPr txBox="1">
            <a:spLocks/>
          </p:cNvSpPr>
          <p:nvPr/>
        </p:nvSpPr>
        <p:spPr>
          <a:xfrm>
            <a:off x="5117808" y="3206750"/>
            <a:ext cx="6815571" cy="444500"/>
          </a:xfrm>
          <a:prstGeom prst="rect">
            <a:avLst/>
          </a:prstGeom>
          <a:noFill/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Raleway" panose="020B00030301010600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Raleway" panose="020B00030301010600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Raleway" panose="020B00030301010600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Raleway" panose="020B00030301010600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Raleway" panose="020B00030301010600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rgbClr val="212121"/>
                </a:solidFill>
                <a:latin typeface="Roboto"/>
              </a:rPr>
              <a:t> Sign Language Translator</a:t>
            </a:r>
            <a:endParaRPr lang="en-AU" sz="3400" dirty="0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373873" y="478423"/>
            <a:ext cx="1348253" cy="1786354"/>
            <a:chOff x="2373873" y="683488"/>
            <a:chExt cx="1348253" cy="1786354"/>
          </a:xfrm>
        </p:grpSpPr>
        <p:grpSp>
          <p:nvGrpSpPr>
            <p:cNvPr id="69" name="Group 68"/>
            <p:cNvGrpSpPr/>
            <p:nvPr/>
          </p:nvGrpSpPr>
          <p:grpSpPr>
            <a:xfrm>
              <a:off x="2767013" y="683488"/>
              <a:ext cx="561975" cy="765176"/>
              <a:chOff x="2767013" y="609600"/>
              <a:chExt cx="561975" cy="765176"/>
            </a:xfrm>
            <a:solidFill>
              <a:schemeClr val="bg1"/>
            </a:solidFill>
          </p:grpSpPr>
          <p:sp>
            <p:nvSpPr>
              <p:cNvPr id="67" name="Freeform 5"/>
              <p:cNvSpPr>
                <a:spLocks noEditPoints="1"/>
              </p:cNvSpPr>
              <p:nvPr/>
            </p:nvSpPr>
            <p:spPr bwMode="auto">
              <a:xfrm>
                <a:off x="2767013" y="609600"/>
                <a:ext cx="561975" cy="609600"/>
              </a:xfrm>
              <a:custGeom>
                <a:avLst/>
                <a:gdLst>
                  <a:gd name="T0" fmla="*/ 100 w 147"/>
                  <a:gd name="T1" fmla="*/ 160 h 160"/>
                  <a:gd name="T2" fmla="*/ 143 w 147"/>
                  <a:gd name="T3" fmla="*/ 59 h 160"/>
                  <a:gd name="T4" fmla="*/ 73 w 147"/>
                  <a:gd name="T5" fmla="*/ 0 h 160"/>
                  <a:gd name="T6" fmla="*/ 3 w 147"/>
                  <a:gd name="T7" fmla="*/ 59 h 160"/>
                  <a:gd name="T8" fmla="*/ 46 w 147"/>
                  <a:gd name="T9" fmla="*/ 160 h 160"/>
                  <a:gd name="T10" fmla="*/ 100 w 147"/>
                  <a:gd name="T11" fmla="*/ 160 h 160"/>
                  <a:gd name="T12" fmla="*/ 19 w 147"/>
                  <a:gd name="T13" fmla="*/ 60 h 160"/>
                  <a:gd name="T14" fmla="*/ 73 w 147"/>
                  <a:gd name="T15" fmla="*/ 16 h 160"/>
                  <a:gd name="T16" fmla="*/ 127 w 147"/>
                  <a:gd name="T17" fmla="*/ 60 h 160"/>
                  <a:gd name="T18" fmla="*/ 110 w 147"/>
                  <a:gd name="T19" fmla="*/ 100 h 160"/>
                  <a:gd name="T20" fmla="*/ 86 w 147"/>
                  <a:gd name="T21" fmla="*/ 144 h 160"/>
                  <a:gd name="T22" fmla="*/ 79 w 147"/>
                  <a:gd name="T23" fmla="*/ 144 h 160"/>
                  <a:gd name="T24" fmla="*/ 79 w 147"/>
                  <a:gd name="T25" fmla="*/ 87 h 160"/>
                  <a:gd name="T26" fmla="*/ 88 w 147"/>
                  <a:gd name="T27" fmla="*/ 87 h 160"/>
                  <a:gd name="T28" fmla="*/ 100 w 147"/>
                  <a:gd name="T29" fmla="*/ 75 h 160"/>
                  <a:gd name="T30" fmla="*/ 88 w 147"/>
                  <a:gd name="T31" fmla="*/ 63 h 160"/>
                  <a:gd name="T32" fmla="*/ 76 w 147"/>
                  <a:gd name="T33" fmla="*/ 75 h 160"/>
                  <a:gd name="T34" fmla="*/ 76 w 147"/>
                  <a:gd name="T35" fmla="*/ 75 h 160"/>
                  <a:gd name="T36" fmla="*/ 71 w 147"/>
                  <a:gd name="T37" fmla="*/ 75 h 160"/>
                  <a:gd name="T38" fmla="*/ 71 w 147"/>
                  <a:gd name="T39" fmla="*/ 75 h 160"/>
                  <a:gd name="T40" fmla="*/ 59 w 147"/>
                  <a:gd name="T41" fmla="*/ 63 h 160"/>
                  <a:gd name="T42" fmla="*/ 47 w 147"/>
                  <a:gd name="T43" fmla="*/ 75 h 160"/>
                  <a:gd name="T44" fmla="*/ 59 w 147"/>
                  <a:gd name="T45" fmla="*/ 87 h 160"/>
                  <a:gd name="T46" fmla="*/ 67 w 147"/>
                  <a:gd name="T47" fmla="*/ 87 h 160"/>
                  <a:gd name="T48" fmla="*/ 67 w 147"/>
                  <a:gd name="T49" fmla="*/ 144 h 160"/>
                  <a:gd name="T50" fmla="*/ 60 w 147"/>
                  <a:gd name="T51" fmla="*/ 144 h 160"/>
                  <a:gd name="T52" fmla="*/ 37 w 147"/>
                  <a:gd name="T53" fmla="*/ 100 h 160"/>
                  <a:gd name="T54" fmla="*/ 19 w 147"/>
                  <a:gd name="T55" fmla="*/ 6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7" h="160">
                    <a:moveTo>
                      <a:pt x="100" y="160"/>
                    </a:moveTo>
                    <a:cubicBezTo>
                      <a:pt x="100" y="116"/>
                      <a:pt x="147" y="102"/>
                      <a:pt x="143" y="59"/>
                    </a:cubicBezTo>
                    <a:cubicBezTo>
                      <a:pt x="141" y="31"/>
                      <a:pt x="122" y="0"/>
                      <a:pt x="73" y="0"/>
                    </a:cubicBezTo>
                    <a:cubicBezTo>
                      <a:pt x="24" y="0"/>
                      <a:pt x="5" y="31"/>
                      <a:pt x="3" y="59"/>
                    </a:cubicBezTo>
                    <a:cubicBezTo>
                      <a:pt x="0" y="102"/>
                      <a:pt x="46" y="116"/>
                      <a:pt x="46" y="160"/>
                    </a:cubicBezTo>
                    <a:lnTo>
                      <a:pt x="100" y="160"/>
                    </a:lnTo>
                    <a:close/>
                    <a:moveTo>
                      <a:pt x="19" y="60"/>
                    </a:moveTo>
                    <a:cubicBezTo>
                      <a:pt x="20" y="47"/>
                      <a:pt x="28" y="16"/>
                      <a:pt x="73" y="16"/>
                    </a:cubicBezTo>
                    <a:cubicBezTo>
                      <a:pt x="119" y="16"/>
                      <a:pt x="126" y="47"/>
                      <a:pt x="127" y="60"/>
                    </a:cubicBezTo>
                    <a:cubicBezTo>
                      <a:pt x="128" y="75"/>
                      <a:pt x="121" y="85"/>
                      <a:pt x="110" y="100"/>
                    </a:cubicBezTo>
                    <a:cubicBezTo>
                      <a:pt x="100" y="112"/>
                      <a:pt x="90" y="126"/>
                      <a:pt x="86" y="144"/>
                    </a:cubicBezTo>
                    <a:cubicBezTo>
                      <a:pt x="79" y="144"/>
                      <a:pt x="79" y="144"/>
                      <a:pt x="79" y="144"/>
                    </a:cubicBezTo>
                    <a:cubicBezTo>
                      <a:pt x="79" y="87"/>
                      <a:pt x="79" y="87"/>
                      <a:pt x="79" y="87"/>
                    </a:cubicBezTo>
                    <a:cubicBezTo>
                      <a:pt x="88" y="87"/>
                      <a:pt x="88" y="87"/>
                      <a:pt x="88" y="87"/>
                    </a:cubicBezTo>
                    <a:cubicBezTo>
                      <a:pt x="94" y="87"/>
                      <a:pt x="100" y="82"/>
                      <a:pt x="100" y="75"/>
                    </a:cubicBezTo>
                    <a:cubicBezTo>
                      <a:pt x="100" y="68"/>
                      <a:pt x="94" y="63"/>
                      <a:pt x="88" y="63"/>
                    </a:cubicBezTo>
                    <a:cubicBezTo>
                      <a:pt x="81" y="63"/>
                      <a:pt x="76" y="68"/>
                      <a:pt x="76" y="75"/>
                    </a:cubicBezTo>
                    <a:cubicBezTo>
                      <a:pt x="76" y="75"/>
                      <a:pt x="76" y="75"/>
                      <a:pt x="76" y="75"/>
                    </a:cubicBezTo>
                    <a:cubicBezTo>
                      <a:pt x="71" y="75"/>
                      <a:pt x="71" y="75"/>
                      <a:pt x="71" y="75"/>
                    </a:cubicBezTo>
                    <a:cubicBezTo>
                      <a:pt x="71" y="75"/>
                      <a:pt x="71" y="75"/>
                      <a:pt x="71" y="75"/>
                    </a:cubicBezTo>
                    <a:cubicBezTo>
                      <a:pt x="71" y="68"/>
                      <a:pt x="65" y="63"/>
                      <a:pt x="59" y="63"/>
                    </a:cubicBezTo>
                    <a:cubicBezTo>
                      <a:pt x="52" y="63"/>
                      <a:pt x="47" y="68"/>
                      <a:pt x="47" y="75"/>
                    </a:cubicBezTo>
                    <a:cubicBezTo>
                      <a:pt x="47" y="82"/>
                      <a:pt x="52" y="87"/>
                      <a:pt x="59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0" y="144"/>
                      <a:pt x="60" y="144"/>
                      <a:pt x="60" y="144"/>
                    </a:cubicBezTo>
                    <a:cubicBezTo>
                      <a:pt x="56" y="126"/>
                      <a:pt x="46" y="112"/>
                      <a:pt x="37" y="100"/>
                    </a:cubicBezTo>
                    <a:cubicBezTo>
                      <a:pt x="25" y="85"/>
                      <a:pt x="18" y="75"/>
                      <a:pt x="19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8" name="Freeform 6"/>
              <p:cNvSpPr>
                <a:spLocks/>
              </p:cNvSpPr>
              <p:nvPr/>
            </p:nvSpPr>
            <p:spPr bwMode="auto">
              <a:xfrm>
                <a:off x="2938463" y="1265238"/>
                <a:ext cx="214313" cy="109538"/>
              </a:xfrm>
              <a:custGeom>
                <a:avLst/>
                <a:gdLst>
                  <a:gd name="T0" fmla="*/ 0 w 56"/>
                  <a:gd name="T1" fmla="*/ 21 h 29"/>
                  <a:gd name="T2" fmla="*/ 28 w 56"/>
                  <a:gd name="T3" fmla="*/ 29 h 29"/>
                  <a:gd name="T4" fmla="*/ 56 w 56"/>
                  <a:gd name="T5" fmla="*/ 21 h 29"/>
                  <a:gd name="T6" fmla="*/ 56 w 56"/>
                  <a:gd name="T7" fmla="*/ 0 h 29"/>
                  <a:gd name="T8" fmla="*/ 0 w 56"/>
                  <a:gd name="T9" fmla="*/ 0 h 29"/>
                  <a:gd name="T10" fmla="*/ 0 w 56"/>
                  <a:gd name="T11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" h="29">
                    <a:moveTo>
                      <a:pt x="0" y="21"/>
                    </a:moveTo>
                    <a:cubicBezTo>
                      <a:pt x="8" y="26"/>
                      <a:pt x="17" y="29"/>
                      <a:pt x="28" y="29"/>
                    </a:cubicBezTo>
                    <a:cubicBezTo>
                      <a:pt x="39" y="29"/>
                      <a:pt x="48" y="26"/>
                      <a:pt x="56" y="21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2373873" y="1577290"/>
              <a:ext cx="1348253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AU" sz="2600" dirty="0" smtClean="0">
                <a:solidFill>
                  <a:schemeClr val="bg1"/>
                </a:solidFill>
                <a:latin typeface="Lato Black" panose="020F0A02020204030203" pitchFamily="34" charset="0"/>
              </a:endParaRPr>
            </a:p>
            <a:p>
              <a:pPr algn="ctr"/>
              <a:r>
                <a:rPr lang="en-AU" sz="2600" dirty="0" smtClean="0">
                  <a:solidFill>
                    <a:schemeClr val="bg1"/>
                  </a:solidFill>
                  <a:latin typeface="Lato Light" panose="020F0302020204030203" pitchFamily="34" charset="0"/>
                </a:rPr>
                <a:t>PROJECT</a:t>
              </a:r>
              <a:endParaRPr lang="en-AU" sz="2600" dirty="0">
                <a:solidFill>
                  <a:schemeClr val="bg1"/>
                </a:solidFill>
                <a:latin typeface="Lato Light" panose="020F0302020204030203" pitchFamily="34" charset="0"/>
              </a:endParaRPr>
            </a:p>
          </p:txBody>
        </p:sp>
      </p:grpSp>
      <p:sp>
        <p:nvSpPr>
          <p:cNvPr id="73" name="Rectangle 72"/>
          <p:cNvSpPr/>
          <p:nvPr/>
        </p:nvSpPr>
        <p:spPr>
          <a:xfrm>
            <a:off x="3048000" y="4114800"/>
            <a:ext cx="1524000" cy="1371600"/>
          </a:xfrm>
          <a:prstGeom prst="rect">
            <a:avLst/>
          </a:prstGeom>
          <a:solidFill>
            <a:srgbClr val="8958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0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9568873" y="5835073"/>
            <a:ext cx="674254" cy="674254"/>
          </a:xfrm>
          <a:prstGeom prst="ellipse">
            <a:avLst/>
          </a:prstGeom>
          <a:solidFill>
            <a:srgbClr val="FFC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0" name="Oval 59"/>
          <p:cNvSpPr/>
          <p:nvPr/>
        </p:nvSpPr>
        <p:spPr>
          <a:xfrm>
            <a:off x="8044873" y="348673"/>
            <a:ext cx="674254" cy="6742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2" name="Oval 61"/>
          <p:cNvSpPr/>
          <p:nvPr/>
        </p:nvSpPr>
        <p:spPr>
          <a:xfrm>
            <a:off x="424873" y="4463473"/>
            <a:ext cx="674254" cy="674254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354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2" grpId="0" animBg="1"/>
      <p:bldP spid="39" grpId="0" animBg="1"/>
      <p:bldP spid="54" grpId="0" animBg="1"/>
      <p:bldP spid="52" grpId="0" animBg="1"/>
      <p:bldP spid="5" grpId="0" animBg="1"/>
      <p:bldP spid="9" grpId="0" animBg="1"/>
      <p:bldP spid="10" grpId="0" animBg="1"/>
      <p:bldP spid="11" grpId="0" animBg="1"/>
      <p:bldP spid="12" grpId="0" animBg="1"/>
      <p:bldP spid="15" grpId="0" animBg="1"/>
      <p:bldP spid="18" grpId="0" animBg="1"/>
      <p:bldP spid="19" grpId="0" animBg="1"/>
      <p:bldP spid="20" grpId="0" animBg="1"/>
      <p:bldP spid="25" grpId="0" animBg="1"/>
      <p:bldP spid="26" grpId="0" animBg="1"/>
      <p:bldP spid="33" grpId="0" animBg="1"/>
      <p:bldP spid="37" grpId="0" animBg="1"/>
      <p:bldP spid="40" grpId="0" animBg="1"/>
      <p:bldP spid="53" grpId="0" animBg="1"/>
      <p:bldP spid="55" grpId="0" animBg="1"/>
      <p:bldP spid="56" grpId="0" animBg="1"/>
      <p:bldP spid="58" grpId="0" animBg="1"/>
      <p:bldP spid="61" grpId="0"/>
      <p:bldP spid="73" grpId="0" animBg="1"/>
      <p:bldP spid="4" grpId="0" animBg="1"/>
      <p:bldP spid="6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72012" y="327460"/>
            <a:ext cx="10905239" cy="444500"/>
          </a:xfrm>
          <a:solidFill>
            <a:srgbClr val="F23B48"/>
          </a:solidFill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Application platform </a:t>
            </a:r>
            <a:endParaRPr lang="id-ID" sz="32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148" name="Group 14"/>
          <p:cNvGrpSpPr>
            <a:grpSpLocks noChangeAspect="1"/>
          </p:cNvGrpSpPr>
          <p:nvPr/>
        </p:nvGrpSpPr>
        <p:grpSpPr bwMode="auto">
          <a:xfrm>
            <a:off x="2665958" y="2807208"/>
            <a:ext cx="2223994" cy="1888446"/>
            <a:chOff x="2182" y="753"/>
            <a:chExt cx="3314" cy="2814"/>
          </a:xfrm>
        </p:grpSpPr>
        <p:sp>
          <p:nvSpPr>
            <p:cNvPr id="149" name="Freeform 15"/>
            <p:cNvSpPr>
              <a:spLocks/>
            </p:cNvSpPr>
            <p:nvPr/>
          </p:nvSpPr>
          <p:spPr bwMode="auto">
            <a:xfrm>
              <a:off x="2733" y="1708"/>
              <a:ext cx="1106" cy="1859"/>
            </a:xfrm>
            <a:custGeom>
              <a:avLst/>
              <a:gdLst>
                <a:gd name="T0" fmla="*/ 0 w 1106"/>
                <a:gd name="T1" fmla="*/ 0 h 1859"/>
                <a:gd name="T2" fmla="*/ 0 w 1106"/>
                <a:gd name="T3" fmla="*/ 1222 h 1859"/>
                <a:gd name="T4" fmla="*/ 1106 w 1106"/>
                <a:gd name="T5" fmla="*/ 1859 h 1859"/>
                <a:gd name="T6" fmla="*/ 1106 w 1106"/>
                <a:gd name="T7" fmla="*/ 637 h 1859"/>
                <a:gd name="T8" fmla="*/ 0 w 1106"/>
                <a:gd name="T9" fmla="*/ 0 h 1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6" h="1859">
                  <a:moveTo>
                    <a:pt x="0" y="0"/>
                  </a:moveTo>
                  <a:lnTo>
                    <a:pt x="0" y="1222"/>
                  </a:lnTo>
                  <a:lnTo>
                    <a:pt x="1106" y="1859"/>
                  </a:lnTo>
                  <a:lnTo>
                    <a:pt x="1106" y="6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9D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0" name="Freeform 16"/>
            <p:cNvSpPr>
              <a:spLocks/>
            </p:cNvSpPr>
            <p:nvPr/>
          </p:nvSpPr>
          <p:spPr bwMode="auto">
            <a:xfrm>
              <a:off x="3839" y="1708"/>
              <a:ext cx="1105" cy="1859"/>
            </a:xfrm>
            <a:custGeom>
              <a:avLst/>
              <a:gdLst>
                <a:gd name="T0" fmla="*/ 1105 w 1105"/>
                <a:gd name="T1" fmla="*/ 0 h 1859"/>
                <a:gd name="T2" fmla="*/ 1105 w 1105"/>
                <a:gd name="T3" fmla="*/ 1222 h 1859"/>
                <a:gd name="T4" fmla="*/ 0 w 1105"/>
                <a:gd name="T5" fmla="*/ 1859 h 1859"/>
                <a:gd name="T6" fmla="*/ 0 w 1105"/>
                <a:gd name="T7" fmla="*/ 637 h 1859"/>
                <a:gd name="T8" fmla="*/ 1105 w 1105"/>
                <a:gd name="T9" fmla="*/ 0 h 1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5" h="1859">
                  <a:moveTo>
                    <a:pt x="1105" y="0"/>
                  </a:moveTo>
                  <a:lnTo>
                    <a:pt x="1105" y="1222"/>
                  </a:lnTo>
                  <a:lnTo>
                    <a:pt x="0" y="1859"/>
                  </a:lnTo>
                  <a:lnTo>
                    <a:pt x="0" y="637"/>
                  </a:lnTo>
                  <a:lnTo>
                    <a:pt x="1105" y="0"/>
                  </a:lnTo>
                  <a:close/>
                </a:path>
              </a:pathLst>
            </a:custGeom>
            <a:solidFill>
              <a:srgbClr val="C6A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1" name="Freeform 17"/>
            <p:cNvSpPr>
              <a:spLocks/>
            </p:cNvSpPr>
            <p:nvPr/>
          </p:nvSpPr>
          <p:spPr bwMode="auto">
            <a:xfrm>
              <a:off x="3839" y="1708"/>
              <a:ext cx="1657" cy="954"/>
            </a:xfrm>
            <a:custGeom>
              <a:avLst/>
              <a:gdLst>
                <a:gd name="T0" fmla="*/ 1657 w 1657"/>
                <a:gd name="T1" fmla="*/ 317 h 954"/>
                <a:gd name="T2" fmla="*/ 551 w 1657"/>
                <a:gd name="T3" fmla="*/ 954 h 954"/>
                <a:gd name="T4" fmla="*/ 0 w 1657"/>
                <a:gd name="T5" fmla="*/ 637 h 954"/>
                <a:gd name="T6" fmla="*/ 1105 w 1657"/>
                <a:gd name="T7" fmla="*/ 0 h 954"/>
                <a:gd name="T8" fmla="*/ 1657 w 1657"/>
                <a:gd name="T9" fmla="*/ 317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7" h="954">
                  <a:moveTo>
                    <a:pt x="1657" y="317"/>
                  </a:moveTo>
                  <a:lnTo>
                    <a:pt x="551" y="954"/>
                  </a:lnTo>
                  <a:lnTo>
                    <a:pt x="0" y="637"/>
                  </a:lnTo>
                  <a:lnTo>
                    <a:pt x="1105" y="0"/>
                  </a:lnTo>
                  <a:lnTo>
                    <a:pt x="1657" y="317"/>
                  </a:lnTo>
                  <a:close/>
                </a:path>
              </a:pathLst>
            </a:custGeom>
            <a:solidFill>
              <a:srgbClr val="E0C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2" name="Freeform 18"/>
            <p:cNvSpPr>
              <a:spLocks/>
            </p:cNvSpPr>
            <p:nvPr/>
          </p:nvSpPr>
          <p:spPr bwMode="auto">
            <a:xfrm>
              <a:off x="2182" y="1708"/>
              <a:ext cx="1657" cy="954"/>
            </a:xfrm>
            <a:custGeom>
              <a:avLst/>
              <a:gdLst>
                <a:gd name="T0" fmla="*/ 551 w 1657"/>
                <a:gd name="T1" fmla="*/ 0 h 954"/>
                <a:gd name="T2" fmla="*/ 1657 w 1657"/>
                <a:gd name="T3" fmla="*/ 637 h 954"/>
                <a:gd name="T4" fmla="*/ 1105 w 1657"/>
                <a:gd name="T5" fmla="*/ 954 h 954"/>
                <a:gd name="T6" fmla="*/ 0 w 1657"/>
                <a:gd name="T7" fmla="*/ 317 h 954"/>
                <a:gd name="T8" fmla="*/ 551 w 1657"/>
                <a:gd name="T9" fmla="*/ 0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7" h="954">
                  <a:moveTo>
                    <a:pt x="551" y="0"/>
                  </a:moveTo>
                  <a:lnTo>
                    <a:pt x="1657" y="637"/>
                  </a:lnTo>
                  <a:lnTo>
                    <a:pt x="1105" y="954"/>
                  </a:lnTo>
                  <a:lnTo>
                    <a:pt x="0" y="317"/>
                  </a:lnTo>
                  <a:lnTo>
                    <a:pt x="551" y="0"/>
                  </a:lnTo>
                  <a:close/>
                </a:path>
              </a:pathLst>
            </a:custGeom>
            <a:solidFill>
              <a:srgbClr val="E0C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3" name="Freeform 19"/>
            <p:cNvSpPr>
              <a:spLocks/>
            </p:cNvSpPr>
            <p:nvPr/>
          </p:nvSpPr>
          <p:spPr bwMode="auto">
            <a:xfrm>
              <a:off x="3839" y="1070"/>
              <a:ext cx="1105" cy="1275"/>
            </a:xfrm>
            <a:custGeom>
              <a:avLst/>
              <a:gdLst>
                <a:gd name="T0" fmla="*/ 1105 w 1105"/>
                <a:gd name="T1" fmla="*/ 638 h 1275"/>
                <a:gd name="T2" fmla="*/ 0 w 1105"/>
                <a:gd name="T3" fmla="*/ 1275 h 1275"/>
                <a:gd name="T4" fmla="*/ 0 w 1105"/>
                <a:gd name="T5" fmla="*/ 0 h 1275"/>
                <a:gd name="T6" fmla="*/ 1105 w 1105"/>
                <a:gd name="T7" fmla="*/ 638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5" h="1275">
                  <a:moveTo>
                    <a:pt x="1105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105" y="638"/>
                  </a:lnTo>
                  <a:close/>
                </a:path>
              </a:pathLst>
            </a:custGeom>
            <a:solidFill>
              <a:srgbClr val="C19D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4" name="Freeform 20"/>
            <p:cNvSpPr>
              <a:spLocks/>
            </p:cNvSpPr>
            <p:nvPr/>
          </p:nvSpPr>
          <p:spPr bwMode="auto">
            <a:xfrm>
              <a:off x="2182" y="753"/>
              <a:ext cx="1657" cy="955"/>
            </a:xfrm>
            <a:custGeom>
              <a:avLst/>
              <a:gdLst>
                <a:gd name="T0" fmla="*/ 1657 w 1657"/>
                <a:gd name="T1" fmla="*/ 317 h 955"/>
                <a:gd name="T2" fmla="*/ 551 w 1657"/>
                <a:gd name="T3" fmla="*/ 955 h 955"/>
                <a:gd name="T4" fmla="*/ 0 w 1657"/>
                <a:gd name="T5" fmla="*/ 637 h 955"/>
                <a:gd name="T6" fmla="*/ 1105 w 1657"/>
                <a:gd name="T7" fmla="*/ 0 h 955"/>
                <a:gd name="T8" fmla="*/ 1657 w 1657"/>
                <a:gd name="T9" fmla="*/ 317 h 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7" h="955">
                  <a:moveTo>
                    <a:pt x="1657" y="317"/>
                  </a:moveTo>
                  <a:lnTo>
                    <a:pt x="551" y="955"/>
                  </a:lnTo>
                  <a:lnTo>
                    <a:pt x="0" y="637"/>
                  </a:lnTo>
                  <a:lnTo>
                    <a:pt x="1105" y="0"/>
                  </a:lnTo>
                  <a:lnTo>
                    <a:pt x="1657" y="317"/>
                  </a:lnTo>
                  <a:close/>
                </a:path>
              </a:pathLst>
            </a:custGeom>
            <a:solidFill>
              <a:srgbClr val="E0C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5" name="Freeform 21"/>
            <p:cNvSpPr>
              <a:spLocks/>
            </p:cNvSpPr>
            <p:nvPr/>
          </p:nvSpPr>
          <p:spPr bwMode="auto">
            <a:xfrm>
              <a:off x="3839" y="753"/>
              <a:ext cx="1657" cy="955"/>
            </a:xfrm>
            <a:custGeom>
              <a:avLst/>
              <a:gdLst>
                <a:gd name="T0" fmla="*/ 551 w 1657"/>
                <a:gd name="T1" fmla="*/ 0 h 955"/>
                <a:gd name="T2" fmla="*/ 1657 w 1657"/>
                <a:gd name="T3" fmla="*/ 637 h 955"/>
                <a:gd name="T4" fmla="*/ 1105 w 1657"/>
                <a:gd name="T5" fmla="*/ 955 h 955"/>
                <a:gd name="T6" fmla="*/ 0 w 1657"/>
                <a:gd name="T7" fmla="*/ 317 h 955"/>
                <a:gd name="T8" fmla="*/ 551 w 1657"/>
                <a:gd name="T9" fmla="*/ 0 h 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7" h="955">
                  <a:moveTo>
                    <a:pt x="551" y="0"/>
                  </a:moveTo>
                  <a:lnTo>
                    <a:pt x="1657" y="637"/>
                  </a:lnTo>
                  <a:lnTo>
                    <a:pt x="1105" y="955"/>
                  </a:lnTo>
                  <a:lnTo>
                    <a:pt x="0" y="317"/>
                  </a:lnTo>
                  <a:lnTo>
                    <a:pt x="551" y="0"/>
                  </a:lnTo>
                  <a:close/>
                </a:path>
              </a:pathLst>
            </a:custGeom>
            <a:solidFill>
              <a:srgbClr val="E0C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6" name="Freeform 22"/>
            <p:cNvSpPr>
              <a:spLocks/>
            </p:cNvSpPr>
            <p:nvPr/>
          </p:nvSpPr>
          <p:spPr bwMode="auto">
            <a:xfrm>
              <a:off x="2733" y="1070"/>
              <a:ext cx="1106" cy="1275"/>
            </a:xfrm>
            <a:custGeom>
              <a:avLst/>
              <a:gdLst>
                <a:gd name="T0" fmla="*/ 1106 w 1106"/>
                <a:gd name="T1" fmla="*/ 0 h 1275"/>
                <a:gd name="T2" fmla="*/ 1106 w 1106"/>
                <a:gd name="T3" fmla="*/ 0 h 1275"/>
                <a:gd name="T4" fmla="*/ 0 w 1106"/>
                <a:gd name="T5" fmla="*/ 638 h 1275"/>
                <a:gd name="T6" fmla="*/ 1106 w 1106"/>
                <a:gd name="T7" fmla="*/ 1275 h 1275"/>
                <a:gd name="T8" fmla="*/ 1106 w 1106"/>
                <a:gd name="T9" fmla="*/ 1275 h 1275"/>
                <a:gd name="T10" fmla="*/ 1106 w 1106"/>
                <a:gd name="T11" fmla="*/ 0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6" h="1275">
                  <a:moveTo>
                    <a:pt x="1106" y="0"/>
                  </a:moveTo>
                  <a:lnTo>
                    <a:pt x="1106" y="0"/>
                  </a:lnTo>
                  <a:lnTo>
                    <a:pt x="0" y="638"/>
                  </a:lnTo>
                  <a:lnTo>
                    <a:pt x="1106" y="1275"/>
                  </a:lnTo>
                  <a:lnTo>
                    <a:pt x="1106" y="1275"/>
                  </a:lnTo>
                  <a:lnTo>
                    <a:pt x="1106" y="0"/>
                  </a:lnTo>
                  <a:close/>
                </a:path>
              </a:pathLst>
            </a:custGeom>
            <a:solidFill>
              <a:srgbClr val="C6A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57" name="Oval 19"/>
          <p:cNvSpPr>
            <a:spLocks noChangeAspect="1" noChangeArrowheads="1"/>
          </p:cNvSpPr>
          <p:nvPr/>
        </p:nvSpPr>
        <p:spPr bwMode="auto">
          <a:xfrm>
            <a:off x="3091690" y="1231239"/>
            <a:ext cx="1365964" cy="1363233"/>
          </a:xfrm>
          <a:prstGeom prst="ellipse">
            <a:avLst/>
          </a:prstGeom>
          <a:solidFill>
            <a:srgbClr val="B2CE49"/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id-ID" sz="2000" dirty="0">
              <a:solidFill>
                <a:schemeClr val="bg1"/>
              </a:solidFill>
            </a:endParaRPr>
          </a:p>
        </p:txBody>
      </p:sp>
      <p:grpSp>
        <p:nvGrpSpPr>
          <p:cNvPr id="158" name="Group 14"/>
          <p:cNvGrpSpPr>
            <a:grpSpLocks noChangeAspect="1"/>
          </p:cNvGrpSpPr>
          <p:nvPr/>
        </p:nvGrpSpPr>
        <p:grpSpPr bwMode="auto">
          <a:xfrm>
            <a:off x="6722502" y="2807208"/>
            <a:ext cx="2223994" cy="1888446"/>
            <a:chOff x="2182" y="753"/>
            <a:chExt cx="3314" cy="2814"/>
          </a:xfrm>
        </p:grpSpPr>
        <p:sp>
          <p:nvSpPr>
            <p:cNvPr id="159" name="Freeform 15"/>
            <p:cNvSpPr>
              <a:spLocks/>
            </p:cNvSpPr>
            <p:nvPr/>
          </p:nvSpPr>
          <p:spPr bwMode="auto">
            <a:xfrm>
              <a:off x="2733" y="1708"/>
              <a:ext cx="1106" cy="1859"/>
            </a:xfrm>
            <a:custGeom>
              <a:avLst/>
              <a:gdLst>
                <a:gd name="T0" fmla="*/ 0 w 1106"/>
                <a:gd name="T1" fmla="*/ 0 h 1859"/>
                <a:gd name="T2" fmla="*/ 0 w 1106"/>
                <a:gd name="T3" fmla="*/ 1222 h 1859"/>
                <a:gd name="T4" fmla="*/ 1106 w 1106"/>
                <a:gd name="T5" fmla="*/ 1859 h 1859"/>
                <a:gd name="T6" fmla="*/ 1106 w 1106"/>
                <a:gd name="T7" fmla="*/ 637 h 1859"/>
                <a:gd name="T8" fmla="*/ 0 w 1106"/>
                <a:gd name="T9" fmla="*/ 0 h 1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6" h="1859">
                  <a:moveTo>
                    <a:pt x="0" y="0"/>
                  </a:moveTo>
                  <a:lnTo>
                    <a:pt x="0" y="1222"/>
                  </a:lnTo>
                  <a:lnTo>
                    <a:pt x="1106" y="1859"/>
                  </a:lnTo>
                  <a:lnTo>
                    <a:pt x="1106" y="6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9D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0" name="Freeform 16"/>
            <p:cNvSpPr>
              <a:spLocks/>
            </p:cNvSpPr>
            <p:nvPr/>
          </p:nvSpPr>
          <p:spPr bwMode="auto">
            <a:xfrm>
              <a:off x="3839" y="1708"/>
              <a:ext cx="1105" cy="1859"/>
            </a:xfrm>
            <a:custGeom>
              <a:avLst/>
              <a:gdLst>
                <a:gd name="T0" fmla="*/ 1105 w 1105"/>
                <a:gd name="T1" fmla="*/ 0 h 1859"/>
                <a:gd name="T2" fmla="*/ 1105 w 1105"/>
                <a:gd name="T3" fmla="*/ 1222 h 1859"/>
                <a:gd name="T4" fmla="*/ 0 w 1105"/>
                <a:gd name="T5" fmla="*/ 1859 h 1859"/>
                <a:gd name="T6" fmla="*/ 0 w 1105"/>
                <a:gd name="T7" fmla="*/ 637 h 1859"/>
                <a:gd name="T8" fmla="*/ 1105 w 1105"/>
                <a:gd name="T9" fmla="*/ 0 h 1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5" h="1859">
                  <a:moveTo>
                    <a:pt x="1105" y="0"/>
                  </a:moveTo>
                  <a:lnTo>
                    <a:pt x="1105" y="1222"/>
                  </a:lnTo>
                  <a:lnTo>
                    <a:pt x="0" y="1859"/>
                  </a:lnTo>
                  <a:lnTo>
                    <a:pt x="0" y="637"/>
                  </a:lnTo>
                  <a:lnTo>
                    <a:pt x="1105" y="0"/>
                  </a:lnTo>
                  <a:close/>
                </a:path>
              </a:pathLst>
            </a:custGeom>
            <a:solidFill>
              <a:srgbClr val="C6A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1" name="Freeform 17"/>
            <p:cNvSpPr>
              <a:spLocks/>
            </p:cNvSpPr>
            <p:nvPr/>
          </p:nvSpPr>
          <p:spPr bwMode="auto">
            <a:xfrm>
              <a:off x="3839" y="1708"/>
              <a:ext cx="1657" cy="954"/>
            </a:xfrm>
            <a:custGeom>
              <a:avLst/>
              <a:gdLst>
                <a:gd name="T0" fmla="*/ 1657 w 1657"/>
                <a:gd name="T1" fmla="*/ 317 h 954"/>
                <a:gd name="T2" fmla="*/ 551 w 1657"/>
                <a:gd name="T3" fmla="*/ 954 h 954"/>
                <a:gd name="T4" fmla="*/ 0 w 1657"/>
                <a:gd name="T5" fmla="*/ 637 h 954"/>
                <a:gd name="T6" fmla="*/ 1105 w 1657"/>
                <a:gd name="T7" fmla="*/ 0 h 954"/>
                <a:gd name="T8" fmla="*/ 1657 w 1657"/>
                <a:gd name="T9" fmla="*/ 317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7" h="954">
                  <a:moveTo>
                    <a:pt x="1657" y="317"/>
                  </a:moveTo>
                  <a:lnTo>
                    <a:pt x="551" y="954"/>
                  </a:lnTo>
                  <a:lnTo>
                    <a:pt x="0" y="637"/>
                  </a:lnTo>
                  <a:lnTo>
                    <a:pt x="1105" y="0"/>
                  </a:lnTo>
                  <a:lnTo>
                    <a:pt x="1657" y="317"/>
                  </a:lnTo>
                  <a:close/>
                </a:path>
              </a:pathLst>
            </a:custGeom>
            <a:solidFill>
              <a:srgbClr val="E0C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2" name="Freeform 18"/>
            <p:cNvSpPr>
              <a:spLocks/>
            </p:cNvSpPr>
            <p:nvPr/>
          </p:nvSpPr>
          <p:spPr bwMode="auto">
            <a:xfrm>
              <a:off x="2182" y="1708"/>
              <a:ext cx="1657" cy="954"/>
            </a:xfrm>
            <a:custGeom>
              <a:avLst/>
              <a:gdLst>
                <a:gd name="T0" fmla="*/ 551 w 1657"/>
                <a:gd name="T1" fmla="*/ 0 h 954"/>
                <a:gd name="T2" fmla="*/ 1657 w 1657"/>
                <a:gd name="T3" fmla="*/ 637 h 954"/>
                <a:gd name="T4" fmla="*/ 1105 w 1657"/>
                <a:gd name="T5" fmla="*/ 954 h 954"/>
                <a:gd name="T6" fmla="*/ 0 w 1657"/>
                <a:gd name="T7" fmla="*/ 317 h 954"/>
                <a:gd name="T8" fmla="*/ 551 w 1657"/>
                <a:gd name="T9" fmla="*/ 0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7" h="954">
                  <a:moveTo>
                    <a:pt x="551" y="0"/>
                  </a:moveTo>
                  <a:lnTo>
                    <a:pt x="1657" y="637"/>
                  </a:lnTo>
                  <a:lnTo>
                    <a:pt x="1105" y="954"/>
                  </a:lnTo>
                  <a:lnTo>
                    <a:pt x="0" y="317"/>
                  </a:lnTo>
                  <a:lnTo>
                    <a:pt x="551" y="0"/>
                  </a:lnTo>
                  <a:close/>
                </a:path>
              </a:pathLst>
            </a:custGeom>
            <a:solidFill>
              <a:srgbClr val="E0C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3" name="Freeform 19"/>
            <p:cNvSpPr>
              <a:spLocks/>
            </p:cNvSpPr>
            <p:nvPr/>
          </p:nvSpPr>
          <p:spPr bwMode="auto">
            <a:xfrm>
              <a:off x="3839" y="1070"/>
              <a:ext cx="1105" cy="1275"/>
            </a:xfrm>
            <a:custGeom>
              <a:avLst/>
              <a:gdLst>
                <a:gd name="T0" fmla="*/ 1105 w 1105"/>
                <a:gd name="T1" fmla="*/ 638 h 1275"/>
                <a:gd name="T2" fmla="*/ 0 w 1105"/>
                <a:gd name="T3" fmla="*/ 1275 h 1275"/>
                <a:gd name="T4" fmla="*/ 0 w 1105"/>
                <a:gd name="T5" fmla="*/ 0 h 1275"/>
                <a:gd name="T6" fmla="*/ 1105 w 1105"/>
                <a:gd name="T7" fmla="*/ 638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5" h="1275">
                  <a:moveTo>
                    <a:pt x="1105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105" y="638"/>
                  </a:lnTo>
                  <a:close/>
                </a:path>
              </a:pathLst>
            </a:custGeom>
            <a:solidFill>
              <a:srgbClr val="C19D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4" name="Freeform 20"/>
            <p:cNvSpPr>
              <a:spLocks/>
            </p:cNvSpPr>
            <p:nvPr/>
          </p:nvSpPr>
          <p:spPr bwMode="auto">
            <a:xfrm>
              <a:off x="2182" y="753"/>
              <a:ext cx="1657" cy="955"/>
            </a:xfrm>
            <a:custGeom>
              <a:avLst/>
              <a:gdLst>
                <a:gd name="T0" fmla="*/ 1657 w 1657"/>
                <a:gd name="T1" fmla="*/ 317 h 955"/>
                <a:gd name="T2" fmla="*/ 551 w 1657"/>
                <a:gd name="T3" fmla="*/ 955 h 955"/>
                <a:gd name="T4" fmla="*/ 0 w 1657"/>
                <a:gd name="T5" fmla="*/ 637 h 955"/>
                <a:gd name="T6" fmla="*/ 1105 w 1657"/>
                <a:gd name="T7" fmla="*/ 0 h 955"/>
                <a:gd name="T8" fmla="*/ 1657 w 1657"/>
                <a:gd name="T9" fmla="*/ 317 h 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7" h="955">
                  <a:moveTo>
                    <a:pt x="1657" y="317"/>
                  </a:moveTo>
                  <a:lnTo>
                    <a:pt x="551" y="955"/>
                  </a:lnTo>
                  <a:lnTo>
                    <a:pt x="0" y="637"/>
                  </a:lnTo>
                  <a:lnTo>
                    <a:pt x="1105" y="0"/>
                  </a:lnTo>
                  <a:lnTo>
                    <a:pt x="1657" y="317"/>
                  </a:lnTo>
                  <a:close/>
                </a:path>
              </a:pathLst>
            </a:custGeom>
            <a:solidFill>
              <a:srgbClr val="E0C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5" name="Freeform 21"/>
            <p:cNvSpPr>
              <a:spLocks/>
            </p:cNvSpPr>
            <p:nvPr/>
          </p:nvSpPr>
          <p:spPr bwMode="auto">
            <a:xfrm>
              <a:off x="3839" y="753"/>
              <a:ext cx="1657" cy="955"/>
            </a:xfrm>
            <a:custGeom>
              <a:avLst/>
              <a:gdLst>
                <a:gd name="T0" fmla="*/ 551 w 1657"/>
                <a:gd name="T1" fmla="*/ 0 h 955"/>
                <a:gd name="T2" fmla="*/ 1657 w 1657"/>
                <a:gd name="T3" fmla="*/ 637 h 955"/>
                <a:gd name="T4" fmla="*/ 1105 w 1657"/>
                <a:gd name="T5" fmla="*/ 955 h 955"/>
                <a:gd name="T6" fmla="*/ 0 w 1657"/>
                <a:gd name="T7" fmla="*/ 317 h 955"/>
                <a:gd name="T8" fmla="*/ 551 w 1657"/>
                <a:gd name="T9" fmla="*/ 0 h 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7" h="955">
                  <a:moveTo>
                    <a:pt x="551" y="0"/>
                  </a:moveTo>
                  <a:lnTo>
                    <a:pt x="1657" y="637"/>
                  </a:lnTo>
                  <a:lnTo>
                    <a:pt x="1105" y="955"/>
                  </a:lnTo>
                  <a:lnTo>
                    <a:pt x="0" y="317"/>
                  </a:lnTo>
                  <a:lnTo>
                    <a:pt x="551" y="0"/>
                  </a:lnTo>
                  <a:close/>
                </a:path>
              </a:pathLst>
            </a:custGeom>
            <a:solidFill>
              <a:srgbClr val="E0C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6" name="Freeform 22"/>
            <p:cNvSpPr>
              <a:spLocks/>
            </p:cNvSpPr>
            <p:nvPr/>
          </p:nvSpPr>
          <p:spPr bwMode="auto">
            <a:xfrm>
              <a:off x="2733" y="1070"/>
              <a:ext cx="1106" cy="1275"/>
            </a:xfrm>
            <a:custGeom>
              <a:avLst/>
              <a:gdLst>
                <a:gd name="T0" fmla="*/ 1106 w 1106"/>
                <a:gd name="T1" fmla="*/ 0 h 1275"/>
                <a:gd name="T2" fmla="*/ 1106 w 1106"/>
                <a:gd name="T3" fmla="*/ 0 h 1275"/>
                <a:gd name="T4" fmla="*/ 0 w 1106"/>
                <a:gd name="T5" fmla="*/ 638 h 1275"/>
                <a:gd name="T6" fmla="*/ 1106 w 1106"/>
                <a:gd name="T7" fmla="*/ 1275 h 1275"/>
                <a:gd name="T8" fmla="*/ 1106 w 1106"/>
                <a:gd name="T9" fmla="*/ 1275 h 1275"/>
                <a:gd name="T10" fmla="*/ 1106 w 1106"/>
                <a:gd name="T11" fmla="*/ 0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6" h="1275">
                  <a:moveTo>
                    <a:pt x="1106" y="0"/>
                  </a:moveTo>
                  <a:lnTo>
                    <a:pt x="1106" y="0"/>
                  </a:lnTo>
                  <a:lnTo>
                    <a:pt x="0" y="638"/>
                  </a:lnTo>
                  <a:lnTo>
                    <a:pt x="1106" y="1275"/>
                  </a:lnTo>
                  <a:lnTo>
                    <a:pt x="1106" y="1275"/>
                  </a:lnTo>
                  <a:lnTo>
                    <a:pt x="1106" y="0"/>
                  </a:lnTo>
                  <a:close/>
                </a:path>
              </a:pathLst>
            </a:custGeom>
            <a:solidFill>
              <a:srgbClr val="C6A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70" name="Rectangle 169"/>
          <p:cNvSpPr/>
          <p:nvPr/>
        </p:nvSpPr>
        <p:spPr>
          <a:xfrm>
            <a:off x="2675640" y="6094682"/>
            <a:ext cx="2204629" cy="50392"/>
          </a:xfrm>
          <a:prstGeom prst="rect">
            <a:avLst/>
          </a:prstGeom>
          <a:solidFill>
            <a:srgbClr val="B2D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Text Placeholder 32"/>
          <p:cNvSpPr txBox="1">
            <a:spLocks/>
          </p:cNvSpPr>
          <p:nvPr/>
        </p:nvSpPr>
        <p:spPr>
          <a:xfrm>
            <a:off x="2691386" y="5483347"/>
            <a:ext cx="2188884" cy="5374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Lato Light" panose="020F0302020204030203" pitchFamily="34" charset="0"/>
              </a:rPr>
              <a:t> </a:t>
            </a:r>
            <a:r>
              <a:rPr lang="en-US" sz="1600" dirty="0" smtClean="0">
                <a:latin typeface="Lato Light" panose="020F0302020204030203" pitchFamily="34" charset="0"/>
              </a:rPr>
              <a:t>complete </a:t>
            </a:r>
            <a:r>
              <a:rPr lang="en-US" sz="1600" dirty="0">
                <a:latin typeface="Lato Light" panose="020F0302020204030203" pitchFamily="34" charset="0"/>
              </a:rPr>
              <a:t>application available for user</a:t>
            </a:r>
          </a:p>
        </p:txBody>
      </p:sp>
      <p:sp>
        <p:nvSpPr>
          <p:cNvPr id="172" name="Text Placeholder 33"/>
          <p:cNvSpPr txBox="1">
            <a:spLocks/>
          </p:cNvSpPr>
          <p:nvPr/>
        </p:nvSpPr>
        <p:spPr>
          <a:xfrm>
            <a:off x="2675640" y="5129266"/>
            <a:ext cx="2205520" cy="308590"/>
          </a:xfrm>
          <a:prstGeom prst="rect">
            <a:avLst/>
          </a:prstGeom>
          <a:solidFill>
            <a:srgbClr val="B2CE49"/>
          </a:solidFill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2000" b="1" dirty="0" smtClean="0">
                <a:solidFill>
                  <a:schemeClr val="bg1"/>
                </a:solidFill>
                <a:latin typeface="Lato" panose="020F0502020204030203" pitchFamily="34" charset="0"/>
              </a:rPr>
              <a:t>Android Application</a:t>
            </a:r>
            <a:endParaRPr lang="en-AU" sz="2000" b="1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6726881" y="6094682"/>
            <a:ext cx="2204629" cy="50392"/>
          </a:xfrm>
          <a:prstGeom prst="rect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Text Placeholder 32"/>
          <p:cNvSpPr txBox="1">
            <a:spLocks/>
          </p:cNvSpPr>
          <p:nvPr/>
        </p:nvSpPr>
        <p:spPr>
          <a:xfrm>
            <a:off x="6742627" y="5483347"/>
            <a:ext cx="2188884" cy="5374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Lato Light" panose="020F0302020204030203" pitchFamily="34" charset="0"/>
              </a:rPr>
              <a:t>beta version coming soon for user</a:t>
            </a:r>
          </a:p>
        </p:txBody>
      </p:sp>
      <p:sp>
        <p:nvSpPr>
          <p:cNvPr id="178" name="Text Placeholder 33"/>
          <p:cNvSpPr txBox="1">
            <a:spLocks/>
          </p:cNvSpPr>
          <p:nvPr/>
        </p:nvSpPr>
        <p:spPr>
          <a:xfrm>
            <a:off x="6307251" y="5123810"/>
            <a:ext cx="3059635" cy="314046"/>
          </a:xfrm>
          <a:prstGeom prst="rect">
            <a:avLst/>
          </a:prstGeom>
          <a:solidFill>
            <a:srgbClr val="E31726"/>
          </a:solidFill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2000" b="1" dirty="0" smtClean="0">
                <a:solidFill>
                  <a:schemeClr val="bg1"/>
                </a:solidFill>
                <a:latin typeface="Lato" panose="020F0502020204030203" pitchFamily="34" charset="0"/>
              </a:rPr>
              <a:t>Window Phone Application</a:t>
            </a:r>
            <a:endParaRPr lang="en-AU" sz="2000" b="1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755" y="1459197"/>
            <a:ext cx="914399" cy="914399"/>
          </a:xfrm>
          <a:prstGeom prst="rect">
            <a:avLst/>
          </a:prstGeom>
        </p:spPr>
      </p:pic>
      <p:sp>
        <p:nvSpPr>
          <p:cNvPr id="48" name="Oval 19"/>
          <p:cNvSpPr>
            <a:spLocks noChangeAspect="1" noChangeArrowheads="1"/>
          </p:cNvSpPr>
          <p:nvPr/>
        </p:nvSpPr>
        <p:spPr bwMode="auto">
          <a:xfrm>
            <a:off x="7146213" y="1186444"/>
            <a:ext cx="1365964" cy="1363233"/>
          </a:xfrm>
          <a:prstGeom prst="ellipse">
            <a:avLst/>
          </a:prstGeom>
          <a:solidFill>
            <a:srgbClr val="E31726"/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id-ID" sz="20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460" y="1428786"/>
            <a:ext cx="896078" cy="89787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549" y="4941394"/>
            <a:ext cx="1153288" cy="115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3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157" grpId="0" animBg="1"/>
      <p:bldP spid="170" grpId="0" animBg="1"/>
      <p:bldP spid="171" grpId="0"/>
      <p:bldP spid="172" grpId="0" animBg="1"/>
      <p:bldP spid="176" grpId="0" animBg="1"/>
      <p:bldP spid="177" grpId="0"/>
      <p:bldP spid="178" grpId="0" animBg="1"/>
      <p:bldP spid="4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12192000" cy="4816549"/>
          </a:xfrm>
          <a:prstGeom prst="rect">
            <a:avLst/>
          </a:prstGeom>
          <a:solidFill>
            <a:srgbClr val="21272F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3" name="Rounded Rectangle 102"/>
          <p:cNvSpPr/>
          <p:nvPr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393181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Application Interface</a:t>
            </a:r>
            <a:endParaRPr lang="id-ID" sz="3200" b="1" dirty="0"/>
          </a:p>
        </p:txBody>
      </p:sp>
      <p:sp>
        <p:nvSpPr>
          <p:cNvPr id="25" name="Oval 24"/>
          <p:cNvSpPr/>
          <p:nvPr/>
        </p:nvSpPr>
        <p:spPr>
          <a:xfrm>
            <a:off x="8163817" y="1843185"/>
            <a:ext cx="585787" cy="585787"/>
          </a:xfrm>
          <a:prstGeom prst="ellipse">
            <a:avLst/>
          </a:prstGeom>
          <a:solidFill>
            <a:srgbClr val="9379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27" name="Text Placeholder 33"/>
          <p:cNvSpPr txBox="1">
            <a:spLocks/>
          </p:cNvSpPr>
          <p:nvPr/>
        </p:nvSpPr>
        <p:spPr>
          <a:xfrm>
            <a:off x="8971722" y="2052933"/>
            <a:ext cx="1738528" cy="28017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600" b="1" dirty="0" smtClean="0">
                <a:solidFill>
                  <a:schemeClr val="bg1"/>
                </a:solidFill>
                <a:latin typeface="Lato" panose="020F0502020204030203" pitchFamily="34" charset="0"/>
              </a:rPr>
              <a:t>Online Translation</a:t>
            </a:r>
            <a:endParaRPr lang="en-AU" sz="1600" b="1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34" name="Oval 33"/>
          <p:cNvSpPr/>
          <p:nvPr/>
        </p:nvSpPr>
        <p:spPr>
          <a:xfrm flipH="1">
            <a:off x="3442396" y="1765265"/>
            <a:ext cx="585787" cy="585787"/>
          </a:xfrm>
          <a:prstGeom prst="ellipse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36" name="Text Placeholder 33"/>
          <p:cNvSpPr txBox="1">
            <a:spLocks/>
          </p:cNvSpPr>
          <p:nvPr/>
        </p:nvSpPr>
        <p:spPr>
          <a:xfrm flipH="1">
            <a:off x="1481750" y="1944710"/>
            <a:ext cx="1738528" cy="28017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AU" sz="1600" b="1" dirty="0" smtClean="0">
                <a:solidFill>
                  <a:schemeClr val="bg1"/>
                </a:solidFill>
                <a:latin typeface="Lato" panose="020F0502020204030203" pitchFamily="34" charset="0"/>
              </a:rPr>
              <a:t>Offline Translation</a:t>
            </a:r>
            <a:endParaRPr lang="en-AU" sz="1600" b="1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94" name="Text Placeholder 32"/>
          <p:cNvSpPr txBox="1">
            <a:spLocks/>
          </p:cNvSpPr>
          <p:nvPr/>
        </p:nvSpPr>
        <p:spPr>
          <a:xfrm>
            <a:off x="7249327" y="5854620"/>
            <a:ext cx="2405142" cy="42970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Lato Light" panose="020F0302020204030203" pitchFamily="34" charset="0"/>
              </a:rPr>
              <a:t>Depend on Google API</a:t>
            </a:r>
            <a:endParaRPr lang="en-US" sz="1600" dirty="0">
              <a:latin typeface="Lato Light" panose="020F0302020204030203" pitchFamily="34" charset="0"/>
            </a:endParaRPr>
          </a:p>
        </p:txBody>
      </p:sp>
      <p:sp>
        <p:nvSpPr>
          <p:cNvPr id="95" name="Text Placeholder 33"/>
          <p:cNvSpPr txBox="1">
            <a:spLocks/>
          </p:cNvSpPr>
          <p:nvPr/>
        </p:nvSpPr>
        <p:spPr>
          <a:xfrm>
            <a:off x="7233448" y="5547011"/>
            <a:ext cx="2593132" cy="34992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AU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Online Mode</a:t>
            </a:r>
            <a:endParaRPr lang="en-AU" sz="1300" b="1" dirty="0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96" name="Text Placeholder 32"/>
          <p:cNvSpPr txBox="1">
            <a:spLocks/>
          </p:cNvSpPr>
          <p:nvPr/>
        </p:nvSpPr>
        <p:spPr>
          <a:xfrm>
            <a:off x="3701455" y="5854620"/>
            <a:ext cx="2405142" cy="42970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Lato Light" panose="020F0302020204030203" pitchFamily="34" charset="0"/>
              </a:rPr>
              <a:t>Depend on Sphinx </a:t>
            </a:r>
            <a:endParaRPr lang="en-US" sz="1600" dirty="0">
              <a:latin typeface="Lato Light" panose="020F0302020204030203" pitchFamily="34" charset="0"/>
            </a:endParaRPr>
          </a:p>
        </p:txBody>
      </p:sp>
      <p:sp>
        <p:nvSpPr>
          <p:cNvPr id="97" name="Text Placeholder 33"/>
          <p:cNvSpPr txBox="1">
            <a:spLocks/>
          </p:cNvSpPr>
          <p:nvPr/>
        </p:nvSpPr>
        <p:spPr>
          <a:xfrm>
            <a:off x="3685575" y="5547010"/>
            <a:ext cx="2433627" cy="307609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AU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Offline Mode</a:t>
            </a:r>
            <a:endParaRPr lang="en-AU" sz="1600" b="1" dirty="0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100" name="Text Placeholder 33"/>
          <p:cNvSpPr txBox="1">
            <a:spLocks/>
          </p:cNvSpPr>
          <p:nvPr/>
        </p:nvSpPr>
        <p:spPr>
          <a:xfrm>
            <a:off x="3023120" y="5525745"/>
            <a:ext cx="662456" cy="662888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4400" b="1" dirty="0" smtClean="0">
                <a:solidFill>
                  <a:schemeClr val="bg1">
                    <a:lumMod val="75000"/>
                  </a:schemeClr>
                </a:solidFill>
                <a:latin typeface="Lato Black" panose="020F0A02020204030203" pitchFamily="34" charset="0"/>
              </a:rPr>
              <a:t>01</a:t>
            </a:r>
            <a:endParaRPr lang="en-AU" sz="4400" b="1" dirty="0">
              <a:solidFill>
                <a:schemeClr val="bg1">
                  <a:lumMod val="75000"/>
                </a:schemeClr>
              </a:solidFill>
              <a:latin typeface="Lato Black" panose="020F0A02020204030203" pitchFamily="34" charset="0"/>
            </a:endParaRPr>
          </a:p>
        </p:txBody>
      </p:sp>
      <p:sp>
        <p:nvSpPr>
          <p:cNvPr id="101" name="Text Placeholder 33"/>
          <p:cNvSpPr txBox="1">
            <a:spLocks/>
          </p:cNvSpPr>
          <p:nvPr/>
        </p:nvSpPr>
        <p:spPr>
          <a:xfrm>
            <a:off x="6568591" y="5525745"/>
            <a:ext cx="662456" cy="662888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4400" b="1" dirty="0" smtClean="0">
                <a:solidFill>
                  <a:schemeClr val="bg1">
                    <a:lumMod val="75000"/>
                  </a:schemeClr>
                </a:solidFill>
                <a:latin typeface="Lato Black" panose="020F0A02020204030203" pitchFamily="34" charset="0"/>
              </a:rPr>
              <a:t>02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3" name="Rounded Rectangle 92"/>
          <p:cNvSpPr/>
          <p:nvPr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1" name="Picture Placeholder 10"/>
          <p:cNvPicPr>
            <a:picLocks noGrp="1" noChangeAspect="1"/>
          </p:cNvPicPr>
          <p:nvPr>
            <p:ph type="pic" sz="quarter" idx="2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7" b="407"/>
          <a:stretch>
            <a:fillRect/>
          </a:stretch>
        </p:blipFill>
        <p:spPr>
          <a:xfrm>
            <a:off x="6363241" y="1944710"/>
            <a:ext cx="1260328" cy="2743170"/>
          </a:xfrm>
        </p:spPr>
      </p:pic>
      <p:pic>
        <p:nvPicPr>
          <p:cNvPr id="13" name="Picture Placeholder 12"/>
          <p:cNvPicPr>
            <a:picLocks noGrp="1" noChangeAspect="1"/>
          </p:cNvPicPr>
          <p:nvPr>
            <p:ph type="pic" sz="quarter" idx="2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7" r="3487"/>
          <a:stretch>
            <a:fillRect/>
          </a:stretch>
        </p:blipFill>
        <p:spPr>
          <a:xfrm>
            <a:off x="4352442" y="1400830"/>
            <a:ext cx="1766761" cy="3349324"/>
          </a:xfrm>
        </p:spPr>
      </p:pic>
      <p:sp>
        <p:nvSpPr>
          <p:cNvPr id="107" name="Shape 1766"/>
          <p:cNvSpPr/>
          <p:nvPr/>
        </p:nvSpPr>
        <p:spPr>
          <a:xfrm>
            <a:off x="6219831" y="1807583"/>
            <a:ext cx="1504366" cy="3036593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B5394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2400">
              <a:solidFill>
                <a:prstClr val="black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Shape 1766"/>
          <p:cNvSpPr/>
          <p:nvPr/>
        </p:nvSpPr>
        <p:spPr>
          <a:xfrm>
            <a:off x="4194746" y="1170942"/>
            <a:ext cx="2010799" cy="4042856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B5394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2400">
              <a:solidFill>
                <a:prstClr val="black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48882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5" grpId="0" animBg="1"/>
      <p:bldP spid="27" grpId="0"/>
      <p:bldP spid="34" grpId="0" animBg="1"/>
      <p:bldP spid="36" grpId="0"/>
      <p:bldP spid="94" grpId="0"/>
      <p:bldP spid="95" grpId="0"/>
      <p:bldP spid="96" grpId="0"/>
      <p:bldP spid="97" grpId="0"/>
      <p:bldP spid="100" grpId="0"/>
      <p:bldP spid="101" grpId="0"/>
      <p:bldP spid="107" grpId="0" animBg="1"/>
      <p:bldP spid="10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/>
          <p:cNvSpPr/>
          <p:nvPr/>
        </p:nvSpPr>
        <p:spPr>
          <a:xfrm>
            <a:off x="5030067" y="3059682"/>
            <a:ext cx="585787" cy="585787"/>
          </a:xfrm>
          <a:prstGeom prst="ellipse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29" name="Text Placeholder 32"/>
          <p:cNvSpPr txBox="1">
            <a:spLocks/>
          </p:cNvSpPr>
          <p:nvPr/>
        </p:nvSpPr>
        <p:spPr>
          <a:xfrm>
            <a:off x="5852258" y="3339859"/>
            <a:ext cx="1726361" cy="5598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sz="1200" dirty="0">
                <a:latin typeface="Lato Light" panose="020F0302020204030203" pitchFamily="34" charset="0"/>
              </a:rPr>
              <a:t>Real-Time </a:t>
            </a:r>
            <a:r>
              <a:rPr lang="en-US" sz="1200" dirty="0" smtClean="0">
                <a:latin typeface="Lato Light" panose="020F0302020204030203" pitchFamily="34" charset="0"/>
              </a:rPr>
              <a:t>Arabic-to-Sign </a:t>
            </a:r>
            <a:r>
              <a:rPr lang="en-US" sz="1200" dirty="0">
                <a:latin typeface="Lato Light" panose="020F0302020204030203" pitchFamily="34" charset="0"/>
              </a:rPr>
              <a:t>Language Translation </a:t>
            </a:r>
          </a:p>
        </p:txBody>
      </p:sp>
      <p:sp>
        <p:nvSpPr>
          <p:cNvPr id="30" name="Text Placeholder 33"/>
          <p:cNvSpPr txBox="1">
            <a:spLocks/>
          </p:cNvSpPr>
          <p:nvPr/>
        </p:nvSpPr>
        <p:spPr>
          <a:xfrm>
            <a:off x="5837972" y="3059681"/>
            <a:ext cx="1738528" cy="28017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600" b="1" dirty="0">
                <a:latin typeface="Lato" panose="020F0502020204030203" pitchFamily="34" charset="0"/>
              </a:rPr>
              <a:t>Translation </a:t>
            </a:r>
          </a:p>
        </p:txBody>
      </p:sp>
      <p:sp>
        <p:nvSpPr>
          <p:cNvPr id="31" name="Oval 30"/>
          <p:cNvSpPr/>
          <p:nvPr/>
        </p:nvSpPr>
        <p:spPr>
          <a:xfrm>
            <a:off x="5030067" y="4043165"/>
            <a:ext cx="585787" cy="585787"/>
          </a:xfrm>
          <a:prstGeom prst="ellipse">
            <a:avLst/>
          </a:prstGeom>
          <a:solidFill>
            <a:srgbClr val="00B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2" name="Text Placeholder 32"/>
          <p:cNvSpPr txBox="1">
            <a:spLocks/>
          </p:cNvSpPr>
          <p:nvPr/>
        </p:nvSpPr>
        <p:spPr>
          <a:xfrm>
            <a:off x="5852258" y="4323342"/>
            <a:ext cx="1726361" cy="5598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Lato Light" panose="020F0302020204030203" pitchFamily="34" charset="0"/>
              </a:rPr>
              <a:t>More than 100 Arabic word</a:t>
            </a:r>
            <a:endParaRPr lang="en-US" sz="1200" dirty="0">
              <a:latin typeface="Lato Light" panose="020F0302020204030203" pitchFamily="34" charset="0"/>
            </a:endParaRPr>
          </a:p>
        </p:txBody>
      </p:sp>
      <p:sp>
        <p:nvSpPr>
          <p:cNvPr id="33" name="Text Placeholder 33"/>
          <p:cNvSpPr txBox="1">
            <a:spLocks/>
          </p:cNvSpPr>
          <p:nvPr/>
        </p:nvSpPr>
        <p:spPr>
          <a:xfrm>
            <a:off x="5837972" y="4043164"/>
            <a:ext cx="1738528" cy="28017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600" b="1" dirty="0">
                <a:latin typeface="Lato" panose="020F0502020204030203" pitchFamily="34" charset="0"/>
              </a:rPr>
              <a:t>Arabic </a:t>
            </a:r>
            <a:r>
              <a:rPr lang="en-AU" sz="1600" b="1" dirty="0" smtClean="0">
                <a:latin typeface="Lato" panose="020F0502020204030203" pitchFamily="34" charset="0"/>
              </a:rPr>
              <a:t>Speech</a:t>
            </a:r>
            <a:endParaRPr lang="en-AU" sz="1600" b="1" dirty="0">
              <a:latin typeface="Lato" panose="020F0502020204030203" pitchFamily="34" charset="0"/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7961763" y="3059682"/>
            <a:ext cx="585787" cy="58578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119" name="Text Placeholder 32"/>
          <p:cNvSpPr txBox="1">
            <a:spLocks/>
          </p:cNvSpPr>
          <p:nvPr/>
        </p:nvSpPr>
        <p:spPr>
          <a:xfrm>
            <a:off x="8783954" y="3339859"/>
            <a:ext cx="1726361" cy="5598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Lato Light" panose="020F0302020204030203" pitchFamily="34" charset="0"/>
              </a:rPr>
              <a:t>Google </a:t>
            </a:r>
            <a:r>
              <a:rPr lang="en-US" sz="1200" dirty="0">
                <a:latin typeface="Lato Light" panose="020F0302020204030203" pitchFamily="34" charset="0"/>
              </a:rPr>
              <a:t>speed </a:t>
            </a:r>
            <a:r>
              <a:rPr lang="en-US" sz="1200" dirty="0" smtClean="0">
                <a:latin typeface="Lato Light" panose="020F0302020204030203" pitchFamily="34" charset="0"/>
              </a:rPr>
              <a:t>API</a:t>
            </a:r>
            <a:endParaRPr lang="en-US" sz="1200" dirty="0">
              <a:latin typeface="Lato Light" panose="020F0302020204030203" pitchFamily="34" charset="0"/>
            </a:endParaRPr>
          </a:p>
        </p:txBody>
      </p:sp>
      <p:sp>
        <p:nvSpPr>
          <p:cNvPr id="120" name="Text Placeholder 33"/>
          <p:cNvSpPr txBox="1">
            <a:spLocks/>
          </p:cNvSpPr>
          <p:nvPr/>
        </p:nvSpPr>
        <p:spPr>
          <a:xfrm>
            <a:off x="8769668" y="3059681"/>
            <a:ext cx="1738528" cy="28017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600" b="1" dirty="0" smtClean="0">
                <a:latin typeface="Lato" panose="020F0502020204030203" pitchFamily="34" charset="0"/>
              </a:rPr>
              <a:t>Online Mode</a:t>
            </a:r>
            <a:endParaRPr lang="en-AU" sz="1600" b="1" dirty="0">
              <a:latin typeface="Lato" panose="020F0502020204030203" pitchFamily="34" charset="0"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7961763" y="4043165"/>
            <a:ext cx="585787" cy="585787"/>
          </a:xfrm>
          <a:prstGeom prst="ellipse">
            <a:avLst/>
          </a:prstGeom>
          <a:solidFill>
            <a:srgbClr val="9379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122" name="Text Placeholder 32"/>
          <p:cNvSpPr txBox="1">
            <a:spLocks/>
          </p:cNvSpPr>
          <p:nvPr/>
        </p:nvSpPr>
        <p:spPr>
          <a:xfrm>
            <a:off x="8783954" y="4323342"/>
            <a:ext cx="1726361" cy="5598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Lato Light" panose="020F0302020204030203" pitchFamily="34" charset="0"/>
              </a:rPr>
              <a:t>Choose your speech domain to get right result</a:t>
            </a:r>
            <a:endParaRPr lang="en-US" sz="1200" dirty="0">
              <a:latin typeface="Lato Light" panose="020F0302020204030203" pitchFamily="34" charset="0"/>
            </a:endParaRPr>
          </a:p>
        </p:txBody>
      </p:sp>
      <p:sp>
        <p:nvSpPr>
          <p:cNvPr id="132" name="Text Placeholder 33"/>
          <p:cNvSpPr txBox="1">
            <a:spLocks/>
          </p:cNvSpPr>
          <p:nvPr/>
        </p:nvSpPr>
        <p:spPr>
          <a:xfrm>
            <a:off x="8769668" y="4043164"/>
            <a:ext cx="1738528" cy="28017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600" b="1" dirty="0">
                <a:latin typeface="Lato" panose="020F0502020204030203" pitchFamily="34" charset="0"/>
              </a:rPr>
              <a:t>Sign of the Day</a:t>
            </a:r>
          </a:p>
        </p:txBody>
      </p:sp>
      <p:sp>
        <p:nvSpPr>
          <p:cNvPr id="133" name="Text Placeholder 32"/>
          <p:cNvSpPr txBox="1">
            <a:spLocks/>
          </p:cNvSpPr>
          <p:nvPr/>
        </p:nvSpPr>
        <p:spPr>
          <a:xfrm>
            <a:off x="5017855" y="1152825"/>
            <a:ext cx="5478129" cy="123569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latin typeface="Lato Light" panose="020F0302020204030203" pitchFamily="34" charset="0"/>
              </a:rPr>
              <a:t> Sign Language Translator is a mobile app. that interprets spoken </a:t>
            </a:r>
            <a:r>
              <a:rPr lang="en-US" sz="1400" dirty="0" smtClean="0">
                <a:latin typeface="Lato Light" panose="020F0302020204030203" pitchFamily="34" charset="0"/>
              </a:rPr>
              <a:t> </a:t>
            </a:r>
            <a:r>
              <a:rPr lang="en-US" sz="1400" dirty="0">
                <a:latin typeface="Lato Light" panose="020F0302020204030203" pitchFamily="34" charset="0"/>
              </a:rPr>
              <a:t>Arabic </a:t>
            </a:r>
            <a:r>
              <a:rPr lang="en-US" sz="1400" dirty="0" smtClean="0">
                <a:latin typeface="Lato Light" panose="020F0302020204030203" pitchFamily="34" charset="0"/>
              </a:rPr>
              <a:t>into sign </a:t>
            </a:r>
            <a:r>
              <a:rPr lang="en-US" sz="1400" dirty="0">
                <a:latin typeface="Lato Light" panose="020F0302020204030203" pitchFamily="34" charset="0"/>
              </a:rPr>
              <a:t>language using a friendly avatar</a:t>
            </a:r>
            <a:r>
              <a:rPr lang="en-US" sz="1400" dirty="0" smtClean="0">
                <a:latin typeface="Lato Light" panose="020F0302020204030203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latin typeface="Lato Light" panose="020F0302020204030203" pitchFamily="34" charset="0"/>
              </a:rPr>
              <a:t>translations, enabling easier communication with the deaf &amp; hard of hearing community without having to know sign language</a:t>
            </a:r>
            <a:r>
              <a:rPr lang="en-US" sz="1400" dirty="0" smtClean="0">
                <a:latin typeface="Lato Light" panose="020F0302020204030203" pitchFamily="34" charset="0"/>
              </a:rPr>
              <a:t>.</a:t>
            </a:r>
            <a:endParaRPr lang="en-US" sz="1400" dirty="0">
              <a:latin typeface="Lato Light" panose="020F0302020204030203" pitchFamily="34" charset="0"/>
            </a:endParaRPr>
          </a:p>
        </p:txBody>
      </p:sp>
      <p:sp>
        <p:nvSpPr>
          <p:cNvPr id="134" name="Text Placeholder 33"/>
          <p:cNvSpPr txBox="1">
            <a:spLocks/>
          </p:cNvSpPr>
          <p:nvPr/>
        </p:nvSpPr>
        <p:spPr>
          <a:xfrm>
            <a:off x="5030067" y="604359"/>
            <a:ext cx="5478129" cy="405001"/>
          </a:xfrm>
          <a:prstGeom prst="rect">
            <a:avLst/>
          </a:prstGeom>
          <a:solidFill>
            <a:srgbClr val="F23B48"/>
          </a:solidFill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3200" dirty="0" smtClean="0">
                <a:solidFill>
                  <a:schemeClr val="bg1"/>
                </a:solidFill>
                <a:latin typeface="Lato Bold" panose="020F0802020204030203" pitchFamily="34" charset="0"/>
              </a:rPr>
              <a:t>Features </a:t>
            </a:r>
            <a:endParaRPr lang="en-AU" sz="3200" dirty="0">
              <a:solidFill>
                <a:schemeClr val="bg1"/>
              </a:solidFill>
              <a:latin typeface="Lato Bold" panose="020F0802020204030203" pitchFamily="34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6" name="Shape 1766"/>
          <p:cNvSpPr/>
          <p:nvPr/>
        </p:nvSpPr>
        <p:spPr>
          <a:xfrm>
            <a:off x="746974" y="270456"/>
            <a:ext cx="3348507" cy="6259133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B5394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2400">
              <a:solidFill>
                <a:prstClr val="black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82" y="772733"/>
            <a:ext cx="3106869" cy="5076986"/>
          </a:xfrm>
          <a:prstGeom prst="rect">
            <a:avLst/>
          </a:prstGeom>
        </p:spPr>
      </p:pic>
      <p:sp>
        <p:nvSpPr>
          <p:cNvPr id="19" name="Oval 18"/>
          <p:cNvSpPr/>
          <p:nvPr/>
        </p:nvSpPr>
        <p:spPr>
          <a:xfrm>
            <a:off x="5030067" y="5052594"/>
            <a:ext cx="585787" cy="585787"/>
          </a:xfrm>
          <a:prstGeom prst="ellipse">
            <a:avLst/>
          </a:prstGeom>
          <a:solidFill>
            <a:srgbClr val="B2D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0" name="Text Placeholder 32"/>
          <p:cNvSpPr txBox="1">
            <a:spLocks/>
          </p:cNvSpPr>
          <p:nvPr/>
        </p:nvSpPr>
        <p:spPr>
          <a:xfrm>
            <a:off x="5852258" y="5332771"/>
            <a:ext cx="1726361" cy="5598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Lato Light" panose="020F0302020204030203" pitchFamily="34" charset="0"/>
              </a:rPr>
              <a:t>Replay sign for single character</a:t>
            </a:r>
            <a:endParaRPr lang="en-US" sz="1200" dirty="0">
              <a:latin typeface="Lato Light" panose="020F0302020204030203" pitchFamily="34" charset="0"/>
            </a:endParaRPr>
          </a:p>
        </p:txBody>
      </p:sp>
      <p:sp>
        <p:nvSpPr>
          <p:cNvPr id="21" name="Text Placeholder 33"/>
          <p:cNvSpPr txBox="1">
            <a:spLocks/>
          </p:cNvSpPr>
          <p:nvPr/>
        </p:nvSpPr>
        <p:spPr>
          <a:xfrm>
            <a:off x="5837972" y="5052593"/>
            <a:ext cx="1738528" cy="28017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600" b="1" dirty="0" smtClean="0">
                <a:latin typeface="Lato" panose="020F0502020204030203" pitchFamily="34" charset="0"/>
              </a:rPr>
              <a:t>Replay your Sign</a:t>
            </a:r>
            <a:endParaRPr lang="en-AU" sz="1600" b="1" dirty="0"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353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/>
      <p:bldP spid="30" grpId="0"/>
      <p:bldP spid="31" grpId="0" animBg="1"/>
      <p:bldP spid="32" grpId="0"/>
      <p:bldP spid="33" grpId="0"/>
      <p:bldP spid="118" grpId="0" animBg="1"/>
      <p:bldP spid="119" grpId="0"/>
      <p:bldP spid="120" grpId="0"/>
      <p:bldP spid="121" grpId="0" animBg="1"/>
      <p:bldP spid="122" grpId="0"/>
      <p:bldP spid="132" grpId="0"/>
      <p:bldP spid="133" grpId="0"/>
      <p:bldP spid="134" grpId="0" animBg="1"/>
      <p:bldP spid="19" grpId="0" animBg="1"/>
      <p:bldP spid="2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05200" y="308837"/>
            <a:ext cx="10905239" cy="444500"/>
          </a:xfrm>
          <a:solidFill>
            <a:srgbClr val="F23B48"/>
          </a:solidFill>
        </p:spPr>
        <p:txBody>
          <a:bodyPr>
            <a:normAutofit/>
          </a:bodyPr>
          <a:lstStyle/>
          <a:p>
            <a:r>
              <a:rPr lang="en-US" sz="3200" b="1" dirty="0" smtClean="0"/>
              <a:t>Application Overview</a:t>
            </a:r>
            <a:endParaRPr lang="id-ID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3" name="Rounded Rectangle 82"/>
          <p:cNvSpPr/>
          <p:nvPr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62" name="Group 161"/>
          <p:cNvGrpSpPr/>
          <p:nvPr/>
        </p:nvGrpSpPr>
        <p:grpSpPr>
          <a:xfrm rot="10800000">
            <a:off x="7424345" y="2442736"/>
            <a:ext cx="2100883" cy="360191"/>
            <a:chOff x="1652259" y="4256917"/>
            <a:chExt cx="1206254" cy="360191"/>
          </a:xfrm>
        </p:grpSpPr>
        <p:cxnSp>
          <p:nvCxnSpPr>
            <p:cNvPr id="163" name="Straight Connector 162"/>
            <p:cNvCxnSpPr/>
            <p:nvPr/>
          </p:nvCxnSpPr>
          <p:spPr>
            <a:xfrm flipH="1">
              <a:off x="1652259" y="4256917"/>
              <a:ext cx="1206254" cy="0"/>
            </a:xfrm>
            <a:prstGeom prst="line">
              <a:avLst/>
            </a:prstGeom>
            <a:ln>
              <a:solidFill>
                <a:srgbClr val="F23B48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 flipH="1">
              <a:off x="1652259" y="4256917"/>
              <a:ext cx="0" cy="360191"/>
            </a:xfrm>
            <a:prstGeom prst="line">
              <a:avLst/>
            </a:prstGeom>
            <a:ln>
              <a:solidFill>
                <a:srgbClr val="F23B48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ounded Rectangle 26"/>
          <p:cNvSpPr/>
          <p:nvPr/>
        </p:nvSpPr>
        <p:spPr>
          <a:xfrm>
            <a:off x="8766360" y="1900607"/>
            <a:ext cx="1517740" cy="586271"/>
          </a:xfrm>
          <a:prstGeom prst="roundRect">
            <a:avLst>
              <a:gd name="adj" fmla="val 7215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bg1"/>
                </a:solidFill>
                <a:latin typeface="Lato" panose="020F0502020204030203" pitchFamily="34" charset="0"/>
              </a:rPr>
              <a:t>Avatar</a:t>
            </a:r>
            <a:endParaRPr lang="en-AU" sz="14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grpSp>
        <p:nvGrpSpPr>
          <p:cNvPr id="177" name="Group 176"/>
          <p:cNvGrpSpPr/>
          <p:nvPr/>
        </p:nvGrpSpPr>
        <p:grpSpPr>
          <a:xfrm rot="10800000" flipH="1">
            <a:off x="2473308" y="1413854"/>
            <a:ext cx="1908490" cy="360191"/>
            <a:chOff x="1652259" y="4256917"/>
            <a:chExt cx="1206254" cy="360191"/>
          </a:xfrm>
        </p:grpSpPr>
        <p:cxnSp>
          <p:nvCxnSpPr>
            <p:cNvPr id="178" name="Straight Connector 177"/>
            <p:cNvCxnSpPr/>
            <p:nvPr/>
          </p:nvCxnSpPr>
          <p:spPr>
            <a:xfrm flipH="1">
              <a:off x="1652259" y="4256917"/>
              <a:ext cx="1206254" cy="0"/>
            </a:xfrm>
            <a:prstGeom prst="line">
              <a:avLst/>
            </a:prstGeom>
            <a:ln>
              <a:solidFill>
                <a:srgbClr val="F23B48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 flipH="1">
              <a:off x="1652259" y="4256917"/>
              <a:ext cx="0" cy="360191"/>
            </a:xfrm>
            <a:prstGeom prst="line">
              <a:avLst/>
            </a:prstGeom>
            <a:ln>
              <a:solidFill>
                <a:srgbClr val="F23B48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0" name="Rounded Rectangle 179"/>
          <p:cNvSpPr/>
          <p:nvPr/>
        </p:nvSpPr>
        <p:spPr>
          <a:xfrm flipH="1">
            <a:off x="1714436" y="871727"/>
            <a:ext cx="1517740" cy="586271"/>
          </a:xfrm>
          <a:prstGeom prst="roundRect">
            <a:avLst>
              <a:gd name="adj" fmla="val 7215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bg1"/>
                </a:solidFill>
                <a:latin typeface="Lato" panose="020F0502020204030203" pitchFamily="34" charset="0"/>
              </a:rPr>
              <a:t>Speech status</a:t>
            </a:r>
            <a:endParaRPr lang="en-AU" sz="14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184" name="Rounded Rectangle 183"/>
          <p:cNvSpPr/>
          <p:nvPr/>
        </p:nvSpPr>
        <p:spPr>
          <a:xfrm flipH="1">
            <a:off x="1663791" y="5127016"/>
            <a:ext cx="1517740" cy="586271"/>
          </a:xfrm>
          <a:prstGeom prst="roundRect">
            <a:avLst>
              <a:gd name="adj" fmla="val 7215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bg1"/>
                </a:solidFill>
                <a:latin typeface="Lato" panose="020F0502020204030203" pitchFamily="34" charset="0"/>
              </a:rPr>
              <a:t>View Sign of text</a:t>
            </a:r>
            <a:endParaRPr lang="en-AU" sz="14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cxnSp>
        <p:nvCxnSpPr>
          <p:cNvPr id="186" name="Straight Connector 185"/>
          <p:cNvCxnSpPr/>
          <p:nvPr/>
        </p:nvCxnSpPr>
        <p:spPr>
          <a:xfrm>
            <a:off x="7400952" y="5420152"/>
            <a:ext cx="1550456" cy="0"/>
          </a:xfrm>
          <a:prstGeom prst="line">
            <a:avLst/>
          </a:prstGeom>
          <a:ln>
            <a:solidFill>
              <a:srgbClr val="F23B4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ounded Rectangle 187"/>
          <p:cNvSpPr/>
          <p:nvPr/>
        </p:nvSpPr>
        <p:spPr>
          <a:xfrm>
            <a:off x="8250967" y="5079681"/>
            <a:ext cx="1517740" cy="586271"/>
          </a:xfrm>
          <a:prstGeom prst="roundRect">
            <a:avLst>
              <a:gd name="adj" fmla="val 7215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bg1"/>
                </a:solidFill>
                <a:latin typeface="Lato" panose="020F0502020204030203" pitchFamily="34" charset="0"/>
              </a:rPr>
              <a:t>Replay Sign</a:t>
            </a:r>
            <a:endParaRPr lang="en-AU" sz="14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pic>
        <p:nvPicPr>
          <p:cNvPr id="20" name="Picture Placeholder 19"/>
          <p:cNvPicPr>
            <a:picLocks noGrp="1" noChangeAspect="1"/>
          </p:cNvPicPr>
          <p:nvPr>
            <p:ph type="pic" sz="quarter" idx="2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5" r="1005"/>
          <a:stretch>
            <a:fillRect/>
          </a:stretch>
        </p:blipFill>
        <p:spPr>
          <a:xfrm>
            <a:off x="4381798" y="871727"/>
            <a:ext cx="3019425" cy="5059362"/>
          </a:xfrm>
        </p:spPr>
      </p:pic>
      <p:sp>
        <p:nvSpPr>
          <p:cNvPr id="44" name="Rounded Rectangle 43"/>
          <p:cNvSpPr/>
          <p:nvPr/>
        </p:nvSpPr>
        <p:spPr>
          <a:xfrm flipH="1">
            <a:off x="1663791" y="3093688"/>
            <a:ext cx="1517740" cy="586271"/>
          </a:xfrm>
          <a:prstGeom prst="roundRect">
            <a:avLst>
              <a:gd name="adj" fmla="val 7215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bg1"/>
                </a:solidFill>
                <a:latin typeface="Lato" panose="020F0502020204030203" pitchFamily="34" charset="0"/>
              </a:rPr>
              <a:t>Domain of Speech</a:t>
            </a:r>
            <a:endParaRPr lang="en-AU" sz="14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3181531" y="5382760"/>
            <a:ext cx="1181005" cy="0"/>
          </a:xfrm>
          <a:prstGeom prst="line">
            <a:avLst/>
          </a:prstGeom>
          <a:ln>
            <a:solidFill>
              <a:srgbClr val="F23B4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 flipH="1">
            <a:off x="5132640" y="6271729"/>
            <a:ext cx="1517740" cy="586271"/>
          </a:xfrm>
          <a:prstGeom prst="roundRect">
            <a:avLst>
              <a:gd name="adj" fmla="val 7215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bg1"/>
                </a:solidFill>
                <a:latin typeface="Lato" panose="020F0502020204030203" pitchFamily="34" charset="0"/>
              </a:rPr>
              <a:t>Start Speech</a:t>
            </a:r>
            <a:endParaRPr lang="en-AU" sz="14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cxnSp>
        <p:nvCxnSpPr>
          <p:cNvPr id="48" name="Straight Connector 47"/>
          <p:cNvCxnSpPr>
            <a:stCxn id="20" idx="2"/>
            <a:endCxn id="47" idx="0"/>
          </p:cNvCxnSpPr>
          <p:nvPr/>
        </p:nvCxnSpPr>
        <p:spPr>
          <a:xfrm flipH="1">
            <a:off x="5891510" y="5931089"/>
            <a:ext cx="1" cy="340640"/>
          </a:xfrm>
          <a:prstGeom prst="line">
            <a:avLst/>
          </a:prstGeom>
          <a:ln>
            <a:solidFill>
              <a:srgbClr val="F23B4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 rot="10800000" flipH="1">
            <a:off x="2422661" y="3672471"/>
            <a:ext cx="1908490" cy="360191"/>
            <a:chOff x="1652259" y="4256917"/>
            <a:chExt cx="1206254" cy="360191"/>
          </a:xfrm>
        </p:grpSpPr>
        <p:cxnSp>
          <p:nvCxnSpPr>
            <p:cNvPr id="25" name="Straight Connector 24"/>
            <p:cNvCxnSpPr/>
            <p:nvPr/>
          </p:nvCxnSpPr>
          <p:spPr>
            <a:xfrm flipH="1">
              <a:off x="1652259" y="4256917"/>
              <a:ext cx="1206254" cy="0"/>
            </a:xfrm>
            <a:prstGeom prst="line">
              <a:avLst/>
            </a:prstGeom>
            <a:ln>
              <a:solidFill>
                <a:srgbClr val="F23B48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1652259" y="4256917"/>
              <a:ext cx="0" cy="360191"/>
            </a:xfrm>
            <a:prstGeom prst="line">
              <a:avLst/>
            </a:prstGeom>
            <a:ln>
              <a:solidFill>
                <a:srgbClr val="F23B48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ounded Rectangle 27"/>
          <p:cNvSpPr/>
          <p:nvPr/>
        </p:nvSpPr>
        <p:spPr>
          <a:xfrm flipH="1">
            <a:off x="8601490" y="3679959"/>
            <a:ext cx="1517740" cy="586271"/>
          </a:xfrm>
          <a:prstGeom prst="roundRect">
            <a:avLst>
              <a:gd name="adj" fmla="val 7215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bg1"/>
                </a:solidFill>
                <a:latin typeface="Lato" panose="020F0502020204030203" pitchFamily="34" charset="0"/>
              </a:rPr>
              <a:t>Result </a:t>
            </a:r>
            <a:r>
              <a:rPr lang="en-AU" sz="1400" dirty="0" smtClean="0">
                <a:solidFill>
                  <a:schemeClr val="bg1"/>
                </a:solidFill>
                <a:latin typeface="Lato" panose="020F0502020204030203" pitchFamily="34" charset="0"/>
              </a:rPr>
              <a:t>of Speech</a:t>
            </a:r>
            <a:endParaRPr lang="en-AU" sz="14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5684319" y="3973094"/>
            <a:ext cx="2917171" cy="0"/>
          </a:xfrm>
          <a:prstGeom prst="line">
            <a:avLst/>
          </a:prstGeom>
          <a:ln>
            <a:solidFill>
              <a:srgbClr val="F23B4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94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27" grpId="0" animBg="1"/>
      <p:bldP spid="180" grpId="0" animBg="1"/>
      <p:bldP spid="184" grpId="0" animBg="1"/>
      <p:bldP spid="188" grpId="0" animBg="1"/>
      <p:bldP spid="44" grpId="0" animBg="1"/>
      <p:bldP spid="47" grpId="0" animBg="1"/>
      <p:bldP spid="2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151</Words>
  <Application>Microsoft Office PowerPoint</Application>
  <PresentationFormat>Widescreen</PresentationFormat>
  <Paragraphs>52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Arial</vt:lpstr>
      <vt:lpstr>Calibri</vt:lpstr>
      <vt:lpstr>Calibri Light</vt:lpstr>
      <vt:lpstr>FontAwesome</vt:lpstr>
      <vt:lpstr>Lato</vt:lpstr>
      <vt:lpstr>Lato Black</vt:lpstr>
      <vt:lpstr>Lato Bold</vt:lpstr>
      <vt:lpstr>Lato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Ahmed.M Hassan</dc:creator>
  <cp:lastModifiedBy>Ahmed.M Hassan</cp:lastModifiedBy>
  <cp:revision>21</cp:revision>
  <dcterms:created xsi:type="dcterms:W3CDTF">2016-07-12T10:33:31Z</dcterms:created>
  <dcterms:modified xsi:type="dcterms:W3CDTF">2016-07-15T12:13:34Z</dcterms:modified>
</cp:coreProperties>
</file>