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DA97-CD6F-4B78-A874-113D8128F59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534E2-6318-4978-A3DB-BFADB11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534E2-6318-4978-A3DB-BFADB113D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604B7112-4ADF-3180-C9AE-C4287A4C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5515" y="2926447"/>
            <a:ext cx="2576701" cy="393155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822042 h 2414332"/>
              <a:gd name="connsiteX6" fmla="*/ 2644724 w 2644724"/>
              <a:gd name="connsiteY6" fmla="*/ 2414306 h 2414332"/>
              <a:gd name="connsiteX7" fmla="*/ 2644719 w 2644724"/>
              <a:gd name="connsiteY7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2644724 w 2644724"/>
              <a:gd name="connsiteY5" fmla="*/ 2414306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2799 w 1324529"/>
              <a:gd name="connsiteY0" fmla="*/ 1285562 h 1285562"/>
              <a:gd name="connsiteX1" fmla="*/ 0 w 1324529"/>
              <a:gd name="connsiteY1" fmla="*/ 822042 h 1285562"/>
              <a:gd name="connsiteX2" fmla="*/ 345405 w 1324529"/>
              <a:gd name="connsiteY2" fmla="*/ 354733 h 1285562"/>
              <a:gd name="connsiteX3" fmla="*/ 1181815 w 1324529"/>
              <a:gd name="connsiteY3" fmla="*/ 88701 h 1285562"/>
              <a:gd name="connsiteX4" fmla="*/ 1324529 w 1324529"/>
              <a:gd name="connsiteY4" fmla="*/ 0 h 1285562"/>
              <a:gd name="connsiteX0" fmla="*/ 2799 w 1246160"/>
              <a:gd name="connsiteY0" fmla="*/ 1236565 h 1236565"/>
              <a:gd name="connsiteX1" fmla="*/ 0 w 1246160"/>
              <a:gd name="connsiteY1" fmla="*/ 773045 h 1236565"/>
              <a:gd name="connsiteX2" fmla="*/ 345405 w 1246160"/>
              <a:gd name="connsiteY2" fmla="*/ 305736 h 1236565"/>
              <a:gd name="connsiteX3" fmla="*/ 1181815 w 1246160"/>
              <a:gd name="connsiteY3" fmla="*/ 39704 h 1236565"/>
              <a:gd name="connsiteX4" fmla="*/ 1246160 w 1246160"/>
              <a:gd name="connsiteY4" fmla="*/ 0 h 123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60" h="1236565">
                <a:moveTo>
                  <a:pt x="2799" y="1236565"/>
                </a:moveTo>
                <a:lnTo>
                  <a:pt x="0" y="773045"/>
                </a:lnTo>
                <a:cubicBezTo>
                  <a:pt x="0" y="531788"/>
                  <a:pt x="107938" y="411031"/>
                  <a:pt x="345405" y="305736"/>
                </a:cubicBezTo>
                <a:cubicBezTo>
                  <a:pt x="592364" y="215005"/>
                  <a:pt x="894152" y="180671"/>
                  <a:pt x="1181815" y="39704"/>
                </a:cubicBezTo>
                <a:lnTo>
                  <a:pt x="124616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868207" y="10934"/>
            <a:ext cx="5314147" cy="4209805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822042 h 2414332"/>
              <a:gd name="connsiteX1" fmla="*/ 345405 w 2644724"/>
              <a:gd name="connsiteY1" fmla="*/ 354733 h 2414332"/>
              <a:gd name="connsiteX2" fmla="*/ 1181815 w 2644724"/>
              <a:gd name="connsiteY2" fmla="*/ 88701 h 2414332"/>
              <a:gd name="connsiteX3" fmla="*/ 1324529 w 2644724"/>
              <a:gd name="connsiteY3" fmla="*/ 0 h 2414332"/>
              <a:gd name="connsiteX4" fmla="*/ 1455933 w 2644724"/>
              <a:gd name="connsiteY4" fmla="*/ 80922 h 2414332"/>
              <a:gd name="connsiteX5" fmla="*/ 2299319 w 2644724"/>
              <a:gd name="connsiteY5" fmla="*/ 354733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8" fmla="*/ 2510372 w 2644724"/>
              <a:gd name="connsiteY8" fmla="*/ 1599532 h 2414306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0" fmla="*/ 0 w 2644724"/>
              <a:gd name="connsiteY0" fmla="*/ 822042 h 1320042"/>
              <a:gd name="connsiteX1" fmla="*/ 345405 w 2644724"/>
              <a:gd name="connsiteY1" fmla="*/ 354733 h 1320042"/>
              <a:gd name="connsiteX2" fmla="*/ 1181815 w 2644724"/>
              <a:gd name="connsiteY2" fmla="*/ 88701 h 1320042"/>
              <a:gd name="connsiteX3" fmla="*/ 1324529 w 2644724"/>
              <a:gd name="connsiteY3" fmla="*/ 0 h 1320042"/>
              <a:gd name="connsiteX4" fmla="*/ 1455933 w 2644724"/>
              <a:gd name="connsiteY4" fmla="*/ 80922 h 1320042"/>
              <a:gd name="connsiteX5" fmla="*/ 2299319 w 2644724"/>
              <a:gd name="connsiteY5" fmla="*/ 354733 h 1320042"/>
              <a:gd name="connsiteX6" fmla="*/ 2644724 w 2644724"/>
              <a:gd name="connsiteY6" fmla="*/ 822042 h 1320042"/>
              <a:gd name="connsiteX7" fmla="*/ 2644724 w 2644724"/>
              <a:gd name="connsiteY7" fmla="*/ 1320042 h 1320042"/>
              <a:gd name="connsiteX0" fmla="*/ 0 w 2644724"/>
              <a:gd name="connsiteY0" fmla="*/ 822042 h 1320042"/>
              <a:gd name="connsiteX1" fmla="*/ 77463 w 2644724"/>
              <a:gd name="connsiteY1" fmla="*/ 552223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570060"/>
              <a:gd name="connsiteY0" fmla="*/ 541335 h 1320042"/>
              <a:gd name="connsiteX1" fmla="*/ 270741 w 2570060"/>
              <a:gd name="connsiteY1" fmla="*/ 354733 h 1320042"/>
              <a:gd name="connsiteX2" fmla="*/ 1107151 w 2570060"/>
              <a:gd name="connsiteY2" fmla="*/ 88701 h 1320042"/>
              <a:gd name="connsiteX3" fmla="*/ 1249865 w 2570060"/>
              <a:gd name="connsiteY3" fmla="*/ 0 h 1320042"/>
              <a:gd name="connsiteX4" fmla="*/ 1381269 w 2570060"/>
              <a:gd name="connsiteY4" fmla="*/ 80922 h 1320042"/>
              <a:gd name="connsiteX5" fmla="*/ 2224655 w 2570060"/>
              <a:gd name="connsiteY5" fmla="*/ 354733 h 1320042"/>
              <a:gd name="connsiteX6" fmla="*/ 2570060 w 2570060"/>
              <a:gd name="connsiteY6" fmla="*/ 822042 h 1320042"/>
              <a:gd name="connsiteX7" fmla="*/ 2570060 w 2570060"/>
              <a:gd name="connsiteY7" fmla="*/ 1320042 h 132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0060" h="1320042">
                <a:moveTo>
                  <a:pt x="0" y="541335"/>
                </a:moveTo>
                <a:cubicBezTo>
                  <a:pt x="57568" y="476153"/>
                  <a:pt x="86682" y="431987"/>
                  <a:pt x="270741" y="354733"/>
                </a:cubicBezTo>
                <a:cubicBezTo>
                  <a:pt x="517700" y="264002"/>
                  <a:pt x="819488" y="229668"/>
                  <a:pt x="1107151" y="88701"/>
                </a:cubicBezTo>
                <a:lnTo>
                  <a:pt x="1249865" y="0"/>
                </a:lnTo>
                <a:lnTo>
                  <a:pt x="1381269" y="80922"/>
                </a:lnTo>
                <a:cubicBezTo>
                  <a:pt x="1668932" y="221889"/>
                  <a:pt x="1977697" y="264002"/>
                  <a:pt x="2224655" y="354733"/>
                </a:cubicBezTo>
                <a:cubicBezTo>
                  <a:pt x="2462122" y="460028"/>
                  <a:pt x="2570060" y="580785"/>
                  <a:pt x="2570060" y="822042"/>
                </a:cubicBezTo>
                <a:lnTo>
                  <a:pt x="2570060" y="1320042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323512-3278-C4A2-7D5C-DF8F1C8A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95" y="0"/>
            <a:ext cx="8967020" cy="5171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063D8-02F3-DB0F-E727-35BD687763D4}"/>
              </a:ext>
            </a:extLst>
          </p:cNvPr>
          <p:cNvSpPr txBox="1"/>
          <p:nvPr/>
        </p:nvSpPr>
        <p:spPr>
          <a:xfrm>
            <a:off x="147485" y="432619"/>
            <a:ext cx="2910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 used the SUMIF function to calculate the total sales for each customer</a:t>
            </a:r>
          </a:p>
        </p:txBody>
      </p:sp>
    </p:spTree>
    <p:extLst>
      <p:ext uri="{BB962C8B-B14F-4D97-AF65-F5344CB8AC3E}">
        <p14:creationId xmlns:p14="http://schemas.microsoft.com/office/powerpoint/2010/main" val="17487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89857-0248-2A95-B88B-47048572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71" y="0"/>
            <a:ext cx="82689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1B6EC-B294-B3F3-6DCF-8CAC7BBC1DC9}"/>
              </a:ext>
            </a:extLst>
          </p:cNvPr>
          <p:cNvSpPr txBox="1"/>
          <p:nvPr/>
        </p:nvSpPr>
        <p:spPr>
          <a:xfrm>
            <a:off x="196645" y="68826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19D4D7C-0AB6-AB8F-968F-F98593AE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3" y="752791"/>
            <a:ext cx="351011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sales for each customer were calculated by region using the SUMIFS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87DD351-733F-ECDA-B287-9B7D39C0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5" y="-71149"/>
            <a:ext cx="8426245" cy="6929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839A9-6B6C-F5DB-6AD4-7BC95E10FAAC}"/>
              </a:ext>
            </a:extLst>
          </p:cNvPr>
          <p:cNvSpPr txBox="1"/>
          <p:nvPr/>
        </p:nvSpPr>
        <p:spPr>
          <a:xfrm>
            <a:off x="294969" y="334297"/>
            <a:ext cx="33134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 used the AVERAGEIF function to calculate the average sales for each individual customer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35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015F-9A38-64F4-4FC0-26A634D3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75" y="-1"/>
            <a:ext cx="8778225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0885-C94A-73DE-BF8C-BEDA8871CA25}"/>
              </a:ext>
            </a:extLst>
          </p:cNvPr>
          <p:cNvSpPr txBox="1"/>
          <p:nvPr/>
        </p:nvSpPr>
        <p:spPr>
          <a:xfrm>
            <a:off x="245806" y="560439"/>
            <a:ext cx="2912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 used a </a:t>
            </a:r>
            <a:r>
              <a:rPr lang="en-US" sz="4000" b="1" dirty="0" err="1"/>
              <a:t>averageifs</a:t>
            </a:r>
            <a:r>
              <a:rPr lang="en-US" sz="4000" b="1" dirty="0"/>
              <a:t> to calculate the average sales for each customer within each</a:t>
            </a:r>
            <a:r>
              <a:rPr lang="ar-EG" sz="4000" b="1" dirty="0"/>
              <a:t>  </a:t>
            </a:r>
            <a:r>
              <a:rPr lang="en-US" sz="4000" b="1" dirty="0"/>
              <a:t> region</a:t>
            </a:r>
          </a:p>
        </p:txBody>
      </p:sp>
    </p:spTree>
    <p:extLst>
      <p:ext uri="{BB962C8B-B14F-4D97-AF65-F5344CB8AC3E}">
        <p14:creationId xmlns:p14="http://schemas.microsoft.com/office/powerpoint/2010/main" val="203421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55031-E4CB-CD1A-5184-43404BAE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5" y="0"/>
            <a:ext cx="84655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D1A40-54BB-A853-FDD6-281562DC545F}"/>
              </a:ext>
            </a:extLst>
          </p:cNvPr>
          <p:cNvSpPr txBox="1"/>
          <p:nvPr/>
        </p:nvSpPr>
        <p:spPr>
          <a:xfrm>
            <a:off x="226142" y="747251"/>
            <a:ext cx="3264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 used a </a:t>
            </a:r>
            <a:r>
              <a:rPr lang="en-US" sz="4000" b="1" dirty="0" err="1"/>
              <a:t>countif</a:t>
            </a:r>
            <a:r>
              <a:rPr lang="en-US" sz="4000" b="1" dirty="0"/>
              <a:t> to count the total number of orders for each region</a:t>
            </a:r>
          </a:p>
        </p:txBody>
      </p:sp>
    </p:spTree>
    <p:extLst>
      <p:ext uri="{BB962C8B-B14F-4D97-AF65-F5344CB8AC3E}">
        <p14:creationId xmlns:p14="http://schemas.microsoft.com/office/powerpoint/2010/main" val="162626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18492-9A24-0C8A-E89C-1B8931F8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58" y="0"/>
            <a:ext cx="87605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91FEC-5D0D-2687-CBF2-E4CBC39E2F9A}"/>
              </a:ext>
            </a:extLst>
          </p:cNvPr>
          <p:cNvSpPr txBox="1"/>
          <p:nvPr/>
        </p:nvSpPr>
        <p:spPr>
          <a:xfrm>
            <a:off x="353961" y="599769"/>
            <a:ext cx="27137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 used a </a:t>
            </a:r>
            <a:r>
              <a:rPr lang="en-US" sz="4000" b="1" dirty="0" err="1"/>
              <a:t>countifs</a:t>
            </a:r>
            <a:r>
              <a:rPr lang="en-US" sz="4000" b="1" dirty="0"/>
              <a:t> to count the total number of orders for each region</a:t>
            </a:r>
          </a:p>
        </p:txBody>
      </p:sp>
    </p:spTree>
    <p:extLst>
      <p:ext uri="{BB962C8B-B14F-4D97-AF65-F5344CB8AC3E}">
        <p14:creationId xmlns:p14="http://schemas.microsoft.com/office/powerpoint/2010/main" val="280834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A0F2E-E03C-8790-FDE1-3CB23D79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B841E2-9B68-4A38-B59E-F64F2D43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FC35B8-E310-4489-A964-86D8F817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3 w 2426087"/>
              <a:gd name="connsiteY8" fmla="*/ 1903673 h 2377558"/>
              <a:gd name="connsiteX9" fmla="*/ 1292111 w 2426087"/>
              <a:gd name="connsiteY9" fmla="*/ 2286325 h 2377558"/>
              <a:gd name="connsiteX10" fmla="*/ 1184165 w 2426087"/>
              <a:gd name="connsiteY10" fmla="*/ 2377558 h 2377558"/>
              <a:gd name="connsiteX11" fmla="*/ 1080107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242678 h 2377558"/>
              <a:gd name="connsiteX7" fmla="*/ 2062403 w 2372219"/>
              <a:gd name="connsiteY7" fmla="*/ 1903673 h 2377558"/>
              <a:gd name="connsiteX8" fmla="*/ 1292111 w 2372219"/>
              <a:gd name="connsiteY8" fmla="*/ 2286325 h 2377558"/>
              <a:gd name="connsiteX9" fmla="*/ 1184165 w 2372219"/>
              <a:gd name="connsiteY9" fmla="*/ 2377558 h 2377558"/>
              <a:gd name="connsiteX10" fmla="*/ 1080107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1242678 h 2377558"/>
              <a:gd name="connsiteX6" fmla="*/ 2062403 w 2372219"/>
              <a:gd name="connsiteY6" fmla="*/ 1903673 h 2377558"/>
              <a:gd name="connsiteX7" fmla="*/ 1292111 w 2372219"/>
              <a:gd name="connsiteY7" fmla="*/ 2286325 h 2377558"/>
              <a:gd name="connsiteX8" fmla="*/ 1184165 w 2372219"/>
              <a:gd name="connsiteY8" fmla="*/ 2377558 h 2377558"/>
              <a:gd name="connsiteX9" fmla="*/ 1080107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1242678 h 2377558"/>
              <a:gd name="connsiteX5" fmla="*/ 2062403 w 2372219"/>
              <a:gd name="connsiteY5" fmla="*/ 1903673 h 2377558"/>
              <a:gd name="connsiteX6" fmla="*/ 1292111 w 2372219"/>
              <a:gd name="connsiteY6" fmla="*/ 2286325 h 2377558"/>
              <a:gd name="connsiteX7" fmla="*/ 1184165 w 2372219"/>
              <a:gd name="connsiteY7" fmla="*/ 2377558 h 2377558"/>
              <a:gd name="connsiteX8" fmla="*/ 1080107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403788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3 w 2372219"/>
              <a:gd name="connsiteY4" fmla="*/ 1903673 h 2377558"/>
              <a:gd name="connsiteX5" fmla="*/ 1292111 w 2372219"/>
              <a:gd name="connsiteY5" fmla="*/ 2286325 h 2377558"/>
              <a:gd name="connsiteX6" fmla="*/ 1184165 w 2372219"/>
              <a:gd name="connsiteY6" fmla="*/ 2377558 h 2377558"/>
              <a:gd name="connsiteX7" fmla="*/ 1080107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403788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516E0D-091D-4956-844A-C952ECA0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2"/>
            <a:ext cx="2372219" cy="2377558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79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79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37572 w 2372219"/>
              <a:gd name="connsiteY0" fmla="*/ 2377558 h 2468998"/>
              <a:gd name="connsiteX1" fmla="*/ 18456 w 2372219"/>
              <a:gd name="connsiteY1" fmla="*/ 2301179 h 2468998"/>
              <a:gd name="connsiteX2" fmla="*/ 0 w 2372219"/>
              <a:gd name="connsiteY2" fmla="*/ 2074878 h 2468998"/>
              <a:gd name="connsiteX3" fmla="*/ 0 w 2372219"/>
              <a:gd name="connsiteY3" fmla="*/ 1906283 h 2468998"/>
              <a:gd name="connsiteX4" fmla="*/ 0 w 2372219"/>
              <a:gd name="connsiteY4" fmla="*/ 1685168 h 2468998"/>
              <a:gd name="connsiteX5" fmla="*/ 0 w 2372219"/>
              <a:gd name="connsiteY5" fmla="*/ 1524590 h 2468998"/>
              <a:gd name="connsiteX6" fmla="*/ 0 w 2372219"/>
              <a:gd name="connsiteY6" fmla="*/ 1235988 h 2468998"/>
              <a:gd name="connsiteX7" fmla="*/ 0 w 2372219"/>
              <a:gd name="connsiteY7" fmla="*/ 1134881 h 2468998"/>
              <a:gd name="connsiteX8" fmla="*/ 309816 w 2372219"/>
              <a:gd name="connsiteY8" fmla="*/ 473886 h 2468998"/>
              <a:gd name="connsiteX9" fmla="*/ 1080108 w 2372219"/>
              <a:gd name="connsiteY9" fmla="*/ 91233 h 2468998"/>
              <a:gd name="connsiteX10" fmla="*/ 1188054 w 2372219"/>
              <a:gd name="connsiteY10" fmla="*/ 0 h 2468998"/>
              <a:gd name="connsiteX11" fmla="*/ 1292113 w 2372219"/>
              <a:gd name="connsiteY11" fmla="*/ 91233 h 2468998"/>
              <a:gd name="connsiteX12" fmla="*/ 2062403 w 2372219"/>
              <a:gd name="connsiteY12" fmla="*/ 473886 h 2468998"/>
              <a:gd name="connsiteX13" fmla="*/ 2372219 w 2372219"/>
              <a:gd name="connsiteY13" fmla="*/ 1134881 h 2468998"/>
              <a:gd name="connsiteX14" fmla="*/ 2372219 w 2372219"/>
              <a:gd name="connsiteY14" fmla="*/ 1235988 h 2468998"/>
              <a:gd name="connsiteX15" fmla="*/ 2372219 w 2372219"/>
              <a:gd name="connsiteY15" fmla="*/ 1524590 h 2468998"/>
              <a:gd name="connsiteX16" fmla="*/ 2372219 w 2372219"/>
              <a:gd name="connsiteY16" fmla="*/ 1685168 h 2468998"/>
              <a:gd name="connsiteX17" fmla="*/ 2372219 w 2372219"/>
              <a:gd name="connsiteY17" fmla="*/ 1906283 h 2468998"/>
              <a:gd name="connsiteX18" fmla="*/ 2372219 w 2372219"/>
              <a:gd name="connsiteY18" fmla="*/ 2074878 h 2468998"/>
              <a:gd name="connsiteX19" fmla="*/ 2353763 w 2372219"/>
              <a:gd name="connsiteY19" fmla="*/ 2301179 h 2468998"/>
              <a:gd name="connsiteX20" fmla="*/ 2334647 w 2372219"/>
              <a:gd name="connsiteY20" fmla="*/ 2377558 h 2468998"/>
              <a:gd name="connsiteX21" fmla="*/ 129012 w 2372219"/>
              <a:gd name="connsiteY21" fmla="*/ 2468998 h 246899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685168 h 2377558"/>
              <a:gd name="connsiteX17" fmla="*/ 2372219 w 2372219"/>
              <a:gd name="connsiteY17" fmla="*/ 1906283 h 2377558"/>
              <a:gd name="connsiteX18" fmla="*/ 2372219 w 2372219"/>
              <a:gd name="connsiteY18" fmla="*/ 2074878 h 2377558"/>
              <a:gd name="connsiteX19" fmla="*/ 2353763 w 2372219"/>
              <a:gd name="connsiteY19" fmla="*/ 2301179 h 2377558"/>
              <a:gd name="connsiteX20" fmla="*/ 2334647 w 2372219"/>
              <a:gd name="connsiteY20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906283 h 2377558"/>
              <a:gd name="connsiteX17" fmla="*/ 2372219 w 2372219"/>
              <a:gd name="connsiteY17" fmla="*/ 2074878 h 2377558"/>
              <a:gd name="connsiteX18" fmla="*/ 2353763 w 2372219"/>
              <a:gd name="connsiteY18" fmla="*/ 2301179 h 2377558"/>
              <a:gd name="connsiteX19" fmla="*/ 2334647 w 2372219"/>
              <a:gd name="connsiteY19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906283 h 2377558"/>
              <a:gd name="connsiteX16" fmla="*/ 2372219 w 2372219"/>
              <a:gd name="connsiteY16" fmla="*/ 2074878 h 2377558"/>
              <a:gd name="connsiteX17" fmla="*/ 2353763 w 2372219"/>
              <a:gd name="connsiteY17" fmla="*/ 2301179 h 2377558"/>
              <a:gd name="connsiteX18" fmla="*/ 2334647 w 2372219"/>
              <a:gd name="connsiteY18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2074878 h 2377558"/>
              <a:gd name="connsiteX16" fmla="*/ 2353763 w 2372219"/>
              <a:gd name="connsiteY16" fmla="*/ 2301179 h 2377558"/>
              <a:gd name="connsiteX17" fmla="*/ 2334647 w 2372219"/>
              <a:gd name="connsiteY17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235988 h 2377558"/>
              <a:gd name="connsiteX6" fmla="*/ 0 w 2372219"/>
              <a:gd name="connsiteY6" fmla="*/ 1134881 h 2377558"/>
              <a:gd name="connsiteX7" fmla="*/ 309816 w 2372219"/>
              <a:gd name="connsiteY7" fmla="*/ 473886 h 2377558"/>
              <a:gd name="connsiteX8" fmla="*/ 1080108 w 2372219"/>
              <a:gd name="connsiteY8" fmla="*/ 91233 h 2377558"/>
              <a:gd name="connsiteX9" fmla="*/ 1188054 w 2372219"/>
              <a:gd name="connsiteY9" fmla="*/ 0 h 2377558"/>
              <a:gd name="connsiteX10" fmla="*/ 1292113 w 2372219"/>
              <a:gd name="connsiteY10" fmla="*/ 91233 h 2377558"/>
              <a:gd name="connsiteX11" fmla="*/ 2062403 w 2372219"/>
              <a:gd name="connsiteY11" fmla="*/ 473886 h 2377558"/>
              <a:gd name="connsiteX12" fmla="*/ 2372219 w 2372219"/>
              <a:gd name="connsiteY12" fmla="*/ 1134881 h 2377558"/>
              <a:gd name="connsiteX13" fmla="*/ 2372219 w 2372219"/>
              <a:gd name="connsiteY13" fmla="*/ 1235988 h 2377558"/>
              <a:gd name="connsiteX14" fmla="*/ 2372219 w 2372219"/>
              <a:gd name="connsiteY14" fmla="*/ 2074878 h 2377558"/>
              <a:gd name="connsiteX15" fmla="*/ 2353763 w 2372219"/>
              <a:gd name="connsiteY15" fmla="*/ 2301179 h 2377558"/>
              <a:gd name="connsiteX16" fmla="*/ 2334647 w 2372219"/>
              <a:gd name="connsiteY16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134881 h 2377558"/>
              <a:gd name="connsiteX6" fmla="*/ 309816 w 2372219"/>
              <a:gd name="connsiteY6" fmla="*/ 473886 h 2377558"/>
              <a:gd name="connsiteX7" fmla="*/ 1080108 w 2372219"/>
              <a:gd name="connsiteY7" fmla="*/ 91233 h 2377558"/>
              <a:gd name="connsiteX8" fmla="*/ 1188054 w 2372219"/>
              <a:gd name="connsiteY8" fmla="*/ 0 h 2377558"/>
              <a:gd name="connsiteX9" fmla="*/ 1292113 w 2372219"/>
              <a:gd name="connsiteY9" fmla="*/ 91233 h 2377558"/>
              <a:gd name="connsiteX10" fmla="*/ 2062403 w 2372219"/>
              <a:gd name="connsiteY10" fmla="*/ 473886 h 2377558"/>
              <a:gd name="connsiteX11" fmla="*/ 2372219 w 2372219"/>
              <a:gd name="connsiteY11" fmla="*/ 1134881 h 2377558"/>
              <a:gd name="connsiteX12" fmla="*/ 2372219 w 2372219"/>
              <a:gd name="connsiteY12" fmla="*/ 1235988 h 2377558"/>
              <a:gd name="connsiteX13" fmla="*/ 2372219 w 2372219"/>
              <a:gd name="connsiteY13" fmla="*/ 2074878 h 2377558"/>
              <a:gd name="connsiteX14" fmla="*/ 2353763 w 2372219"/>
              <a:gd name="connsiteY14" fmla="*/ 2301179 h 2377558"/>
              <a:gd name="connsiteX15" fmla="*/ 2334647 w 2372219"/>
              <a:gd name="connsiteY15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685168 h 2377558"/>
              <a:gd name="connsiteX4" fmla="*/ 0 w 2372219"/>
              <a:gd name="connsiteY4" fmla="*/ 1134881 h 2377558"/>
              <a:gd name="connsiteX5" fmla="*/ 309816 w 2372219"/>
              <a:gd name="connsiteY5" fmla="*/ 473886 h 2377558"/>
              <a:gd name="connsiteX6" fmla="*/ 1080108 w 2372219"/>
              <a:gd name="connsiteY6" fmla="*/ 91233 h 2377558"/>
              <a:gd name="connsiteX7" fmla="*/ 1188054 w 2372219"/>
              <a:gd name="connsiteY7" fmla="*/ 0 h 2377558"/>
              <a:gd name="connsiteX8" fmla="*/ 1292113 w 2372219"/>
              <a:gd name="connsiteY8" fmla="*/ 91233 h 2377558"/>
              <a:gd name="connsiteX9" fmla="*/ 2062403 w 2372219"/>
              <a:gd name="connsiteY9" fmla="*/ 473886 h 2377558"/>
              <a:gd name="connsiteX10" fmla="*/ 2372219 w 2372219"/>
              <a:gd name="connsiteY10" fmla="*/ 1134881 h 2377558"/>
              <a:gd name="connsiteX11" fmla="*/ 2372219 w 2372219"/>
              <a:gd name="connsiteY11" fmla="*/ 1235988 h 2377558"/>
              <a:gd name="connsiteX12" fmla="*/ 2372219 w 2372219"/>
              <a:gd name="connsiteY12" fmla="*/ 2074878 h 2377558"/>
              <a:gd name="connsiteX13" fmla="*/ 2353763 w 2372219"/>
              <a:gd name="connsiteY13" fmla="*/ 2301179 h 2377558"/>
              <a:gd name="connsiteX14" fmla="*/ 2334647 w 2372219"/>
              <a:gd name="connsiteY14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1235988 h 2377558"/>
              <a:gd name="connsiteX11" fmla="*/ 2372219 w 2372219"/>
              <a:gd name="connsiteY11" fmla="*/ 2074878 h 2377558"/>
              <a:gd name="connsiteX12" fmla="*/ 2353763 w 2372219"/>
              <a:gd name="connsiteY12" fmla="*/ 2301179 h 2377558"/>
              <a:gd name="connsiteX13" fmla="*/ 2334647 w 2372219"/>
              <a:gd name="connsiteY13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2074878 h 2377558"/>
              <a:gd name="connsiteX11" fmla="*/ 2353763 w 2372219"/>
              <a:gd name="connsiteY11" fmla="*/ 2301179 h 2377558"/>
              <a:gd name="connsiteX12" fmla="*/ 2334647 w 2372219"/>
              <a:gd name="connsiteY12" fmla="*/ 237755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2219" h="2377558">
                <a:moveTo>
                  <a:pt x="37572" y="2377558"/>
                </a:moveTo>
                <a:lnTo>
                  <a:pt x="18456" y="2301179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79"/>
                </a:cubicBezTo>
                <a:lnTo>
                  <a:pt x="2334647" y="237755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985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86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Goudy Old Style</vt:lpstr>
      <vt:lpstr>MarrakeshVTI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20210117</dc:creator>
  <cp:lastModifiedBy>Ahmed 20210117</cp:lastModifiedBy>
  <cp:revision>2</cp:revision>
  <dcterms:created xsi:type="dcterms:W3CDTF">2024-10-27T02:42:00Z</dcterms:created>
  <dcterms:modified xsi:type="dcterms:W3CDTF">2024-10-27T06:45:24Z</dcterms:modified>
</cp:coreProperties>
</file>