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hnl+nth33UIzD+v+5B0+z7/oCH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شريحة عنوان" type="title">
  <p:cSld name="TITLE">
    <p:spTree>
      <p:nvGrpSpPr>
        <p:cNvPr id="11" name="Shape 11"/>
        <p:cNvGrpSpPr/>
        <p:nvPr/>
      </p:nvGrpSpPr>
      <p:grpSpPr>
        <a:xfrm>
          <a:off x="0" y="0"/>
          <a:ext cx="0" cy="0"/>
          <a:chOff x="0" y="0"/>
          <a:chExt cx="0" cy="0"/>
        </a:xfrm>
      </p:grpSpPr>
      <p:sp>
        <p:nvSpPr>
          <p:cNvPr id="12" name="Google Shape;12;p3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rtl="1"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rtl="1" algn="ctr">
              <a:lnSpc>
                <a:spcPct val="90000"/>
              </a:lnSpc>
              <a:spcBef>
                <a:spcPts val="1000"/>
              </a:spcBef>
              <a:spcAft>
                <a:spcPts val="0"/>
              </a:spcAft>
              <a:buClr>
                <a:schemeClr val="dk1"/>
              </a:buClr>
              <a:buSzPts val="2400"/>
              <a:buNone/>
              <a:defRPr sz="2400"/>
            </a:lvl1pPr>
            <a:lvl2pPr lvl="1" rtl="1" algn="ctr">
              <a:lnSpc>
                <a:spcPct val="90000"/>
              </a:lnSpc>
              <a:spcBef>
                <a:spcPts val="500"/>
              </a:spcBef>
              <a:spcAft>
                <a:spcPts val="0"/>
              </a:spcAft>
              <a:buClr>
                <a:schemeClr val="dk1"/>
              </a:buClr>
              <a:buSzPts val="2000"/>
              <a:buNone/>
              <a:defRPr sz="2000"/>
            </a:lvl2pPr>
            <a:lvl3pPr lvl="2" rtl="1" algn="ctr">
              <a:lnSpc>
                <a:spcPct val="90000"/>
              </a:lnSpc>
              <a:spcBef>
                <a:spcPts val="500"/>
              </a:spcBef>
              <a:spcAft>
                <a:spcPts val="0"/>
              </a:spcAft>
              <a:buClr>
                <a:schemeClr val="dk1"/>
              </a:buClr>
              <a:buSzPts val="1800"/>
              <a:buNone/>
              <a:defRPr sz="1800"/>
            </a:lvl3pPr>
            <a:lvl4pPr lvl="3" rtl="1" algn="ctr">
              <a:lnSpc>
                <a:spcPct val="90000"/>
              </a:lnSpc>
              <a:spcBef>
                <a:spcPts val="500"/>
              </a:spcBef>
              <a:spcAft>
                <a:spcPts val="0"/>
              </a:spcAft>
              <a:buClr>
                <a:schemeClr val="dk1"/>
              </a:buClr>
              <a:buSzPts val="1600"/>
              <a:buNone/>
              <a:defRPr sz="1600"/>
            </a:lvl4pPr>
            <a:lvl5pPr lvl="4" rtl="1" algn="ctr">
              <a:lnSpc>
                <a:spcPct val="90000"/>
              </a:lnSpc>
              <a:spcBef>
                <a:spcPts val="500"/>
              </a:spcBef>
              <a:spcAft>
                <a:spcPts val="0"/>
              </a:spcAft>
              <a:buClr>
                <a:schemeClr val="dk1"/>
              </a:buClr>
              <a:buSzPts val="1600"/>
              <a:buNone/>
              <a:defRPr sz="1600"/>
            </a:lvl5pPr>
            <a:lvl6pPr lvl="5" rtl="1" algn="ctr">
              <a:lnSpc>
                <a:spcPct val="90000"/>
              </a:lnSpc>
              <a:spcBef>
                <a:spcPts val="500"/>
              </a:spcBef>
              <a:spcAft>
                <a:spcPts val="0"/>
              </a:spcAft>
              <a:buClr>
                <a:schemeClr val="dk1"/>
              </a:buClr>
              <a:buSzPts val="1600"/>
              <a:buNone/>
              <a:defRPr sz="1600"/>
            </a:lvl6pPr>
            <a:lvl7pPr lvl="6" rtl="1" algn="ctr">
              <a:lnSpc>
                <a:spcPct val="90000"/>
              </a:lnSpc>
              <a:spcBef>
                <a:spcPts val="500"/>
              </a:spcBef>
              <a:spcAft>
                <a:spcPts val="0"/>
              </a:spcAft>
              <a:buClr>
                <a:schemeClr val="dk1"/>
              </a:buClr>
              <a:buSzPts val="1600"/>
              <a:buNone/>
              <a:defRPr sz="1600"/>
            </a:lvl7pPr>
            <a:lvl8pPr lvl="7" rtl="1" algn="ctr">
              <a:lnSpc>
                <a:spcPct val="90000"/>
              </a:lnSpc>
              <a:spcBef>
                <a:spcPts val="500"/>
              </a:spcBef>
              <a:spcAft>
                <a:spcPts val="0"/>
              </a:spcAft>
              <a:buClr>
                <a:schemeClr val="dk1"/>
              </a:buClr>
              <a:buSzPts val="1600"/>
              <a:buNone/>
              <a:defRPr sz="1600"/>
            </a:lvl8pPr>
            <a:lvl9pPr lvl="8" rtl="1" algn="ctr">
              <a:lnSpc>
                <a:spcPct val="90000"/>
              </a:lnSpc>
              <a:spcBef>
                <a:spcPts val="500"/>
              </a:spcBef>
              <a:spcAft>
                <a:spcPts val="0"/>
              </a:spcAft>
              <a:buClr>
                <a:schemeClr val="dk1"/>
              </a:buClr>
              <a:buSzPts val="1600"/>
              <a:buNone/>
              <a:defRPr sz="1600"/>
            </a:lvl9pPr>
          </a:lstStyle>
          <a:p/>
        </p:txBody>
      </p:sp>
      <p:sp>
        <p:nvSpPr>
          <p:cNvPr id="14" name="Google Shape;14;p35"/>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5" name="Google Shape;15;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6" name="Google Shape;16;p35"/>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a:lvl1pPr>
            <a:lvl2pPr indent="0" lvl="1" marL="0" rtl="1" algn="r">
              <a:spcBef>
                <a:spcPts val="0"/>
              </a:spcBef>
              <a:buNone/>
              <a:defRPr/>
            </a:lvl2pPr>
            <a:lvl3pPr indent="0" lvl="2" marL="0" rtl="1" algn="r">
              <a:spcBef>
                <a:spcPts val="0"/>
              </a:spcBef>
              <a:buNone/>
              <a:defRPr/>
            </a:lvl3pPr>
            <a:lvl4pPr indent="0" lvl="3" marL="0" rtl="1" algn="r">
              <a:spcBef>
                <a:spcPts val="0"/>
              </a:spcBef>
              <a:buNone/>
              <a:defRPr/>
            </a:lvl4pPr>
            <a:lvl5pPr indent="0" lvl="4" marL="0" rtl="1" algn="r">
              <a:spcBef>
                <a:spcPts val="0"/>
              </a:spcBef>
              <a:buNone/>
              <a:defRPr/>
            </a:lvl5pPr>
            <a:lvl6pPr indent="0" lvl="5" marL="0" rtl="1" algn="r">
              <a:spcBef>
                <a:spcPts val="0"/>
              </a:spcBef>
              <a:buNone/>
              <a:defRPr/>
            </a:lvl6pPr>
            <a:lvl7pPr indent="0" lvl="6" marL="0" rtl="1" algn="r">
              <a:spcBef>
                <a:spcPts val="0"/>
              </a:spcBef>
              <a:buNone/>
              <a:defRPr/>
            </a:lvl7pPr>
            <a:lvl8pPr indent="0" lvl="7" marL="0" rtl="1" algn="r">
              <a:spcBef>
                <a:spcPts val="0"/>
              </a:spcBef>
              <a:buNone/>
              <a:defRPr/>
            </a:lvl8pPr>
            <a:lvl9pPr indent="0" lvl="8" marL="0" rtl="1" algn="r">
              <a:spcBef>
                <a:spcPts val="0"/>
              </a:spcBef>
              <a:buNone/>
              <a:defRPr/>
            </a:lvl9pPr>
          </a:lstStyle>
          <a:p>
            <a:pPr indent="0" lvl="0" marL="0" rtl="1"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عنوان ونص عمودي" type="vertTx">
  <p:cSld name="VERTICAL_TEXT">
    <p:spTree>
      <p:nvGrpSpPr>
        <p:cNvPr id="68" name="Shape 68"/>
        <p:cNvGrpSpPr/>
        <p:nvPr/>
      </p:nvGrpSpPr>
      <p:grpSpPr>
        <a:xfrm>
          <a:off x="0" y="0"/>
          <a:ext cx="0" cy="0"/>
          <a:chOff x="0" y="0"/>
          <a:chExt cx="0" cy="0"/>
        </a:xfrm>
      </p:grpSpPr>
      <p:sp>
        <p:nvSpPr>
          <p:cNvPr id="69" name="Google Shape;69;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71" name="Google Shape;71;p44"/>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2" name="Google Shape;72;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3" name="Google Shape;73;p4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a:lvl1pPr>
            <a:lvl2pPr indent="0" lvl="1" marL="0" rtl="1" algn="r">
              <a:spcBef>
                <a:spcPts val="0"/>
              </a:spcBef>
              <a:buNone/>
              <a:defRPr/>
            </a:lvl2pPr>
            <a:lvl3pPr indent="0" lvl="2" marL="0" rtl="1" algn="r">
              <a:spcBef>
                <a:spcPts val="0"/>
              </a:spcBef>
              <a:buNone/>
              <a:defRPr/>
            </a:lvl3pPr>
            <a:lvl4pPr indent="0" lvl="3" marL="0" rtl="1" algn="r">
              <a:spcBef>
                <a:spcPts val="0"/>
              </a:spcBef>
              <a:buNone/>
              <a:defRPr/>
            </a:lvl4pPr>
            <a:lvl5pPr indent="0" lvl="4" marL="0" rtl="1" algn="r">
              <a:spcBef>
                <a:spcPts val="0"/>
              </a:spcBef>
              <a:buNone/>
              <a:defRPr/>
            </a:lvl5pPr>
            <a:lvl6pPr indent="0" lvl="5" marL="0" rtl="1" algn="r">
              <a:spcBef>
                <a:spcPts val="0"/>
              </a:spcBef>
              <a:buNone/>
              <a:defRPr/>
            </a:lvl6pPr>
            <a:lvl7pPr indent="0" lvl="6" marL="0" rtl="1" algn="r">
              <a:spcBef>
                <a:spcPts val="0"/>
              </a:spcBef>
              <a:buNone/>
              <a:defRPr/>
            </a:lvl7pPr>
            <a:lvl8pPr indent="0" lvl="7" marL="0" rtl="1" algn="r">
              <a:spcBef>
                <a:spcPts val="0"/>
              </a:spcBef>
              <a:buNone/>
              <a:defRPr/>
            </a:lvl8pPr>
            <a:lvl9pPr indent="0" lvl="8" marL="0" rtl="1" algn="r">
              <a:spcBef>
                <a:spcPts val="0"/>
              </a:spcBef>
              <a:buNone/>
              <a:defRPr/>
            </a:lvl9pPr>
          </a:lstStyle>
          <a:p>
            <a:pPr indent="0" lvl="0" marL="0" rtl="1"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عنوان ونص عموديان" type="vertTitleAndTx">
  <p:cSld name="VERTICAL_TITLE_AND_VERTICAL_TEXT">
    <p:spTree>
      <p:nvGrpSpPr>
        <p:cNvPr id="74" name="Shape 74"/>
        <p:cNvGrpSpPr/>
        <p:nvPr/>
      </p:nvGrpSpPr>
      <p:grpSpPr>
        <a:xfrm>
          <a:off x="0" y="0"/>
          <a:ext cx="0" cy="0"/>
          <a:chOff x="0" y="0"/>
          <a:chExt cx="0" cy="0"/>
        </a:xfrm>
      </p:grpSpPr>
      <p:sp>
        <p:nvSpPr>
          <p:cNvPr id="75" name="Google Shape;75;p4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77" name="Google Shape;77;p45"/>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8" name="Google Shape;78;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9" name="Google Shape;79;p45"/>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a:lvl1pPr>
            <a:lvl2pPr indent="0" lvl="1" marL="0" rtl="1" algn="r">
              <a:spcBef>
                <a:spcPts val="0"/>
              </a:spcBef>
              <a:buNone/>
              <a:defRPr/>
            </a:lvl2pPr>
            <a:lvl3pPr indent="0" lvl="2" marL="0" rtl="1" algn="r">
              <a:spcBef>
                <a:spcPts val="0"/>
              </a:spcBef>
              <a:buNone/>
              <a:defRPr/>
            </a:lvl3pPr>
            <a:lvl4pPr indent="0" lvl="3" marL="0" rtl="1" algn="r">
              <a:spcBef>
                <a:spcPts val="0"/>
              </a:spcBef>
              <a:buNone/>
              <a:defRPr/>
            </a:lvl4pPr>
            <a:lvl5pPr indent="0" lvl="4" marL="0" rtl="1" algn="r">
              <a:spcBef>
                <a:spcPts val="0"/>
              </a:spcBef>
              <a:buNone/>
              <a:defRPr/>
            </a:lvl5pPr>
            <a:lvl6pPr indent="0" lvl="5" marL="0" rtl="1" algn="r">
              <a:spcBef>
                <a:spcPts val="0"/>
              </a:spcBef>
              <a:buNone/>
              <a:defRPr/>
            </a:lvl6pPr>
            <a:lvl7pPr indent="0" lvl="6" marL="0" rtl="1" algn="r">
              <a:spcBef>
                <a:spcPts val="0"/>
              </a:spcBef>
              <a:buNone/>
              <a:defRPr/>
            </a:lvl7pPr>
            <a:lvl8pPr indent="0" lvl="7" marL="0" rtl="1" algn="r">
              <a:spcBef>
                <a:spcPts val="0"/>
              </a:spcBef>
              <a:buNone/>
              <a:defRPr/>
            </a:lvl8pPr>
            <a:lvl9pPr indent="0" lvl="8" marL="0" rtl="1" algn="r">
              <a:spcBef>
                <a:spcPts val="0"/>
              </a:spcBef>
              <a:buNone/>
              <a:defRPr/>
            </a:lvl9pPr>
          </a:lstStyle>
          <a:p>
            <a:pPr indent="0" lvl="0" marL="0" rtl="1"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عنوان ومحتوى" type="obj">
  <p:cSld name="OBJECT">
    <p:spTree>
      <p:nvGrpSpPr>
        <p:cNvPr id="17" name="Shape 17"/>
        <p:cNvGrpSpPr/>
        <p:nvPr/>
      </p:nvGrpSpPr>
      <p:grpSpPr>
        <a:xfrm>
          <a:off x="0" y="0"/>
          <a:ext cx="0" cy="0"/>
          <a:chOff x="0" y="0"/>
          <a:chExt cx="0" cy="0"/>
        </a:xfrm>
      </p:grpSpPr>
      <p:sp>
        <p:nvSpPr>
          <p:cNvPr id="18" name="Google Shape;18;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20" name="Google Shape;20;p36"/>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1" name="Google Shape;21;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2" name="Google Shape;22;p36"/>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a:lvl1pPr>
            <a:lvl2pPr indent="0" lvl="1" marL="0" rtl="1" algn="r">
              <a:spcBef>
                <a:spcPts val="0"/>
              </a:spcBef>
              <a:buNone/>
              <a:defRPr/>
            </a:lvl2pPr>
            <a:lvl3pPr indent="0" lvl="2" marL="0" rtl="1" algn="r">
              <a:spcBef>
                <a:spcPts val="0"/>
              </a:spcBef>
              <a:buNone/>
              <a:defRPr/>
            </a:lvl3pPr>
            <a:lvl4pPr indent="0" lvl="3" marL="0" rtl="1" algn="r">
              <a:spcBef>
                <a:spcPts val="0"/>
              </a:spcBef>
              <a:buNone/>
              <a:defRPr/>
            </a:lvl4pPr>
            <a:lvl5pPr indent="0" lvl="4" marL="0" rtl="1" algn="r">
              <a:spcBef>
                <a:spcPts val="0"/>
              </a:spcBef>
              <a:buNone/>
              <a:defRPr/>
            </a:lvl5pPr>
            <a:lvl6pPr indent="0" lvl="5" marL="0" rtl="1" algn="r">
              <a:spcBef>
                <a:spcPts val="0"/>
              </a:spcBef>
              <a:buNone/>
              <a:defRPr/>
            </a:lvl6pPr>
            <a:lvl7pPr indent="0" lvl="6" marL="0" rtl="1" algn="r">
              <a:spcBef>
                <a:spcPts val="0"/>
              </a:spcBef>
              <a:buNone/>
              <a:defRPr/>
            </a:lvl7pPr>
            <a:lvl8pPr indent="0" lvl="7" marL="0" rtl="1" algn="r">
              <a:spcBef>
                <a:spcPts val="0"/>
              </a:spcBef>
              <a:buNone/>
              <a:defRPr/>
            </a:lvl8pPr>
            <a:lvl9pPr indent="0" lvl="8" marL="0" rtl="1" algn="r">
              <a:spcBef>
                <a:spcPts val="0"/>
              </a:spcBef>
              <a:buNone/>
              <a:defRPr/>
            </a:lvl9pPr>
          </a:lstStyle>
          <a:p>
            <a:pPr indent="0" lvl="0" marL="0" rtl="1"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عنوان المقطع" type="secHead">
  <p:cSld name="SECTION_HEADER">
    <p:spTree>
      <p:nvGrpSpPr>
        <p:cNvPr id="23" name="Shape 23"/>
        <p:cNvGrpSpPr/>
        <p:nvPr/>
      </p:nvGrpSpPr>
      <p:grpSpPr>
        <a:xfrm>
          <a:off x="0" y="0"/>
          <a:ext cx="0" cy="0"/>
          <a:chOff x="0" y="0"/>
          <a:chExt cx="0" cy="0"/>
        </a:xfrm>
      </p:grpSpPr>
      <p:sp>
        <p:nvSpPr>
          <p:cNvPr id="24" name="Google Shape;24;p3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rgbClr val="888888"/>
              </a:buClr>
              <a:buSzPts val="2400"/>
              <a:buNone/>
              <a:defRPr sz="2400">
                <a:solidFill>
                  <a:srgbClr val="888888"/>
                </a:solidFill>
              </a:defRPr>
            </a:lvl1pPr>
            <a:lvl2pPr indent="-228600" lvl="1" marL="914400" rtl="1" algn="r">
              <a:lnSpc>
                <a:spcPct val="90000"/>
              </a:lnSpc>
              <a:spcBef>
                <a:spcPts val="500"/>
              </a:spcBef>
              <a:spcAft>
                <a:spcPts val="0"/>
              </a:spcAft>
              <a:buClr>
                <a:srgbClr val="888888"/>
              </a:buClr>
              <a:buSzPts val="2000"/>
              <a:buNone/>
              <a:defRPr sz="2000">
                <a:solidFill>
                  <a:srgbClr val="888888"/>
                </a:solidFill>
              </a:defRPr>
            </a:lvl2pPr>
            <a:lvl3pPr indent="-228600" lvl="2" marL="1371600" rtl="1" algn="r">
              <a:lnSpc>
                <a:spcPct val="90000"/>
              </a:lnSpc>
              <a:spcBef>
                <a:spcPts val="500"/>
              </a:spcBef>
              <a:spcAft>
                <a:spcPts val="0"/>
              </a:spcAft>
              <a:buClr>
                <a:srgbClr val="888888"/>
              </a:buClr>
              <a:buSzPts val="1800"/>
              <a:buNone/>
              <a:defRPr sz="1800">
                <a:solidFill>
                  <a:srgbClr val="888888"/>
                </a:solidFill>
              </a:defRPr>
            </a:lvl3pPr>
            <a:lvl4pPr indent="-228600" lvl="3" marL="1828800" rtl="1" algn="r">
              <a:lnSpc>
                <a:spcPct val="90000"/>
              </a:lnSpc>
              <a:spcBef>
                <a:spcPts val="500"/>
              </a:spcBef>
              <a:spcAft>
                <a:spcPts val="0"/>
              </a:spcAft>
              <a:buClr>
                <a:srgbClr val="888888"/>
              </a:buClr>
              <a:buSzPts val="1600"/>
              <a:buNone/>
              <a:defRPr sz="1600">
                <a:solidFill>
                  <a:srgbClr val="888888"/>
                </a:solidFill>
              </a:defRPr>
            </a:lvl4pPr>
            <a:lvl5pPr indent="-228600" lvl="4" marL="2286000" rtl="1" algn="r">
              <a:lnSpc>
                <a:spcPct val="90000"/>
              </a:lnSpc>
              <a:spcBef>
                <a:spcPts val="500"/>
              </a:spcBef>
              <a:spcAft>
                <a:spcPts val="0"/>
              </a:spcAft>
              <a:buClr>
                <a:srgbClr val="888888"/>
              </a:buClr>
              <a:buSzPts val="1600"/>
              <a:buNone/>
              <a:defRPr sz="1600">
                <a:solidFill>
                  <a:srgbClr val="888888"/>
                </a:solidFill>
              </a:defRPr>
            </a:lvl5pPr>
            <a:lvl6pPr indent="-228600" lvl="5" marL="2743200" rtl="1" algn="r">
              <a:lnSpc>
                <a:spcPct val="90000"/>
              </a:lnSpc>
              <a:spcBef>
                <a:spcPts val="500"/>
              </a:spcBef>
              <a:spcAft>
                <a:spcPts val="0"/>
              </a:spcAft>
              <a:buClr>
                <a:srgbClr val="888888"/>
              </a:buClr>
              <a:buSzPts val="1600"/>
              <a:buNone/>
              <a:defRPr sz="1600">
                <a:solidFill>
                  <a:srgbClr val="888888"/>
                </a:solidFill>
              </a:defRPr>
            </a:lvl6pPr>
            <a:lvl7pPr indent="-228600" lvl="6" marL="3200400" rtl="1" algn="r">
              <a:lnSpc>
                <a:spcPct val="90000"/>
              </a:lnSpc>
              <a:spcBef>
                <a:spcPts val="500"/>
              </a:spcBef>
              <a:spcAft>
                <a:spcPts val="0"/>
              </a:spcAft>
              <a:buClr>
                <a:srgbClr val="888888"/>
              </a:buClr>
              <a:buSzPts val="1600"/>
              <a:buNone/>
              <a:defRPr sz="1600">
                <a:solidFill>
                  <a:srgbClr val="888888"/>
                </a:solidFill>
              </a:defRPr>
            </a:lvl7pPr>
            <a:lvl8pPr indent="-228600" lvl="7" marL="3657600" rtl="1" algn="r">
              <a:lnSpc>
                <a:spcPct val="90000"/>
              </a:lnSpc>
              <a:spcBef>
                <a:spcPts val="500"/>
              </a:spcBef>
              <a:spcAft>
                <a:spcPts val="0"/>
              </a:spcAft>
              <a:buClr>
                <a:srgbClr val="888888"/>
              </a:buClr>
              <a:buSzPts val="1600"/>
              <a:buNone/>
              <a:defRPr sz="1600">
                <a:solidFill>
                  <a:srgbClr val="888888"/>
                </a:solidFill>
              </a:defRPr>
            </a:lvl8pPr>
            <a:lvl9pPr indent="-228600" lvl="8" marL="4114800" rtl="1" algn="r">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7"/>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7" name="Google Shape;27;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8" name="Google Shape;28;p37"/>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a:lvl1pPr>
            <a:lvl2pPr indent="0" lvl="1" marL="0" rtl="1" algn="r">
              <a:spcBef>
                <a:spcPts val="0"/>
              </a:spcBef>
              <a:buNone/>
              <a:defRPr/>
            </a:lvl2pPr>
            <a:lvl3pPr indent="0" lvl="2" marL="0" rtl="1" algn="r">
              <a:spcBef>
                <a:spcPts val="0"/>
              </a:spcBef>
              <a:buNone/>
              <a:defRPr/>
            </a:lvl3pPr>
            <a:lvl4pPr indent="0" lvl="3" marL="0" rtl="1" algn="r">
              <a:spcBef>
                <a:spcPts val="0"/>
              </a:spcBef>
              <a:buNone/>
              <a:defRPr/>
            </a:lvl4pPr>
            <a:lvl5pPr indent="0" lvl="4" marL="0" rtl="1" algn="r">
              <a:spcBef>
                <a:spcPts val="0"/>
              </a:spcBef>
              <a:buNone/>
              <a:defRPr/>
            </a:lvl5pPr>
            <a:lvl6pPr indent="0" lvl="5" marL="0" rtl="1" algn="r">
              <a:spcBef>
                <a:spcPts val="0"/>
              </a:spcBef>
              <a:buNone/>
              <a:defRPr/>
            </a:lvl6pPr>
            <a:lvl7pPr indent="0" lvl="6" marL="0" rtl="1" algn="r">
              <a:spcBef>
                <a:spcPts val="0"/>
              </a:spcBef>
              <a:buNone/>
              <a:defRPr/>
            </a:lvl7pPr>
            <a:lvl8pPr indent="0" lvl="7" marL="0" rtl="1" algn="r">
              <a:spcBef>
                <a:spcPts val="0"/>
              </a:spcBef>
              <a:buNone/>
              <a:defRPr/>
            </a:lvl8pPr>
            <a:lvl9pPr indent="0" lvl="8" marL="0" rtl="1" algn="r">
              <a:spcBef>
                <a:spcPts val="0"/>
              </a:spcBef>
              <a:buNone/>
              <a:defRPr/>
            </a:lvl9pPr>
          </a:lstStyle>
          <a:p>
            <a:pPr indent="0" lvl="0" marL="0" rtl="1"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محتويان" type="twoObj">
  <p:cSld name="TWO_OBJECTS">
    <p:spTree>
      <p:nvGrpSpPr>
        <p:cNvPr id="29" name="Shape 29"/>
        <p:cNvGrpSpPr/>
        <p:nvPr/>
      </p:nvGrpSpPr>
      <p:grpSpPr>
        <a:xfrm>
          <a:off x="0" y="0"/>
          <a:ext cx="0" cy="0"/>
          <a:chOff x="0" y="0"/>
          <a:chExt cx="0" cy="0"/>
        </a:xfrm>
      </p:grpSpPr>
      <p:sp>
        <p:nvSpPr>
          <p:cNvPr id="30" name="Google Shape;3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32" name="Google Shape;32;p3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33" name="Google Shape;33;p38"/>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4" name="Google Shape;34;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5" name="Google Shape;35;p38"/>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a:lvl1pPr>
            <a:lvl2pPr indent="0" lvl="1" marL="0" rtl="1" algn="r">
              <a:spcBef>
                <a:spcPts val="0"/>
              </a:spcBef>
              <a:buNone/>
              <a:defRPr/>
            </a:lvl2pPr>
            <a:lvl3pPr indent="0" lvl="2" marL="0" rtl="1" algn="r">
              <a:spcBef>
                <a:spcPts val="0"/>
              </a:spcBef>
              <a:buNone/>
              <a:defRPr/>
            </a:lvl3pPr>
            <a:lvl4pPr indent="0" lvl="3" marL="0" rtl="1" algn="r">
              <a:spcBef>
                <a:spcPts val="0"/>
              </a:spcBef>
              <a:buNone/>
              <a:defRPr/>
            </a:lvl4pPr>
            <a:lvl5pPr indent="0" lvl="4" marL="0" rtl="1" algn="r">
              <a:spcBef>
                <a:spcPts val="0"/>
              </a:spcBef>
              <a:buNone/>
              <a:defRPr/>
            </a:lvl5pPr>
            <a:lvl6pPr indent="0" lvl="5" marL="0" rtl="1" algn="r">
              <a:spcBef>
                <a:spcPts val="0"/>
              </a:spcBef>
              <a:buNone/>
              <a:defRPr/>
            </a:lvl6pPr>
            <a:lvl7pPr indent="0" lvl="6" marL="0" rtl="1" algn="r">
              <a:spcBef>
                <a:spcPts val="0"/>
              </a:spcBef>
              <a:buNone/>
              <a:defRPr/>
            </a:lvl7pPr>
            <a:lvl8pPr indent="0" lvl="7" marL="0" rtl="1" algn="r">
              <a:spcBef>
                <a:spcPts val="0"/>
              </a:spcBef>
              <a:buNone/>
              <a:defRPr/>
            </a:lvl8pPr>
            <a:lvl9pPr indent="0" lvl="8" marL="0" rtl="1" algn="r">
              <a:spcBef>
                <a:spcPts val="0"/>
              </a:spcBef>
              <a:buNone/>
              <a:defRPr/>
            </a:lvl9pPr>
          </a:lstStyle>
          <a:p>
            <a:pPr indent="0" lvl="0" marL="0" rtl="1"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مقارنة" type="twoTxTwoObj">
  <p:cSld name="TWO_OBJECTS_WITH_TEXT">
    <p:spTree>
      <p:nvGrpSpPr>
        <p:cNvPr id="36" name="Shape 36"/>
        <p:cNvGrpSpPr/>
        <p:nvPr/>
      </p:nvGrpSpPr>
      <p:grpSpPr>
        <a:xfrm>
          <a:off x="0" y="0"/>
          <a:ext cx="0" cy="0"/>
          <a:chOff x="0" y="0"/>
          <a:chExt cx="0" cy="0"/>
        </a:xfrm>
      </p:grpSpPr>
      <p:sp>
        <p:nvSpPr>
          <p:cNvPr id="37" name="Google Shape;37;p3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2400"/>
              <a:buNone/>
              <a:defRPr b="1" sz="2400"/>
            </a:lvl1pPr>
            <a:lvl2pPr indent="-228600" lvl="1" marL="914400" rtl="1" algn="r">
              <a:lnSpc>
                <a:spcPct val="90000"/>
              </a:lnSpc>
              <a:spcBef>
                <a:spcPts val="500"/>
              </a:spcBef>
              <a:spcAft>
                <a:spcPts val="0"/>
              </a:spcAft>
              <a:buClr>
                <a:schemeClr val="dk1"/>
              </a:buClr>
              <a:buSzPts val="2000"/>
              <a:buNone/>
              <a:defRPr b="1" sz="2000"/>
            </a:lvl2pPr>
            <a:lvl3pPr indent="-228600" lvl="2" marL="1371600" rtl="1" algn="r">
              <a:lnSpc>
                <a:spcPct val="90000"/>
              </a:lnSpc>
              <a:spcBef>
                <a:spcPts val="500"/>
              </a:spcBef>
              <a:spcAft>
                <a:spcPts val="0"/>
              </a:spcAft>
              <a:buClr>
                <a:schemeClr val="dk1"/>
              </a:buClr>
              <a:buSzPts val="1800"/>
              <a:buNone/>
              <a:defRPr b="1" sz="1800"/>
            </a:lvl3pPr>
            <a:lvl4pPr indent="-228600" lvl="3" marL="1828800" rtl="1" algn="r">
              <a:lnSpc>
                <a:spcPct val="90000"/>
              </a:lnSpc>
              <a:spcBef>
                <a:spcPts val="500"/>
              </a:spcBef>
              <a:spcAft>
                <a:spcPts val="0"/>
              </a:spcAft>
              <a:buClr>
                <a:schemeClr val="dk1"/>
              </a:buClr>
              <a:buSzPts val="1600"/>
              <a:buNone/>
              <a:defRPr b="1" sz="1600"/>
            </a:lvl4pPr>
            <a:lvl5pPr indent="-228600" lvl="4" marL="2286000" rtl="1" algn="r">
              <a:lnSpc>
                <a:spcPct val="90000"/>
              </a:lnSpc>
              <a:spcBef>
                <a:spcPts val="500"/>
              </a:spcBef>
              <a:spcAft>
                <a:spcPts val="0"/>
              </a:spcAft>
              <a:buClr>
                <a:schemeClr val="dk1"/>
              </a:buClr>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39" name="Google Shape;39;p3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0" name="Google Shape;40;p3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2400"/>
              <a:buNone/>
              <a:defRPr b="1" sz="2400"/>
            </a:lvl1pPr>
            <a:lvl2pPr indent="-228600" lvl="1" marL="914400" rtl="1" algn="r">
              <a:lnSpc>
                <a:spcPct val="90000"/>
              </a:lnSpc>
              <a:spcBef>
                <a:spcPts val="500"/>
              </a:spcBef>
              <a:spcAft>
                <a:spcPts val="0"/>
              </a:spcAft>
              <a:buClr>
                <a:schemeClr val="dk1"/>
              </a:buClr>
              <a:buSzPts val="2000"/>
              <a:buNone/>
              <a:defRPr b="1" sz="2000"/>
            </a:lvl2pPr>
            <a:lvl3pPr indent="-228600" lvl="2" marL="1371600" rtl="1" algn="r">
              <a:lnSpc>
                <a:spcPct val="90000"/>
              </a:lnSpc>
              <a:spcBef>
                <a:spcPts val="500"/>
              </a:spcBef>
              <a:spcAft>
                <a:spcPts val="0"/>
              </a:spcAft>
              <a:buClr>
                <a:schemeClr val="dk1"/>
              </a:buClr>
              <a:buSzPts val="1800"/>
              <a:buNone/>
              <a:defRPr b="1" sz="1800"/>
            </a:lvl3pPr>
            <a:lvl4pPr indent="-228600" lvl="3" marL="1828800" rtl="1" algn="r">
              <a:lnSpc>
                <a:spcPct val="90000"/>
              </a:lnSpc>
              <a:spcBef>
                <a:spcPts val="500"/>
              </a:spcBef>
              <a:spcAft>
                <a:spcPts val="0"/>
              </a:spcAft>
              <a:buClr>
                <a:schemeClr val="dk1"/>
              </a:buClr>
              <a:buSzPts val="1600"/>
              <a:buNone/>
              <a:defRPr b="1" sz="1600"/>
            </a:lvl4pPr>
            <a:lvl5pPr indent="-228600" lvl="4" marL="2286000" rtl="1" algn="r">
              <a:lnSpc>
                <a:spcPct val="90000"/>
              </a:lnSpc>
              <a:spcBef>
                <a:spcPts val="500"/>
              </a:spcBef>
              <a:spcAft>
                <a:spcPts val="0"/>
              </a:spcAft>
              <a:buClr>
                <a:schemeClr val="dk1"/>
              </a:buClr>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41" name="Google Shape;41;p3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2" name="Google Shape;42;p39"/>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3" name="Google Shape;43;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4" name="Google Shape;44;p39"/>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a:lvl1pPr>
            <a:lvl2pPr indent="0" lvl="1" marL="0" rtl="1" algn="r">
              <a:spcBef>
                <a:spcPts val="0"/>
              </a:spcBef>
              <a:buNone/>
              <a:defRPr/>
            </a:lvl2pPr>
            <a:lvl3pPr indent="0" lvl="2" marL="0" rtl="1" algn="r">
              <a:spcBef>
                <a:spcPts val="0"/>
              </a:spcBef>
              <a:buNone/>
              <a:defRPr/>
            </a:lvl3pPr>
            <a:lvl4pPr indent="0" lvl="3" marL="0" rtl="1" algn="r">
              <a:spcBef>
                <a:spcPts val="0"/>
              </a:spcBef>
              <a:buNone/>
              <a:defRPr/>
            </a:lvl4pPr>
            <a:lvl5pPr indent="0" lvl="4" marL="0" rtl="1" algn="r">
              <a:spcBef>
                <a:spcPts val="0"/>
              </a:spcBef>
              <a:buNone/>
              <a:defRPr/>
            </a:lvl5pPr>
            <a:lvl6pPr indent="0" lvl="5" marL="0" rtl="1" algn="r">
              <a:spcBef>
                <a:spcPts val="0"/>
              </a:spcBef>
              <a:buNone/>
              <a:defRPr/>
            </a:lvl6pPr>
            <a:lvl7pPr indent="0" lvl="6" marL="0" rtl="1" algn="r">
              <a:spcBef>
                <a:spcPts val="0"/>
              </a:spcBef>
              <a:buNone/>
              <a:defRPr/>
            </a:lvl7pPr>
            <a:lvl8pPr indent="0" lvl="7" marL="0" rtl="1" algn="r">
              <a:spcBef>
                <a:spcPts val="0"/>
              </a:spcBef>
              <a:buNone/>
              <a:defRPr/>
            </a:lvl8pPr>
            <a:lvl9pPr indent="0" lvl="8" marL="0" rtl="1" algn="r">
              <a:spcBef>
                <a:spcPts val="0"/>
              </a:spcBef>
              <a:buNone/>
              <a:defRPr/>
            </a:lvl9pPr>
          </a:lstStyle>
          <a:p>
            <a:pPr indent="0" lvl="0" marL="0" rtl="1"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عنوان فقط" type="titleOnly">
  <p:cSld name="TITLE_ONLY">
    <p:spTree>
      <p:nvGrpSpPr>
        <p:cNvPr id="45" name="Shape 45"/>
        <p:cNvGrpSpPr/>
        <p:nvPr/>
      </p:nvGrpSpPr>
      <p:grpSpPr>
        <a:xfrm>
          <a:off x="0" y="0"/>
          <a:ext cx="0" cy="0"/>
          <a:chOff x="0" y="0"/>
          <a:chExt cx="0" cy="0"/>
        </a:xfrm>
      </p:grpSpPr>
      <p:sp>
        <p:nvSpPr>
          <p:cNvPr id="46" name="Google Shape;46;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0"/>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8" name="Google Shape;48;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9" name="Google Shape;49;p40"/>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a:lvl1pPr>
            <a:lvl2pPr indent="0" lvl="1" marL="0" rtl="1" algn="r">
              <a:spcBef>
                <a:spcPts val="0"/>
              </a:spcBef>
              <a:buNone/>
              <a:defRPr/>
            </a:lvl2pPr>
            <a:lvl3pPr indent="0" lvl="2" marL="0" rtl="1" algn="r">
              <a:spcBef>
                <a:spcPts val="0"/>
              </a:spcBef>
              <a:buNone/>
              <a:defRPr/>
            </a:lvl3pPr>
            <a:lvl4pPr indent="0" lvl="3" marL="0" rtl="1" algn="r">
              <a:spcBef>
                <a:spcPts val="0"/>
              </a:spcBef>
              <a:buNone/>
              <a:defRPr/>
            </a:lvl4pPr>
            <a:lvl5pPr indent="0" lvl="4" marL="0" rtl="1" algn="r">
              <a:spcBef>
                <a:spcPts val="0"/>
              </a:spcBef>
              <a:buNone/>
              <a:defRPr/>
            </a:lvl5pPr>
            <a:lvl6pPr indent="0" lvl="5" marL="0" rtl="1" algn="r">
              <a:spcBef>
                <a:spcPts val="0"/>
              </a:spcBef>
              <a:buNone/>
              <a:defRPr/>
            </a:lvl6pPr>
            <a:lvl7pPr indent="0" lvl="6" marL="0" rtl="1" algn="r">
              <a:spcBef>
                <a:spcPts val="0"/>
              </a:spcBef>
              <a:buNone/>
              <a:defRPr/>
            </a:lvl7pPr>
            <a:lvl8pPr indent="0" lvl="7" marL="0" rtl="1" algn="r">
              <a:spcBef>
                <a:spcPts val="0"/>
              </a:spcBef>
              <a:buNone/>
              <a:defRPr/>
            </a:lvl8pPr>
            <a:lvl9pPr indent="0" lvl="8" marL="0" rtl="1" algn="r">
              <a:spcBef>
                <a:spcPts val="0"/>
              </a:spcBef>
              <a:buNone/>
              <a:defRPr/>
            </a:lvl9pPr>
          </a:lstStyle>
          <a:p>
            <a:pPr indent="0" lvl="0" marL="0" rtl="1"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فارغ" type="blank">
  <p:cSld name="BLANK">
    <p:spTree>
      <p:nvGrpSpPr>
        <p:cNvPr id="50" name="Shape 50"/>
        <p:cNvGrpSpPr/>
        <p:nvPr/>
      </p:nvGrpSpPr>
      <p:grpSpPr>
        <a:xfrm>
          <a:off x="0" y="0"/>
          <a:ext cx="0" cy="0"/>
          <a:chOff x="0" y="0"/>
          <a:chExt cx="0" cy="0"/>
        </a:xfrm>
      </p:grpSpPr>
      <p:sp>
        <p:nvSpPr>
          <p:cNvPr id="51" name="Google Shape;51;p41"/>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2" name="Google Shape;52;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3" name="Google Shape;53;p4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a:lvl1pPr>
            <a:lvl2pPr indent="0" lvl="1" marL="0" rtl="1" algn="r">
              <a:spcBef>
                <a:spcPts val="0"/>
              </a:spcBef>
              <a:buNone/>
              <a:defRPr/>
            </a:lvl2pPr>
            <a:lvl3pPr indent="0" lvl="2" marL="0" rtl="1" algn="r">
              <a:spcBef>
                <a:spcPts val="0"/>
              </a:spcBef>
              <a:buNone/>
              <a:defRPr/>
            </a:lvl3pPr>
            <a:lvl4pPr indent="0" lvl="3" marL="0" rtl="1" algn="r">
              <a:spcBef>
                <a:spcPts val="0"/>
              </a:spcBef>
              <a:buNone/>
              <a:defRPr/>
            </a:lvl4pPr>
            <a:lvl5pPr indent="0" lvl="4" marL="0" rtl="1" algn="r">
              <a:spcBef>
                <a:spcPts val="0"/>
              </a:spcBef>
              <a:buNone/>
              <a:defRPr/>
            </a:lvl5pPr>
            <a:lvl6pPr indent="0" lvl="5" marL="0" rtl="1" algn="r">
              <a:spcBef>
                <a:spcPts val="0"/>
              </a:spcBef>
              <a:buNone/>
              <a:defRPr/>
            </a:lvl6pPr>
            <a:lvl7pPr indent="0" lvl="6" marL="0" rtl="1" algn="r">
              <a:spcBef>
                <a:spcPts val="0"/>
              </a:spcBef>
              <a:buNone/>
              <a:defRPr/>
            </a:lvl7pPr>
            <a:lvl8pPr indent="0" lvl="7" marL="0" rtl="1" algn="r">
              <a:spcBef>
                <a:spcPts val="0"/>
              </a:spcBef>
              <a:buNone/>
              <a:defRPr/>
            </a:lvl8pPr>
            <a:lvl9pPr indent="0" lvl="8" marL="0" rtl="1" algn="r">
              <a:spcBef>
                <a:spcPts val="0"/>
              </a:spcBef>
              <a:buNone/>
              <a:defRPr/>
            </a:lvl9pPr>
          </a:lstStyle>
          <a:p>
            <a:pPr indent="0" lvl="0" marL="0" rtl="1"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محتوى مع تسمية توضيحية" type="objTx">
  <p:cSld name="OBJECT_WITH_CAPTION_TEXT">
    <p:spTree>
      <p:nvGrpSpPr>
        <p:cNvPr id="54" name="Shape 54"/>
        <p:cNvGrpSpPr/>
        <p:nvPr/>
      </p:nvGrpSpPr>
      <p:grpSpPr>
        <a:xfrm>
          <a:off x="0" y="0"/>
          <a:ext cx="0" cy="0"/>
          <a:chOff x="0" y="0"/>
          <a:chExt cx="0" cy="0"/>
        </a:xfrm>
      </p:grpSpPr>
      <p:sp>
        <p:nvSpPr>
          <p:cNvPr id="55" name="Google Shape;55;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rtl="1" algn="r">
              <a:lnSpc>
                <a:spcPct val="90000"/>
              </a:lnSpc>
              <a:spcBef>
                <a:spcPts val="1000"/>
              </a:spcBef>
              <a:spcAft>
                <a:spcPts val="0"/>
              </a:spcAft>
              <a:buClr>
                <a:schemeClr val="dk1"/>
              </a:buClr>
              <a:buSzPts val="3200"/>
              <a:buChar char="•"/>
              <a:defRPr sz="3200"/>
            </a:lvl1pPr>
            <a:lvl2pPr indent="-406400" lvl="1" marL="914400" rtl="1" algn="r">
              <a:lnSpc>
                <a:spcPct val="90000"/>
              </a:lnSpc>
              <a:spcBef>
                <a:spcPts val="500"/>
              </a:spcBef>
              <a:spcAft>
                <a:spcPts val="0"/>
              </a:spcAft>
              <a:buClr>
                <a:schemeClr val="dk1"/>
              </a:buClr>
              <a:buSzPts val="2800"/>
              <a:buChar char="•"/>
              <a:defRPr sz="2800"/>
            </a:lvl2pPr>
            <a:lvl3pPr indent="-381000" lvl="2" marL="1371600" rtl="1" algn="r">
              <a:lnSpc>
                <a:spcPct val="90000"/>
              </a:lnSpc>
              <a:spcBef>
                <a:spcPts val="500"/>
              </a:spcBef>
              <a:spcAft>
                <a:spcPts val="0"/>
              </a:spcAft>
              <a:buClr>
                <a:schemeClr val="dk1"/>
              </a:buClr>
              <a:buSzPts val="2400"/>
              <a:buChar char="•"/>
              <a:defRPr sz="2400"/>
            </a:lvl3pPr>
            <a:lvl4pPr indent="-355600" lvl="3" marL="1828800" rtl="1" algn="r">
              <a:lnSpc>
                <a:spcPct val="90000"/>
              </a:lnSpc>
              <a:spcBef>
                <a:spcPts val="500"/>
              </a:spcBef>
              <a:spcAft>
                <a:spcPts val="0"/>
              </a:spcAft>
              <a:buClr>
                <a:schemeClr val="dk1"/>
              </a:buClr>
              <a:buSzPts val="2000"/>
              <a:buChar char="•"/>
              <a:defRPr sz="2000"/>
            </a:lvl4pPr>
            <a:lvl5pPr indent="-355600" lvl="4" marL="2286000" rtl="1" algn="r">
              <a:lnSpc>
                <a:spcPct val="90000"/>
              </a:lnSpc>
              <a:spcBef>
                <a:spcPts val="500"/>
              </a:spcBef>
              <a:spcAft>
                <a:spcPts val="0"/>
              </a:spcAft>
              <a:buClr>
                <a:schemeClr val="dk1"/>
              </a:buClr>
              <a:buSzPts val="2000"/>
              <a:buChar char="•"/>
              <a:defRPr sz="2000"/>
            </a:lvl5pPr>
            <a:lvl6pPr indent="-355600" lvl="5" marL="2743200" rtl="1" algn="r">
              <a:lnSpc>
                <a:spcPct val="90000"/>
              </a:lnSpc>
              <a:spcBef>
                <a:spcPts val="500"/>
              </a:spcBef>
              <a:spcAft>
                <a:spcPts val="0"/>
              </a:spcAft>
              <a:buClr>
                <a:schemeClr val="dk1"/>
              </a:buClr>
              <a:buSzPts val="2000"/>
              <a:buChar char="•"/>
              <a:defRPr sz="2000"/>
            </a:lvl6pPr>
            <a:lvl7pPr indent="-355600" lvl="6" marL="3200400" rtl="1" algn="r">
              <a:lnSpc>
                <a:spcPct val="90000"/>
              </a:lnSpc>
              <a:spcBef>
                <a:spcPts val="500"/>
              </a:spcBef>
              <a:spcAft>
                <a:spcPts val="0"/>
              </a:spcAft>
              <a:buClr>
                <a:schemeClr val="dk1"/>
              </a:buClr>
              <a:buSzPts val="2000"/>
              <a:buChar char="•"/>
              <a:defRPr sz="2000"/>
            </a:lvl7pPr>
            <a:lvl8pPr indent="-355600" lvl="7" marL="3657600" rtl="1" algn="r">
              <a:lnSpc>
                <a:spcPct val="90000"/>
              </a:lnSpc>
              <a:spcBef>
                <a:spcPts val="500"/>
              </a:spcBef>
              <a:spcAft>
                <a:spcPts val="0"/>
              </a:spcAft>
              <a:buClr>
                <a:schemeClr val="dk1"/>
              </a:buClr>
              <a:buSzPts val="2000"/>
              <a:buChar char="•"/>
              <a:defRPr sz="2000"/>
            </a:lvl8pPr>
            <a:lvl9pPr indent="-355600" lvl="8" marL="4114800" rtl="1" algn="r">
              <a:lnSpc>
                <a:spcPct val="90000"/>
              </a:lnSpc>
              <a:spcBef>
                <a:spcPts val="500"/>
              </a:spcBef>
              <a:spcAft>
                <a:spcPts val="0"/>
              </a:spcAft>
              <a:buClr>
                <a:schemeClr val="dk1"/>
              </a:buClr>
              <a:buSzPts val="2000"/>
              <a:buChar char="•"/>
              <a:defRPr sz="2000"/>
            </a:lvl9pPr>
          </a:lstStyle>
          <a:p/>
        </p:txBody>
      </p:sp>
      <p:sp>
        <p:nvSpPr>
          <p:cNvPr id="57" name="Google Shape;57;p4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1600"/>
              <a:buNone/>
              <a:defRPr sz="1600"/>
            </a:lvl1pPr>
            <a:lvl2pPr indent="-228600" lvl="1" marL="914400" rtl="1" algn="r">
              <a:lnSpc>
                <a:spcPct val="90000"/>
              </a:lnSpc>
              <a:spcBef>
                <a:spcPts val="500"/>
              </a:spcBef>
              <a:spcAft>
                <a:spcPts val="0"/>
              </a:spcAft>
              <a:buClr>
                <a:schemeClr val="dk1"/>
              </a:buClr>
              <a:buSzPts val="1400"/>
              <a:buNone/>
              <a:defRPr sz="1400"/>
            </a:lvl2pPr>
            <a:lvl3pPr indent="-228600" lvl="2" marL="1371600" rtl="1" algn="r">
              <a:lnSpc>
                <a:spcPct val="90000"/>
              </a:lnSpc>
              <a:spcBef>
                <a:spcPts val="500"/>
              </a:spcBef>
              <a:spcAft>
                <a:spcPts val="0"/>
              </a:spcAft>
              <a:buClr>
                <a:schemeClr val="dk1"/>
              </a:buClr>
              <a:buSzPts val="1200"/>
              <a:buNone/>
              <a:defRPr sz="1200"/>
            </a:lvl3pPr>
            <a:lvl4pPr indent="-228600" lvl="3" marL="1828800" rtl="1" algn="r">
              <a:lnSpc>
                <a:spcPct val="90000"/>
              </a:lnSpc>
              <a:spcBef>
                <a:spcPts val="500"/>
              </a:spcBef>
              <a:spcAft>
                <a:spcPts val="0"/>
              </a:spcAft>
              <a:buClr>
                <a:schemeClr val="dk1"/>
              </a:buClr>
              <a:buSzPts val="1000"/>
              <a:buNone/>
              <a:defRPr sz="1000"/>
            </a:lvl4pPr>
            <a:lvl5pPr indent="-228600" lvl="4" marL="2286000" rtl="1" algn="r">
              <a:lnSpc>
                <a:spcPct val="90000"/>
              </a:lnSpc>
              <a:spcBef>
                <a:spcPts val="500"/>
              </a:spcBef>
              <a:spcAft>
                <a:spcPts val="0"/>
              </a:spcAft>
              <a:buClr>
                <a:schemeClr val="dk1"/>
              </a:buClr>
              <a:buSzPts val="1000"/>
              <a:buNone/>
              <a:defRPr sz="1000"/>
            </a:lvl5pPr>
            <a:lvl6pPr indent="-228600" lvl="5" marL="2743200" rtl="1" algn="r">
              <a:lnSpc>
                <a:spcPct val="90000"/>
              </a:lnSpc>
              <a:spcBef>
                <a:spcPts val="500"/>
              </a:spcBef>
              <a:spcAft>
                <a:spcPts val="0"/>
              </a:spcAft>
              <a:buClr>
                <a:schemeClr val="dk1"/>
              </a:buClr>
              <a:buSzPts val="1000"/>
              <a:buNone/>
              <a:defRPr sz="1000"/>
            </a:lvl6pPr>
            <a:lvl7pPr indent="-228600" lvl="6" marL="3200400" rtl="1" algn="r">
              <a:lnSpc>
                <a:spcPct val="90000"/>
              </a:lnSpc>
              <a:spcBef>
                <a:spcPts val="500"/>
              </a:spcBef>
              <a:spcAft>
                <a:spcPts val="0"/>
              </a:spcAft>
              <a:buClr>
                <a:schemeClr val="dk1"/>
              </a:buClr>
              <a:buSzPts val="1000"/>
              <a:buNone/>
              <a:defRPr sz="1000"/>
            </a:lvl7pPr>
            <a:lvl8pPr indent="-228600" lvl="7" marL="3657600" rtl="1" algn="r">
              <a:lnSpc>
                <a:spcPct val="90000"/>
              </a:lnSpc>
              <a:spcBef>
                <a:spcPts val="500"/>
              </a:spcBef>
              <a:spcAft>
                <a:spcPts val="0"/>
              </a:spcAft>
              <a:buClr>
                <a:schemeClr val="dk1"/>
              </a:buClr>
              <a:buSzPts val="1000"/>
              <a:buNone/>
              <a:defRPr sz="1000"/>
            </a:lvl8pPr>
            <a:lvl9pPr indent="-228600" lvl="8" marL="4114800" rtl="1" algn="r">
              <a:lnSpc>
                <a:spcPct val="90000"/>
              </a:lnSpc>
              <a:spcBef>
                <a:spcPts val="500"/>
              </a:spcBef>
              <a:spcAft>
                <a:spcPts val="0"/>
              </a:spcAft>
              <a:buClr>
                <a:schemeClr val="dk1"/>
              </a:buClr>
              <a:buSzPts val="1000"/>
              <a:buNone/>
              <a:defRPr sz="1000"/>
            </a:lvl9pPr>
          </a:lstStyle>
          <a:p/>
        </p:txBody>
      </p:sp>
      <p:sp>
        <p:nvSpPr>
          <p:cNvPr id="58" name="Google Shape;58;p42"/>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9" name="Google Shape;59;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0" name="Google Shape;60;p4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a:lvl1pPr>
            <a:lvl2pPr indent="0" lvl="1" marL="0" rtl="1" algn="r">
              <a:spcBef>
                <a:spcPts val="0"/>
              </a:spcBef>
              <a:buNone/>
              <a:defRPr/>
            </a:lvl2pPr>
            <a:lvl3pPr indent="0" lvl="2" marL="0" rtl="1" algn="r">
              <a:spcBef>
                <a:spcPts val="0"/>
              </a:spcBef>
              <a:buNone/>
              <a:defRPr/>
            </a:lvl3pPr>
            <a:lvl4pPr indent="0" lvl="3" marL="0" rtl="1" algn="r">
              <a:spcBef>
                <a:spcPts val="0"/>
              </a:spcBef>
              <a:buNone/>
              <a:defRPr/>
            </a:lvl4pPr>
            <a:lvl5pPr indent="0" lvl="4" marL="0" rtl="1" algn="r">
              <a:spcBef>
                <a:spcPts val="0"/>
              </a:spcBef>
              <a:buNone/>
              <a:defRPr/>
            </a:lvl5pPr>
            <a:lvl6pPr indent="0" lvl="5" marL="0" rtl="1" algn="r">
              <a:spcBef>
                <a:spcPts val="0"/>
              </a:spcBef>
              <a:buNone/>
              <a:defRPr/>
            </a:lvl6pPr>
            <a:lvl7pPr indent="0" lvl="6" marL="0" rtl="1" algn="r">
              <a:spcBef>
                <a:spcPts val="0"/>
              </a:spcBef>
              <a:buNone/>
              <a:defRPr/>
            </a:lvl7pPr>
            <a:lvl8pPr indent="0" lvl="7" marL="0" rtl="1" algn="r">
              <a:spcBef>
                <a:spcPts val="0"/>
              </a:spcBef>
              <a:buNone/>
              <a:defRPr/>
            </a:lvl8pPr>
            <a:lvl9pPr indent="0" lvl="8" marL="0" rtl="1" algn="r">
              <a:spcBef>
                <a:spcPts val="0"/>
              </a:spcBef>
              <a:buNone/>
              <a:defRPr/>
            </a:lvl9pPr>
          </a:lstStyle>
          <a:p>
            <a:pPr indent="0" lvl="0" marL="0" rtl="1"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صورة مع تسمية توضيحية" type="picTx">
  <p:cSld name="PICTURE_WITH_CAPTION_TEXT">
    <p:spTree>
      <p:nvGrpSpPr>
        <p:cNvPr id="61" name="Shape 61"/>
        <p:cNvGrpSpPr/>
        <p:nvPr/>
      </p:nvGrpSpPr>
      <p:grpSpPr>
        <a:xfrm>
          <a:off x="0" y="0"/>
          <a:ext cx="0" cy="0"/>
          <a:chOff x="0" y="0"/>
          <a:chExt cx="0" cy="0"/>
        </a:xfrm>
      </p:grpSpPr>
      <p:sp>
        <p:nvSpPr>
          <p:cNvPr id="62" name="Google Shape;62;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1" algn="r">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1" algn="r">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1" algn="r">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1" algn="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1" algn="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1" algn="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1" algn="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1" algn="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1" algn="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4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1600"/>
              <a:buNone/>
              <a:defRPr sz="1600"/>
            </a:lvl1pPr>
            <a:lvl2pPr indent="-228600" lvl="1" marL="914400" rtl="1" algn="r">
              <a:lnSpc>
                <a:spcPct val="90000"/>
              </a:lnSpc>
              <a:spcBef>
                <a:spcPts val="500"/>
              </a:spcBef>
              <a:spcAft>
                <a:spcPts val="0"/>
              </a:spcAft>
              <a:buClr>
                <a:schemeClr val="dk1"/>
              </a:buClr>
              <a:buSzPts val="1400"/>
              <a:buNone/>
              <a:defRPr sz="1400"/>
            </a:lvl2pPr>
            <a:lvl3pPr indent="-228600" lvl="2" marL="1371600" rtl="1" algn="r">
              <a:lnSpc>
                <a:spcPct val="90000"/>
              </a:lnSpc>
              <a:spcBef>
                <a:spcPts val="500"/>
              </a:spcBef>
              <a:spcAft>
                <a:spcPts val="0"/>
              </a:spcAft>
              <a:buClr>
                <a:schemeClr val="dk1"/>
              </a:buClr>
              <a:buSzPts val="1200"/>
              <a:buNone/>
              <a:defRPr sz="1200"/>
            </a:lvl3pPr>
            <a:lvl4pPr indent="-228600" lvl="3" marL="1828800" rtl="1" algn="r">
              <a:lnSpc>
                <a:spcPct val="90000"/>
              </a:lnSpc>
              <a:spcBef>
                <a:spcPts val="500"/>
              </a:spcBef>
              <a:spcAft>
                <a:spcPts val="0"/>
              </a:spcAft>
              <a:buClr>
                <a:schemeClr val="dk1"/>
              </a:buClr>
              <a:buSzPts val="1000"/>
              <a:buNone/>
              <a:defRPr sz="1000"/>
            </a:lvl4pPr>
            <a:lvl5pPr indent="-228600" lvl="4" marL="2286000" rtl="1" algn="r">
              <a:lnSpc>
                <a:spcPct val="90000"/>
              </a:lnSpc>
              <a:spcBef>
                <a:spcPts val="500"/>
              </a:spcBef>
              <a:spcAft>
                <a:spcPts val="0"/>
              </a:spcAft>
              <a:buClr>
                <a:schemeClr val="dk1"/>
              </a:buClr>
              <a:buSzPts val="1000"/>
              <a:buNone/>
              <a:defRPr sz="1000"/>
            </a:lvl5pPr>
            <a:lvl6pPr indent="-228600" lvl="5" marL="2743200" rtl="1" algn="r">
              <a:lnSpc>
                <a:spcPct val="90000"/>
              </a:lnSpc>
              <a:spcBef>
                <a:spcPts val="500"/>
              </a:spcBef>
              <a:spcAft>
                <a:spcPts val="0"/>
              </a:spcAft>
              <a:buClr>
                <a:schemeClr val="dk1"/>
              </a:buClr>
              <a:buSzPts val="1000"/>
              <a:buNone/>
              <a:defRPr sz="1000"/>
            </a:lvl6pPr>
            <a:lvl7pPr indent="-228600" lvl="6" marL="3200400" rtl="1" algn="r">
              <a:lnSpc>
                <a:spcPct val="90000"/>
              </a:lnSpc>
              <a:spcBef>
                <a:spcPts val="500"/>
              </a:spcBef>
              <a:spcAft>
                <a:spcPts val="0"/>
              </a:spcAft>
              <a:buClr>
                <a:schemeClr val="dk1"/>
              </a:buClr>
              <a:buSzPts val="1000"/>
              <a:buNone/>
              <a:defRPr sz="1000"/>
            </a:lvl7pPr>
            <a:lvl8pPr indent="-228600" lvl="7" marL="3657600" rtl="1" algn="r">
              <a:lnSpc>
                <a:spcPct val="90000"/>
              </a:lnSpc>
              <a:spcBef>
                <a:spcPts val="500"/>
              </a:spcBef>
              <a:spcAft>
                <a:spcPts val="0"/>
              </a:spcAft>
              <a:buClr>
                <a:schemeClr val="dk1"/>
              </a:buClr>
              <a:buSzPts val="1000"/>
              <a:buNone/>
              <a:defRPr sz="1000"/>
            </a:lvl8pPr>
            <a:lvl9pPr indent="-228600" lvl="8" marL="4114800" rtl="1" algn="r">
              <a:lnSpc>
                <a:spcPct val="90000"/>
              </a:lnSpc>
              <a:spcBef>
                <a:spcPts val="500"/>
              </a:spcBef>
              <a:spcAft>
                <a:spcPts val="0"/>
              </a:spcAft>
              <a:buClr>
                <a:schemeClr val="dk1"/>
              </a:buClr>
              <a:buSzPts val="1000"/>
              <a:buNone/>
              <a:defRPr sz="1000"/>
            </a:lvl9pPr>
          </a:lstStyle>
          <a:p/>
        </p:txBody>
      </p:sp>
      <p:sp>
        <p:nvSpPr>
          <p:cNvPr id="65" name="Google Shape;65;p43"/>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6" name="Google Shape;66;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7" name="Google Shape;67;p43"/>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a:lvl1pPr>
            <a:lvl2pPr indent="0" lvl="1" marL="0" rtl="1" algn="r">
              <a:spcBef>
                <a:spcPts val="0"/>
              </a:spcBef>
              <a:buNone/>
              <a:defRPr/>
            </a:lvl2pPr>
            <a:lvl3pPr indent="0" lvl="2" marL="0" rtl="1" algn="r">
              <a:spcBef>
                <a:spcPts val="0"/>
              </a:spcBef>
              <a:buNone/>
              <a:defRPr/>
            </a:lvl3pPr>
            <a:lvl4pPr indent="0" lvl="3" marL="0" rtl="1" algn="r">
              <a:spcBef>
                <a:spcPts val="0"/>
              </a:spcBef>
              <a:buNone/>
              <a:defRPr/>
            </a:lvl4pPr>
            <a:lvl5pPr indent="0" lvl="4" marL="0" rtl="1" algn="r">
              <a:spcBef>
                <a:spcPts val="0"/>
              </a:spcBef>
              <a:buNone/>
              <a:defRPr/>
            </a:lvl5pPr>
            <a:lvl6pPr indent="0" lvl="5" marL="0" rtl="1" algn="r">
              <a:spcBef>
                <a:spcPts val="0"/>
              </a:spcBef>
              <a:buNone/>
              <a:defRPr/>
            </a:lvl6pPr>
            <a:lvl7pPr indent="0" lvl="6" marL="0" rtl="1" algn="r">
              <a:spcBef>
                <a:spcPts val="0"/>
              </a:spcBef>
              <a:buNone/>
              <a:defRPr/>
            </a:lvl7pPr>
            <a:lvl8pPr indent="0" lvl="7" marL="0" rtl="1" algn="r">
              <a:spcBef>
                <a:spcPts val="0"/>
              </a:spcBef>
              <a:buNone/>
              <a:defRPr/>
            </a:lvl8pPr>
            <a:lvl9pPr indent="0" lvl="8" marL="0" rtl="1" algn="r">
              <a:spcBef>
                <a:spcPts val="0"/>
              </a:spcBef>
              <a:buNone/>
              <a:defRPr/>
            </a:lvl9pPr>
          </a:lstStyle>
          <a:p>
            <a:pPr indent="0" lvl="0" marL="0" rtl="1"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1" algn="r">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1" algn="r">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1" algn="r">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1" algn="r">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4"/>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marR="0" rtl="1"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1"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r">
              <a:spcBef>
                <a:spcPts val="0"/>
              </a:spcBef>
              <a:buNone/>
              <a:defRPr b="0" i="0" sz="1200" u="none" cap="none" strike="noStrike">
                <a:solidFill>
                  <a:srgbClr val="888888"/>
                </a:solidFill>
                <a:latin typeface="Calibri"/>
                <a:ea typeface="Calibri"/>
                <a:cs typeface="Calibri"/>
                <a:sym typeface="Calibri"/>
              </a:defRPr>
            </a:lvl1pPr>
            <a:lvl2pPr indent="0" lvl="1" marL="0" marR="0" rtl="1" algn="r">
              <a:spcBef>
                <a:spcPts val="0"/>
              </a:spcBef>
              <a:buNone/>
              <a:defRPr b="0" i="0" sz="1200" u="none" cap="none" strike="noStrike">
                <a:solidFill>
                  <a:srgbClr val="888888"/>
                </a:solidFill>
                <a:latin typeface="Calibri"/>
                <a:ea typeface="Calibri"/>
                <a:cs typeface="Calibri"/>
                <a:sym typeface="Calibri"/>
              </a:defRPr>
            </a:lvl2pPr>
            <a:lvl3pPr indent="0" lvl="2" marL="0" marR="0" rtl="1" algn="r">
              <a:spcBef>
                <a:spcPts val="0"/>
              </a:spcBef>
              <a:buNone/>
              <a:defRPr b="0" i="0" sz="1200" u="none" cap="none" strike="noStrike">
                <a:solidFill>
                  <a:srgbClr val="888888"/>
                </a:solidFill>
                <a:latin typeface="Calibri"/>
                <a:ea typeface="Calibri"/>
                <a:cs typeface="Calibri"/>
                <a:sym typeface="Calibri"/>
              </a:defRPr>
            </a:lvl3pPr>
            <a:lvl4pPr indent="0" lvl="3" marL="0" marR="0" rtl="1" algn="r">
              <a:spcBef>
                <a:spcPts val="0"/>
              </a:spcBef>
              <a:buNone/>
              <a:defRPr b="0" i="0" sz="1200" u="none" cap="none" strike="noStrike">
                <a:solidFill>
                  <a:srgbClr val="888888"/>
                </a:solidFill>
                <a:latin typeface="Calibri"/>
                <a:ea typeface="Calibri"/>
                <a:cs typeface="Calibri"/>
                <a:sym typeface="Calibri"/>
              </a:defRPr>
            </a:lvl4pPr>
            <a:lvl5pPr indent="0" lvl="4" marL="0" marR="0" rtl="1" algn="r">
              <a:spcBef>
                <a:spcPts val="0"/>
              </a:spcBef>
              <a:buNone/>
              <a:defRPr b="0" i="0" sz="1200" u="none" cap="none" strike="noStrike">
                <a:solidFill>
                  <a:srgbClr val="888888"/>
                </a:solidFill>
                <a:latin typeface="Calibri"/>
                <a:ea typeface="Calibri"/>
                <a:cs typeface="Calibri"/>
                <a:sym typeface="Calibri"/>
              </a:defRPr>
            </a:lvl5pPr>
            <a:lvl6pPr indent="0" lvl="5" marL="0" marR="0" rtl="1" algn="r">
              <a:spcBef>
                <a:spcPts val="0"/>
              </a:spcBef>
              <a:buNone/>
              <a:defRPr b="0" i="0" sz="1200" u="none" cap="none" strike="noStrike">
                <a:solidFill>
                  <a:srgbClr val="888888"/>
                </a:solidFill>
                <a:latin typeface="Calibri"/>
                <a:ea typeface="Calibri"/>
                <a:cs typeface="Calibri"/>
                <a:sym typeface="Calibri"/>
              </a:defRPr>
            </a:lvl6pPr>
            <a:lvl7pPr indent="0" lvl="6" marL="0" marR="0" rtl="1" algn="r">
              <a:spcBef>
                <a:spcPts val="0"/>
              </a:spcBef>
              <a:buNone/>
              <a:defRPr b="0" i="0" sz="1200" u="none" cap="none" strike="noStrike">
                <a:solidFill>
                  <a:srgbClr val="888888"/>
                </a:solidFill>
                <a:latin typeface="Calibri"/>
                <a:ea typeface="Calibri"/>
                <a:cs typeface="Calibri"/>
                <a:sym typeface="Calibri"/>
              </a:defRPr>
            </a:lvl7pPr>
            <a:lvl8pPr indent="0" lvl="7" marL="0" marR="0" rtl="1" algn="r">
              <a:spcBef>
                <a:spcPts val="0"/>
              </a:spcBef>
              <a:buNone/>
              <a:defRPr b="0" i="0" sz="1200" u="none" cap="none" strike="noStrike">
                <a:solidFill>
                  <a:srgbClr val="888888"/>
                </a:solidFill>
                <a:latin typeface="Calibri"/>
                <a:ea typeface="Calibri"/>
                <a:cs typeface="Calibri"/>
                <a:sym typeface="Calibri"/>
              </a:defRPr>
            </a:lvl8pPr>
            <a:lvl9pPr indent="0" lvl="8" marL="0" marR="0" rtl="1" algn="r">
              <a:spcBef>
                <a:spcPts val="0"/>
              </a:spcBef>
              <a:buNone/>
              <a:defRPr b="0" i="0" sz="1200" u="none" cap="none" strike="noStrike">
                <a:solidFill>
                  <a:srgbClr val="888888"/>
                </a:solidFill>
                <a:latin typeface="Calibri"/>
                <a:ea typeface="Calibri"/>
                <a:cs typeface="Calibri"/>
                <a:sym typeface="Calibri"/>
              </a:defRPr>
            </a:lvl9pPr>
          </a:lstStyle>
          <a:p>
            <a:pPr indent="0" lvl="0" marL="0" rtl="1"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hub.com/MaTb3aa/ACM-ICPC-Assiut-phase-1-Training-/blob/main/STL/map%20%26%20unordered_map" TargetMode="Externa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github.com/MaTb3aa/ACM-ICPC-Assiut-phase-1-Training-/blob/main/STL/set%20%26%20multi_se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geeksforgeeks.org/quick-sor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github.com/MaTb3aa/ACM-ICPC-Assiut-phase-1-Training-/blob/main/STL/merge_sort%20(inversio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github.com/MaTb3aa/ACM-ICPC-Assiut-phase-1-Training-/blob/main/STL/cm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codeforces.com/group/c3FDl9EUi9/contest/263722/problem/C" TargetMode="External"/><Relationship Id="rId4" Type="http://schemas.openxmlformats.org/officeDocument/2006/relationships/hyperlink" Target="https://github.com/MaTb3aa/ACM-ICPC-Assiut-phase-1-Training-/blob/main/STL/problem(cmp)%20solution" TargetMode="External"/><Relationship Id="rId5"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geeksforgeeks.org/set-in-cpp-stl/" TargetMode="External"/><Relationship Id="rId4" Type="http://schemas.openxmlformats.org/officeDocument/2006/relationships/hyperlink" Target="https://www.geeksforgeeks.org/map-associative-containers-the-c-standard-template-library-stl/" TargetMode="External"/><Relationship Id="rId5" Type="http://schemas.openxmlformats.org/officeDocument/2006/relationships/hyperlink" Target="https://www.geeksforgeeks.org/multiset-in-cpp-stl/" TargetMode="External"/><Relationship Id="rId6" Type="http://schemas.openxmlformats.org/officeDocument/2006/relationships/hyperlink" Target="https://www.geeksforgeeks.org/multimap-associative-containers-the-c-standard-template-library-st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geeksforgeeks.org/unorderd_set-stl-uses/" TargetMode="External"/><Relationship Id="rId4" Type="http://schemas.openxmlformats.org/officeDocument/2006/relationships/hyperlink" Target="https://www.geeksforgeeks.org/unordered_map-in-stl-and-its-applications/" TargetMode="External"/><Relationship Id="rId5" Type="http://schemas.openxmlformats.org/officeDocument/2006/relationships/hyperlink" Target="https://www.geeksforgeeks.org/unordered_multiset-and-its-uses/" TargetMode="External"/><Relationship Id="rId6" Type="http://schemas.openxmlformats.org/officeDocument/2006/relationships/hyperlink" Target="https://www.geeksforgeeks.org/unordered_multimap-and-its-applic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83" name="Shape 83"/>
        <p:cNvGrpSpPr/>
        <p:nvPr/>
      </p:nvGrpSpPr>
      <p:grpSpPr>
        <a:xfrm>
          <a:off x="0" y="0"/>
          <a:ext cx="0" cy="0"/>
          <a:chOff x="0" y="0"/>
          <a:chExt cx="0" cy="0"/>
        </a:xfrm>
      </p:grpSpPr>
      <p:sp>
        <p:nvSpPr>
          <p:cNvPr id="84" name="Google Shape;84;p1"/>
          <p:cNvSpPr txBox="1"/>
          <p:nvPr>
            <p:ph idx="1" type="subTitle"/>
          </p:nvPr>
        </p:nvSpPr>
        <p:spPr>
          <a:xfrm>
            <a:off x="1330960" y="6121718"/>
            <a:ext cx="9144000" cy="1655762"/>
          </a:xfrm>
          <a:prstGeom prst="rect">
            <a:avLst/>
          </a:prstGeom>
          <a:noFill/>
          <a:ln>
            <a:noFill/>
          </a:ln>
        </p:spPr>
        <p:txBody>
          <a:bodyPr anchorCtr="0" anchor="t" bIns="45700" lIns="91425" spcFirstLastPara="1" rIns="91425" wrap="square" tIns="45700">
            <a:normAutofit/>
          </a:bodyPr>
          <a:lstStyle/>
          <a:p>
            <a:pPr indent="0" lvl="0" marL="0" rtl="1" algn="ctr">
              <a:lnSpc>
                <a:spcPct val="90000"/>
              </a:lnSpc>
              <a:spcBef>
                <a:spcPts val="0"/>
              </a:spcBef>
              <a:spcAft>
                <a:spcPts val="0"/>
              </a:spcAft>
              <a:buClr>
                <a:schemeClr val="dk1"/>
              </a:buClr>
              <a:buSzPts val="3600"/>
              <a:buNone/>
            </a:pPr>
            <a:r>
              <a:rPr lang="en-GB" sz="3600"/>
              <a:t>Juniors Level 1</a:t>
            </a:r>
            <a:endParaRPr/>
          </a:p>
        </p:txBody>
      </p:sp>
      <p:pic>
        <p:nvPicPr>
          <p:cNvPr descr="A close up of an umbrella&#10;&#10;Description automatically generated" id="85" name="Google Shape;85;p1"/>
          <p:cNvPicPr preferRelativeResize="0"/>
          <p:nvPr/>
        </p:nvPicPr>
        <p:blipFill rotWithShape="1">
          <a:blip r:embed="rId3">
            <a:alphaModFix/>
          </a:blip>
          <a:srcRect b="0" l="0" r="0" t="0"/>
          <a:stretch/>
        </p:blipFill>
        <p:spPr>
          <a:xfrm>
            <a:off x="4013200" y="354275"/>
            <a:ext cx="3922395" cy="576744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40" name="Shape 140"/>
        <p:cNvGrpSpPr/>
        <p:nvPr/>
      </p:nvGrpSpPr>
      <p:grpSpPr>
        <a:xfrm>
          <a:off x="0" y="0"/>
          <a:ext cx="0" cy="0"/>
          <a:chOff x="0" y="0"/>
          <a:chExt cx="0" cy="0"/>
        </a:xfrm>
      </p:grpSpPr>
      <p:sp>
        <p:nvSpPr>
          <p:cNvPr id="141" name="Google Shape;141;p10"/>
          <p:cNvSpPr txBox="1"/>
          <p:nvPr>
            <p:ph type="title"/>
          </p:nvPr>
        </p:nvSpPr>
        <p:spPr>
          <a:xfrm>
            <a:off x="598374" y="546512"/>
            <a:ext cx="11149468" cy="1505870"/>
          </a:xfrm>
          <a:prstGeom prst="rect">
            <a:avLst/>
          </a:prstGeom>
          <a:noFill/>
          <a:ln>
            <a:noFill/>
          </a:ln>
        </p:spPr>
        <p:txBody>
          <a:bodyPr anchorCtr="0" anchor="ctr" bIns="79350" lIns="0" spcFirstLastPara="1" rIns="0" wrap="square" tIns="95200">
            <a:spAutoFit/>
          </a:bodyPr>
          <a:lstStyle/>
          <a:p>
            <a:pPr indent="-457200" lvl="0" marL="457200" rtl="0" algn="l">
              <a:lnSpc>
                <a:spcPct val="90000"/>
              </a:lnSpc>
              <a:spcBef>
                <a:spcPts val="0"/>
              </a:spcBef>
              <a:spcAft>
                <a:spcPts val="0"/>
              </a:spcAft>
              <a:buClr>
                <a:schemeClr val="dk1"/>
              </a:buClr>
              <a:buSzPts val="3200"/>
              <a:buFont typeface="Noto Sans Symbols"/>
              <a:buChar char="❖"/>
            </a:pPr>
            <a:r>
              <a:rPr b="1" lang="en-GB" sz="3200">
                <a:latin typeface="Calibri"/>
                <a:ea typeface="Calibri"/>
                <a:cs typeface="Calibri"/>
                <a:sym typeface="Calibri"/>
              </a:rPr>
              <a:t>Member Functions of Map in C++ STL</a:t>
            </a:r>
            <a:br>
              <a:rPr b="1" lang="en-GB" sz="3200">
                <a:latin typeface="Calibri"/>
                <a:ea typeface="Calibri"/>
                <a:cs typeface="Calibri"/>
                <a:sym typeface="Calibri"/>
              </a:rPr>
            </a:br>
            <a:br>
              <a:rPr b="1" lang="en-GB" sz="3200">
                <a:latin typeface="Calibri"/>
                <a:ea typeface="Calibri"/>
                <a:cs typeface="Calibri"/>
                <a:sym typeface="Calibri"/>
              </a:rPr>
            </a:br>
            <a:endParaRPr b="1" sz="3200">
              <a:latin typeface="Calibri"/>
              <a:ea typeface="Calibri"/>
              <a:cs typeface="Calibri"/>
              <a:sym typeface="Calibri"/>
            </a:endParaRPr>
          </a:p>
        </p:txBody>
      </p:sp>
      <p:sp>
        <p:nvSpPr>
          <p:cNvPr id="142" name="Google Shape;142;p10"/>
          <p:cNvSpPr txBox="1"/>
          <p:nvPr>
            <p:ph idx="1" type="body"/>
          </p:nvPr>
        </p:nvSpPr>
        <p:spPr>
          <a:xfrm>
            <a:off x="598374" y="1507253"/>
            <a:ext cx="12049353" cy="466971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400"/>
              <a:buFont typeface="Arial"/>
              <a:buChar char="•"/>
            </a:pPr>
            <a:r>
              <a:rPr b="0" i="1" lang="en-GB" sz="2400" u="none" strike="noStrike">
                <a:solidFill>
                  <a:srgbClr val="000000"/>
                </a:solidFill>
                <a:latin typeface="Calibri"/>
                <a:ea typeface="Calibri"/>
                <a:cs typeface="Calibri"/>
                <a:sym typeface="Calibri"/>
              </a:rPr>
              <a:t>insert</a:t>
            </a:r>
            <a:endParaRPr b="0" i="1" sz="2400" u="none" strike="noStrike">
              <a:solidFill>
                <a:srgbClr val="000000"/>
              </a:solidFill>
              <a:latin typeface="Arial"/>
              <a:ea typeface="Arial"/>
              <a:cs typeface="Arial"/>
              <a:sym typeface="Arial"/>
            </a:endParaRPr>
          </a:p>
          <a:p>
            <a:pPr indent="-228600" lvl="0" marL="228600" rtl="0" algn="l">
              <a:lnSpc>
                <a:spcPct val="90000"/>
              </a:lnSpc>
              <a:spcBef>
                <a:spcPts val="592"/>
              </a:spcBef>
              <a:spcAft>
                <a:spcPts val="0"/>
              </a:spcAft>
              <a:buClr>
                <a:srgbClr val="000000"/>
              </a:buClr>
              <a:buSzPts val="2400"/>
              <a:buFont typeface="Arial"/>
              <a:buChar char="•"/>
            </a:pPr>
            <a:r>
              <a:rPr b="0" i="1" lang="en-GB" sz="2400" u="none" strike="noStrike">
                <a:solidFill>
                  <a:srgbClr val="000000"/>
                </a:solidFill>
                <a:latin typeface="Calibri"/>
                <a:ea typeface="Calibri"/>
                <a:cs typeface="Calibri"/>
                <a:sym typeface="Calibri"/>
              </a:rPr>
              <a:t>erase</a:t>
            </a:r>
            <a:endParaRPr b="0" i="1" sz="2400" u="none" strike="noStrike">
              <a:solidFill>
                <a:srgbClr val="000000"/>
              </a:solidFill>
              <a:latin typeface="Arial"/>
              <a:ea typeface="Arial"/>
              <a:cs typeface="Arial"/>
              <a:sym typeface="Arial"/>
            </a:endParaRPr>
          </a:p>
          <a:p>
            <a:pPr indent="-228600" lvl="0" marL="228600" rtl="0" algn="l">
              <a:lnSpc>
                <a:spcPct val="90000"/>
              </a:lnSpc>
              <a:spcBef>
                <a:spcPts val="592"/>
              </a:spcBef>
              <a:spcAft>
                <a:spcPts val="0"/>
              </a:spcAft>
              <a:buClr>
                <a:srgbClr val="000000"/>
              </a:buClr>
              <a:buSzPts val="2400"/>
              <a:buFont typeface="Arial"/>
              <a:buChar char="•"/>
            </a:pPr>
            <a:r>
              <a:rPr b="0" i="1" lang="en-GB" sz="2400" u="none" strike="noStrike">
                <a:solidFill>
                  <a:srgbClr val="000000"/>
                </a:solidFill>
                <a:latin typeface="Calibri"/>
                <a:ea typeface="Calibri"/>
                <a:cs typeface="Calibri"/>
                <a:sym typeface="Calibri"/>
              </a:rPr>
              <a:t>begin</a:t>
            </a:r>
            <a:endParaRPr b="0" i="1" sz="2400" u="none" strike="noStrike">
              <a:solidFill>
                <a:srgbClr val="000000"/>
              </a:solidFill>
              <a:latin typeface="Arial"/>
              <a:ea typeface="Arial"/>
              <a:cs typeface="Arial"/>
              <a:sym typeface="Arial"/>
            </a:endParaRPr>
          </a:p>
          <a:p>
            <a:pPr indent="-228600" lvl="0" marL="228600" rtl="0" algn="l">
              <a:lnSpc>
                <a:spcPct val="90000"/>
              </a:lnSpc>
              <a:spcBef>
                <a:spcPts val="592"/>
              </a:spcBef>
              <a:spcAft>
                <a:spcPts val="0"/>
              </a:spcAft>
              <a:buClr>
                <a:srgbClr val="000000"/>
              </a:buClr>
              <a:buSzPts val="2400"/>
              <a:buFont typeface="Arial"/>
              <a:buChar char="•"/>
            </a:pPr>
            <a:r>
              <a:rPr b="0" i="1" lang="en-GB" sz="2400" u="none" strike="noStrike">
                <a:solidFill>
                  <a:srgbClr val="000000"/>
                </a:solidFill>
                <a:latin typeface="Calibri"/>
                <a:ea typeface="Calibri"/>
                <a:cs typeface="Calibri"/>
                <a:sym typeface="Calibri"/>
              </a:rPr>
              <a:t>end</a:t>
            </a:r>
            <a:endParaRPr b="0" i="1" sz="2400" u="none" strike="noStrike">
              <a:solidFill>
                <a:srgbClr val="000000"/>
              </a:solidFill>
              <a:latin typeface="Arial"/>
              <a:ea typeface="Arial"/>
              <a:cs typeface="Arial"/>
              <a:sym typeface="Arial"/>
            </a:endParaRPr>
          </a:p>
          <a:p>
            <a:pPr indent="-228600" lvl="0" marL="228600" rtl="0" algn="l">
              <a:lnSpc>
                <a:spcPct val="90000"/>
              </a:lnSpc>
              <a:spcBef>
                <a:spcPts val="592"/>
              </a:spcBef>
              <a:spcAft>
                <a:spcPts val="0"/>
              </a:spcAft>
              <a:buClr>
                <a:srgbClr val="000000"/>
              </a:buClr>
              <a:buSzPts val="2400"/>
              <a:buFont typeface="Arial"/>
              <a:buChar char="•"/>
            </a:pPr>
            <a:r>
              <a:rPr b="0" i="1" lang="en-GB" sz="2400" u="none" strike="noStrike">
                <a:solidFill>
                  <a:srgbClr val="000000"/>
                </a:solidFill>
                <a:latin typeface="Calibri"/>
                <a:ea typeface="Calibri"/>
                <a:cs typeface="Calibri"/>
                <a:sym typeface="Calibri"/>
              </a:rPr>
              <a:t>count</a:t>
            </a:r>
            <a:endParaRPr b="0" i="1" sz="2400" u="none" strike="noStrike">
              <a:solidFill>
                <a:srgbClr val="000000"/>
              </a:solidFill>
              <a:latin typeface="Arial"/>
              <a:ea typeface="Arial"/>
              <a:cs typeface="Arial"/>
              <a:sym typeface="Arial"/>
            </a:endParaRPr>
          </a:p>
          <a:p>
            <a:pPr indent="-228600" lvl="0" marL="228600" rtl="0" algn="l">
              <a:lnSpc>
                <a:spcPct val="90000"/>
              </a:lnSpc>
              <a:spcBef>
                <a:spcPts val="592"/>
              </a:spcBef>
              <a:spcAft>
                <a:spcPts val="0"/>
              </a:spcAft>
              <a:buClr>
                <a:srgbClr val="000000"/>
              </a:buClr>
              <a:buSzPts val="2400"/>
              <a:buFont typeface="Arial"/>
              <a:buChar char="•"/>
            </a:pPr>
            <a:r>
              <a:rPr b="0" i="1" lang="en-GB" sz="2400" u="none" strike="noStrike">
                <a:solidFill>
                  <a:srgbClr val="000000"/>
                </a:solidFill>
                <a:latin typeface="Calibri"/>
                <a:ea typeface="Calibri"/>
                <a:cs typeface="Calibri"/>
                <a:sym typeface="Calibri"/>
              </a:rPr>
              <a:t>find</a:t>
            </a:r>
            <a:endParaRPr b="0" i="1" sz="2400" u="none" strike="noStrike">
              <a:solidFill>
                <a:srgbClr val="000000"/>
              </a:solidFill>
              <a:latin typeface="Arial"/>
              <a:ea typeface="Arial"/>
              <a:cs typeface="Arial"/>
              <a:sym typeface="Arial"/>
            </a:endParaRPr>
          </a:p>
          <a:p>
            <a:pPr indent="-228600" lvl="0" marL="228600" rtl="0" algn="l">
              <a:lnSpc>
                <a:spcPct val="90000"/>
              </a:lnSpc>
              <a:spcBef>
                <a:spcPts val="592"/>
              </a:spcBef>
              <a:spcAft>
                <a:spcPts val="0"/>
              </a:spcAft>
              <a:buClr>
                <a:srgbClr val="000000"/>
              </a:buClr>
              <a:buSzPts val="2400"/>
              <a:buFont typeface="Arial"/>
              <a:buChar char="•"/>
            </a:pPr>
            <a:r>
              <a:rPr b="0" i="1" lang="en-GB" sz="2400" u="none" strike="noStrike">
                <a:solidFill>
                  <a:srgbClr val="000000"/>
                </a:solidFill>
                <a:latin typeface="Calibri"/>
                <a:ea typeface="Calibri"/>
                <a:cs typeface="Calibri"/>
                <a:sym typeface="Calibri"/>
              </a:rPr>
              <a:t>iterate over it</a:t>
            </a:r>
            <a:endParaRPr b="0" i="1" sz="2400" u="none" strike="noStrike">
              <a:solidFill>
                <a:srgbClr val="000000"/>
              </a:solidFill>
              <a:latin typeface="Arial"/>
              <a:ea typeface="Arial"/>
              <a:cs typeface="Arial"/>
              <a:sym typeface="Arial"/>
            </a:endParaRPr>
          </a:p>
          <a:p>
            <a:pPr indent="-228600" lvl="0" marL="228600" rtl="0" algn="l">
              <a:lnSpc>
                <a:spcPct val="90000"/>
              </a:lnSpc>
              <a:spcBef>
                <a:spcPts val="592"/>
              </a:spcBef>
              <a:spcAft>
                <a:spcPts val="0"/>
              </a:spcAft>
              <a:buClr>
                <a:srgbClr val="000000"/>
              </a:buClr>
              <a:buSzPts val="2400"/>
              <a:buFont typeface="Arial"/>
              <a:buChar char="•"/>
            </a:pPr>
            <a:r>
              <a:rPr b="0" i="1" lang="en-GB" sz="2400" u="none" strike="noStrike">
                <a:solidFill>
                  <a:srgbClr val="000000"/>
                </a:solidFill>
                <a:latin typeface="Calibri"/>
                <a:ea typeface="Calibri"/>
                <a:cs typeface="Calibri"/>
                <a:sym typeface="Calibri"/>
              </a:rPr>
              <a:t>Clear</a:t>
            </a:r>
            <a:endParaRPr/>
          </a:p>
          <a:p>
            <a:pPr indent="-228600" lvl="0" marL="228600" rtl="0" algn="l">
              <a:lnSpc>
                <a:spcPct val="90000"/>
              </a:lnSpc>
              <a:spcBef>
                <a:spcPts val="592"/>
              </a:spcBef>
              <a:spcAft>
                <a:spcPts val="0"/>
              </a:spcAft>
              <a:buClr>
                <a:srgbClr val="000000"/>
              </a:buClr>
              <a:buSzPts val="2400"/>
              <a:buFont typeface="Arial"/>
              <a:buChar char="•"/>
            </a:pPr>
            <a:r>
              <a:rPr i="1" lang="en-GB" sz="2400" u="sng">
                <a:solidFill>
                  <a:srgbClr val="000000"/>
                </a:solidFill>
                <a:latin typeface="Calibri"/>
                <a:ea typeface="Calibri"/>
                <a:cs typeface="Calibri"/>
                <a:sym typeface="Calibri"/>
                <a:hlinkClick r:id="rId3">
                  <a:extLst>
                    <a:ext uri="{A12FA001-AC4F-418D-AE19-62706E023703}">
                      <ahyp:hlinkClr val="tx"/>
                    </a:ext>
                  </a:extLst>
                </a:hlinkClick>
              </a:rPr>
              <a:t>LINK_CODE</a:t>
            </a:r>
            <a:endParaRPr b="0" i="1" sz="2400" u="none" strike="noStrike">
              <a:solidFill>
                <a:srgbClr val="000000"/>
              </a:solidFill>
              <a:latin typeface="Arial"/>
              <a:ea typeface="Arial"/>
              <a:cs typeface="Arial"/>
              <a:sym typeface="Arial"/>
            </a:endParaRPr>
          </a:p>
        </p:txBody>
      </p:sp>
      <p:pic>
        <p:nvPicPr>
          <p:cNvPr id="143" name="Google Shape;143;p10"/>
          <p:cNvPicPr preferRelativeResize="0"/>
          <p:nvPr/>
        </p:nvPicPr>
        <p:blipFill rotWithShape="1">
          <a:blip r:embed="rId4">
            <a:alphaModFix/>
          </a:blip>
          <a:srcRect b="0" l="0" r="0" t="0"/>
          <a:stretch/>
        </p:blipFill>
        <p:spPr>
          <a:xfrm>
            <a:off x="6623050" y="1507253"/>
            <a:ext cx="4635500" cy="4051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47" name="Shape 147"/>
        <p:cNvGrpSpPr/>
        <p:nvPr/>
      </p:nvGrpSpPr>
      <p:grpSpPr>
        <a:xfrm>
          <a:off x="0" y="0"/>
          <a:ext cx="0" cy="0"/>
          <a:chOff x="0" y="0"/>
          <a:chExt cx="0" cy="0"/>
        </a:xfrm>
      </p:grpSpPr>
      <p:sp>
        <p:nvSpPr>
          <p:cNvPr id="148" name="Google Shape;148;p11"/>
          <p:cNvSpPr txBox="1"/>
          <p:nvPr>
            <p:ph type="ctrTitle"/>
          </p:nvPr>
        </p:nvSpPr>
        <p:spPr>
          <a:xfrm>
            <a:off x="1524000" y="401935"/>
            <a:ext cx="9144000" cy="71343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40"/>
              <a:buFont typeface="Calibri"/>
              <a:buNone/>
            </a:pP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r>
              <a:rPr b="1" i="0" lang="en-GB" sz="3240" u="none" strike="noStrike">
                <a:latin typeface="Calibri"/>
                <a:ea typeface="Calibri"/>
                <a:cs typeface="Calibri"/>
                <a:sym typeface="Calibri"/>
              </a:rPr>
              <a:t>unordered_map in C++ STL(STL)  </a:t>
            </a:r>
            <a:endParaRPr b="1" sz="8640">
              <a:latin typeface="Calibri"/>
              <a:ea typeface="Calibri"/>
              <a:cs typeface="Calibri"/>
              <a:sym typeface="Calibri"/>
            </a:endParaRPr>
          </a:p>
        </p:txBody>
      </p:sp>
      <p:sp>
        <p:nvSpPr>
          <p:cNvPr id="149" name="Google Shape;149;p11"/>
          <p:cNvSpPr txBox="1"/>
          <p:nvPr>
            <p:ph idx="1" type="subTitle"/>
          </p:nvPr>
        </p:nvSpPr>
        <p:spPr>
          <a:xfrm>
            <a:off x="1306286" y="1460412"/>
            <a:ext cx="9361714" cy="534917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FF0000"/>
              </a:buClr>
              <a:buSzPts val="2400"/>
              <a:buFont typeface="Noto Sans Symbols"/>
              <a:buChar char="✔"/>
            </a:pPr>
            <a:r>
              <a:rPr b="1" lang="en-GB">
                <a:solidFill>
                  <a:srgbClr val="FF0000"/>
                </a:solidFill>
              </a:rPr>
              <a:t>unordered_map </a:t>
            </a:r>
            <a:r>
              <a:rPr lang="en-GB">
                <a:solidFill>
                  <a:srgbClr val="333333"/>
                </a:solidFill>
              </a:rPr>
              <a:t>is an associated container that stores elements formed by combination of key value and a mapped value. The key value is used to uniquely identify the element and mapped value is the content associated with the key. </a:t>
            </a:r>
            <a:r>
              <a:rPr lang="en-GB">
                <a:solidFill>
                  <a:schemeClr val="accent6"/>
                </a:solidFill>
              </a:rPr>
              <a:t>Both key and value can be of any type predefined or user-defined</a:t>
            </a:r>
            <a:r>
              <a:rPr lang="en-GB">
                <a:solidFill>
                  <a:srgbClr val="333333"/>
                </a:solidFill>
              </a:rPr>
              <a:t>. </a:t>
            </a:r>
            <a:endParaRPr/>
          </a:p>
          <a:p>
            <a:pPr indent="0" lvl="0" marL="0" rtl="0" algn="l">
              <a:lnSpc>
                <a:spcPct val="90000"/>
              </a:lnSpc>
              <a:spcBef>
                <a:spcPts val="1000"/>
              </a:spcBef>
              <a:spcAft>
                <a:spcPts val="0"/>
              </a:spcAft>
              <a:buClr>
                <a:schemeClr val="dk1"/>
              </a:buClr>
              <a:buSzPts val="2400"/>
              <a:buNone/>
            </a:pPr>
            <a:r>
              <a:t/>
            </a:r>
            <a:endParaRPr>
              <a:solidFill>
                <a:srgbClr val="333333"/>
              </a:solidFill>
            </a:endParaRPr>
          </a:p>
          <a:p>
            <a:pPr indent="-342900" lvl="0" marL="342900" rtl="0" algn="l">
              <a:lnSpc>
                <a:spcPct val="90000"/>
              </a:lnSpc>
              <a:spcBef>
                <a:spcPts val="1000"/>
              </a:spcBef>
              <a:spcAft>
                <a:spcPts val="0"/>
              </a:spcAft>
              <a:buClr>
                <a:srgbClr val="333333"/>
              </a:buClr>
              <a:buSzPts val="2400"/>
              <a:buFont typeface="Noto Sans Symbols"/>
              <a:buChar char="✔"/>
            </a:pPr>
            <a:r>
              <a:rPr lang="en-GB">
                <a:solidFill>
                  <a:srgbClr val="333333"/>
                </a:solidFill>
              </a:rPr>
              <a:t>Internally </a:t>
            </a:r>
            <a:r>
              <a:rPr b="1" lang="en-GB">
                <a:solidFill>
                  <a:srgbClr val="333333"/>
                </a:solidFill>
              </a:rPr>
              <a:t>unordered_map </a:t>
            </a:r>
            <a:r>
              <a:rPr lang="en-GB">
                <a:solidFill>
                  <a:srgbClr val="333333"/>
                </a:solidFill>
              </a:rPr>
              <a:t>is implemented using Hash Table, the key provided to map are hashed into indices of hash table that is why performance of data structure depends on hash function a lot but on </a:t>
            </a:r>
            <a:r>
              <a:rPr lang="en-GB">
                <a:solidFill>
                  <a:schemeClr val="accent1"/>
                </a:solidFill>
              </a:rPr>
              <a:t>an average the cost of search, insert and delete from hash table is O(1).</a:t>
            </a:r>
            <a:endParaRPr/>
          </a:p>
          <a:p>
            <a:pPr indent="-190500" lvl="0" marL="342900" rtl="0" algn="l">
              <a:lnSpc>
                <a:spcPct val="90000"/>
              </a:lnSpc>
              <a:spcBef>
                <a:spcPts val="1000"/>
              </a:spcBef>
              <a:spcAft>
                <a:spcPts val="0"/>
              </a:spcAft>
              <a:buClr>
                <a:schemeClr val="dk1"/>
              </a:buClr>
              <a:buSzPts val="2400"/>
              <a:buFont typeface="Noto Sans Symbols"/>
              <a:buNone/>
            </a:pPr>
            <a:r>
              <a:t/>
            </a:r>
            <a:endParaRPr>
              <a:solidFill>
                <a:srgbClr val="33333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53" name="Shape 153"/>
        <p:cNvGrpSpPr/>
        <p:nvPr/>
      </p:nvGrpSpPr>
      <p:grpSpPr>
        <a:xfrm>
          <a:off x="0" y="0"/>
          <a:ext cx="0" cy="0"/>
          <a:chOff x="0" y="0"/>
          <a:chExt cx="0" cy="0"/>
        </a:xfrm>
      </p:grpSpPr>
      <p:sp>
        <p:nvSpPr>
          <p:cNvPr id="154" name="Google Shape;154;p12"/>
          <p:cNvSpPr txBox="1"/>
          <p:nvPr>
            <p:ph type="title"/>
          </p:nvPr>
        </p:nvSpPr>
        <p:spPr>
          <a:xfrm>
            <a:off x="838200" y="401161"/>
            <a:ext cx="10515600" cy="1253493"/>
          </a:xfrm>
          <a:prstGeom prst="rect">
            <a:avLst/>
          </a:prstGeom>
          <a:noFill/>
          <a:ln>
            <a:noFill/>
          </a:ln>
        </p:spPr>
        <p:txBody>
          <a:bodyPr anchorCtr="0" anchor="ctr" bIns="79350" lIns="0" spcFirstLastPara="1" rIns="0" wrap="square" tIns="95200">
            <a:spAutoFit/>
          </a:bodyPr>
          <a:lstStyle/>
          <a:p>
            <a:pPr indent="0" lvl="0" marL="0" marR="0" rtl="0" algn="ctr">
              <a:lnSpc>
                <a:spcPct val="100000"/>
              </a:lnSpc>
              <a:spcBef>
                <a:spcPts val="0"/>
              </a:spcBef>
              <a:spcAft>
                <a:spcPts val="0"/>
              </a:spcAft>
              <a:buClr>
                <a:srgbClr val="FF0000"/>
              </a:buClr>
              <a:buSzPts val="4400"/>
              <a:buFont typeface="Calibri"/>
              <a:buNone/>
            </a:pPr>
            <a:r>
              <a:rPr b="1" i="0" lang="en-GB" u="none" cap="none" strike="noStrike">
                <a:solidFill>
                  <a:srgbClr val="FF0000"/>
                </a:solidFill>
                <a:latin typeface="Calibri"/>
                <a:ea typeface="Calibri"/>
                <a:cs typeface="Calibri"/>
                <a:sym typeface="Calibri"/>
              </a:rPr>
              <a:t>Problem</a:t>
            </a:r>
            <a:r>
              <a:rPr b="1" i="0" lang="en-GB" sz="3200" u="none" cap="none" strike="noStrike">
                <a:solidFill>
                  <a:srgbClr val="FF0000"/>
                </a:solidFill>
                <a:latin typeface="Calibri"/>
                <a:ea typeface="Calibri"/>
                <a:cs typeface="Calibri"/>
                <a:sym typeface="Calibri"/>
              </a:rPr>
              <a:t> </a:t>
            </a:r>
            <a:br>
              <a:rPr b="1" i="0" lang="en-GB" sz="3200" u="none" cap="none" strike="noStrike">
                <a:solidFill>
                  <a:srgbClr val="333333"/>
                </a:solidFill>
                <a:latin typeface="Calibri"/>
                <a:ea typeface="Calibri"/>
                <a:cs typeface="Calibri"/>
                <a:sym typeface="Calibri"/>
              </a:rPr>
            </a:b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sp>
        <p:nvSpPr>
          <p:cNvPr id="155" name="Google Shape;155;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3600"/>
              <a:buFont typeface="Arial"/>
              <a:buChar char="•"/>
            </a:pPr>
            <a:r>
              <a:rPr b="0" i="0" lang="en-GB" sz="3600" u="none" strike="noStrike">
                <a:solidFill>
                  <a:srgbClr val="000000"/>
                </a:solidFill>
                <a:latin typeface="Calibri"/>
                <a:ea typeface="Calibri"/>
                <a:cs typeface="Calibri"/>
                <a:sym typeface="Calibri"/>
              </a:rPr>
              <a:t>Given a string of words, find frequencies of individual words.</a:t>
            </a:r>
            <a:endParaRPr/>
          </a:p>
          <a:p>
            <a:pPr indent="-228600" lvl="0" marL="228600" rtl="0" algn="l">
              <a:lnSpc>
                <a:spcPct val="90000"/>
              </a:lnSpc>
              <a:spcBef>
                <a:spcPts val="0"/>
              </a:spcBef>
              <a:spcAft>
                <a:spcPts val="0"/>
              </a:spcAft>
              <a:buClr>
                <a:srgbClr val="000000"/>
              </a:buClr>
              <a:buSzPts val="3600"/>
              <a:buFont typeface="Arial"/>
              <a:buChar char="•"/>
            </a:pPr>
            <a:r>
              <a:rPr lang="en-GB" sz="3600">
                <a:solidFill>
                  <a:srgbClr val="000000"/>
                </a:solidFill>
                <a:latin typeface="Calibri"/>
                <a:ea typeface="Calibri"/>
                <a:cs typeface="Calibri"/>
                <a:sym typeface="Calibri"/>
              </a:rPr>
              <a:t>Ex :</a:t>
            </a:r>
            <a:endParaRPr/>
          </a:p>
          <a:p>
            <a:pPr indent="-228600" lvl="1" marL="685800" rtl="0" algn="l">
              <a:lnSpc>
                <a:spcPct val="90000"/>
              </a:lnSpc>
              <a:spcBef>
                <a:spcPts val="0"/>
              </a:spcBef>
              <a:spcAft>
                <a:spcPts val="0"/>
              </a:spcAft>
              <a:buClr>
                <a:srgbClr val="000000"/>
              </a:buClr>
              <a:buSzPts val="3200"/>
              <a:buChar char="•"/>
            </a:pPr>
            <a:r>
              <a:rPr lang="en-GB" sz="3200">
                <a:solidFill>
                  <a:srgbClr val="000000"/>
                </a:solidFill>
                <a:latin typeface="Calibri"/>
                <a:ea typeface="Calibri"/>
                <a:cs typeface="Calibri"/>
                <a:sym typeface="Calibri"/>
              </a:rPr>
              <a:t>(input) : </a:t>
            </a:r>
            <a:r>
              <a:rPr lang="en-GB" sz="2800">
                <a:solidFill>
                  <a:srgbClr val="000000"/>
                </a:solidFill>
                <a:latin typeface="Calibri"/>
                <a:ea typeface="Calibri"/>
                <a:cs typeface="Calibri"/>
                <a:sym typeface="Calibri"/>
              </a:rPr>
              <a:t> </a:t>
            </a:r>
            <a:r>
              <a:rPr b="1" i="0" lang="en-GB" sz="2400">
                <a:solidFill>
                  <a:schemeClr val="accent1"/>
                </a:solidFill>
                <a:latin typeface="Arial"/>
                <a:ea typeface="Arial"/>
                <a:cs typeface="Arial"/>
                <a:sym typeface="Arial"/>
              </a:rPr>
              <a:t>You are the world and the world is you</a:t>
            </a:r>
            <a:r>
              <a:rPr b="0" i="0" lang="en-GB" sz="1600">
                <a:solidFill>
                  <a:srgbClr val="5B5B5B"/>
                </a:solidFill>
                <a:latin typeface="Arial"/>
                <a:ea typeface="Arial"/>
                <a:cs typeface="Arial"/>
                <a:sym typeface="Arial"/>
              </a:rPr>
              <a:t>.</a:t>
            </a:r>
            <a:endParaRPr/>
          </a:p>
          <a:p>
            <a:pPr indent="-228600" lvl="1" marL="685800" rtl="0" algn="l">
              <a:lnSpc>
                <a:spcPct val="90000"/>
              </a:lnSpc>
              <a:spcBef>
                <a:spcPts val="0"/>
              </a:spcBef>
              <a:spcAft>
                <a:spcPts val="0"/>
              </a:spcAft>
              <a:buClr>
                <a:srgbClr val="000000"/>
              </a:buClr>
              <a:buSzPts val="3200"/>
              <a:buChar char="•"/>
            </a:pPr>
            <a:r>
              <a:rPr lang="en-GB" sz="3200">
                <a:solidFill>
                  <a:srgbClr val="000000"/>
                </a:solidFill>
                <a:latin typeface="Calibri"/>
                <a:ea typeface="Calibri"/>
                <a:cs typeface="Calibri"/>
                <a:sym typeface="Calibri"/>
              </a:rPr>
              <a:t>(out) : </a:t>
            </a:r>
            <a:endParaRPr/>
          </a:p>
          <a:p>
            <a:pPr indent="0" lvl="1" marL="457200" rtl="0" algn="l">
              <a:lnSpc>
                <a:spcPct val="90000"/>
              </a:lnSpc>
              <a:spcBef>
                <a:spcPts val="0"/>
              </a:spcBef>
              <a:spcAft>
                <a:spcPts val="0"/>
              </a:spcAft>
              <a:buClr>
                <a:srgbClr val="000000"/>
              </a:buClr>
              <a:buSzPts val="3200"/>
              <a:buNone/>
            </a:pPr>
            <a:r>
              <a:rPr lang="en-GB" sz="3200">
                <a:solidFill>
                  <a:srgbClr val="000000"/>
                </a:solidFill>
                <a:latin typeface="Calibri"/>
                <a:ea typeface="Calibri"/>
                <a:cs typeface="Calibri"/>
                <a:sym typeface="Calibri"/>
              </a:rPr>
              <a:t>	you : 2</a:t>
            </a:r>
            <a:endParaRPr/>
          </a:p>
          <a:p>
            <a:pPr indent="0" lvl="1" marL="457200" rtl="0" algn="l">
              <a:lnSpc>
                <a:spcPct val="90000"/>
              </a:lnSpc>
              <a:spcBef>
                <a:spcPts val="0"/>
              </a:spcBef>
              <a:spcAft>
                <a:spcPts val="0"/>
              </a:spcAft>
              <a:buClr>
                <a:srgbClr val="000000"/>
              </a:buClr>
              <a:buSzPts val="3200"/>
              <a:buNone/>
            </a:pPr>
            <a:r>
              <a:rPr lang="en-GB" sz="3200">
                <a:solidFill>
                  <a:srgbClr val="000000"/>
                </a:solidFill>
                <a:latin typeface="Calibri"/>
                <a:ea typeface="Calibri"/>
                <a:cs typeface="Calibri"/>
                <a:sym typeface="Calibri"/>
              </a:rPr>
              <a:t>	are : 1</a:t>
            </a:r>
            <a:endParaRPr/>
          </a:p>
          <a:p>
            <a:pPr indent="0" lvl="1" marL="457200" rtl="0" algn="l">
              <a:lnSpc>
                <a:spcPct val="90000"/>
              </a:lnSpc>
              <a:spcBef>
                <a:spcPts val="0"/>
              </a:spcBef>
              <a:spcAft>
                <a:spcPts val="0"/>
              </a:spcAft>
              <a:buClr>
                <a:srgbClr val="000000"/>
              </a:buClr>
              <a:buSzPts val="3200"/>
              <a:buNone/>
            </a:pPr>
            <a:r>
              <a:rPr lang="en-GB" sz="3200">
                <a:solidFill>
                  <a:srgbClr val="000000"/>
                </a:solidFill>
                <a:latin typeface="Calibri"/>
                <a:ea typeface="Calibri"/>
                <a:cs typeface="Calibri"/>
                <a:sym typeface="Calibri"/>
              </a:rPr>
              <a:t>	the : 2 … etc</a:t>
            </a:r>
            <a:br>
              <a:rPr lang="en-GB" sz="1600"/>
            </a:br>
            <a:r>
              <a:rPr lang="en-GB" sz="2800">
                <a:solidFill>
                  <a:srgbClr val="000000"/>
                </a:solidFill>
                <a:latin typeface="Calibri"/>
                <a:ea typeface="Calibri"/>
                <a:cs typeface="Calibri"/>
                <a:sym typeface="Calibri"/>
              </a:rPr>
              <a:t> </a:t>
            </a:r>
            <a:endParaRPr sz="2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59" name="Shape 159"/>
        <p:cNvGrpSpPr/>
        <p:nvPr/>
      </p:nvGrpSpPr>
      <p:grpSpPr>
        <a:xfrm>
          <a:off x="0" y="0"/>
          <a:ext cx="0" cy="0"/>
          <a:chOff x="0" y="0"/>
          <a:chExt cx="0" cy="0"/>
        </a:xfrm>
      </p:grpSpPr>
      <p:sp>
        <p:nvSpPr>
          <p:cNvPr id="160" name="Google Shape;160;p13"/>
          <p:cNvSpPr txBox="1"/>
          <p:nvPr>
            <p:ph type="title"/>
          </p:nvPr>
        </p:nvSpPr>
        <p:spPr>
          <a:xfrm>
            <a:off x="838200" y="493493"/>
            <a:ext cx="7877285" cy="1068827"/>
          </a:xfrm>
          <a:prstGeom prst="rect">
            <a:avLst/>
          </a:prstGeom>
          <a:noFill/>
          <a:ln>
            <a:noFill/>
          </a:ln>
        </p:spPr>
        <p:txBody>
          <a:bodyPr anchorCtr="0" anchor="ctr" bIns="79350" lIns="0" spcFirstLastPara="1" rIns="0" wrap="square" tIns="95200">
            <a:spAutoFit/>
          </a:bodyPr>
          <a:lstStyle/>
          <a:p>
            <a:pPr indent="-457200" lvl="0" marL="457200" marR="0" rtl="0" algn="l">
              <a:lnSpc>
                <a:spcPct val="100000"/>
              </a:lnSpc>
              <a:spcBef>
                <a:spcPts val="0"/>
              </a:spcBef>
              <a:spcAft>
                <a:spcPts val="0"/>
              </a:spcAft>
              <a:buClr>
                <a:srgbClr val="FF0000"/>
              </a:buClr>
              <a:buSzPts val="3200"/>
              <a:buFont typeface="Noto Sans Symbols"/>
              <a:buChar char="❖"/>
            </a:pPr>
            <a:r>
              <a:rPr b="1" i="0" lang="en-GB" sz="3200" u="none" cap="none" strike="noStrike">
                <a:solidFill>
                  <a:srgbClr val="FF0000"/>
                </a:solidFill>
                <a:latin typeface="Calibri"/>
                <a:ea typeface="Calibri"/>
                <a:cs typeface="Calibri"/>
                <a:sym typeface="Calibri"/>
              </a:rPr>
              <a:t>Set</a:t>
            </a:r>
            <a:r>
              <a:rPr b="1" i="0" lang="en-GB" sz="3200" u="none" cap="none" strike="noStrike">
                <a:solidFill>
                  <a:srgbClr val="333333"/>
                </a:solidFill>
                <a:latin typeface="Calibri"/>
                <a:ea typeface="Calibri"/>
                <a:cs typeface="Calibri"/>
                <a:sym typeface="Calibri"/>
              </a:rPr>
              <a:t> in C++ Standard Template Library (STL)</a:t>
            </a:r>
            <a:br>
              <a:rPr b="1" i="0" lang="en-GB" sz="3200" u="none" cap="none" strike="noStrike">
                <a:solidFill>
                  <a:srgbClr val="333333"/>
                </a:solidFill>
                <a:latin typeface="Calibri"/>
                <a:ea typeface="Calibri"/>
                <a:cs typeface="Calibri"/>
                <a:sym typeface="Calibri"/>
              </a:rPr>
            </a:b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sp>
        <p:nvSpPr>
          <p:cNvPr id="161" name="Google Shape;16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accent1"/>
              </a:buClr>
              <a:buSzPts val="2590"/>
              <a:buChar char="•"/>
            </a:pPr>
            <a:r>
              <a:rPr b="0" i="0" lang="en-GB" sz="2590">
                <a:solidFill>
                  <a:schemeClr val="accent1"/>
                </a:solidFill>
                <a:latin typeface="Arial"/>
                <a:ea typeface="Arial"/>
                <a:cs typeface="Arial"/>
                <a:sym typeface="Arial"/>
              </a:rPr>
              <a:t>Sets</a:t>
            </a:r>
            <a:r>
              <a:rPr b="0" i="0" lang="en-GB" sz="2590">
                <a:solidFill>
                  <a:srgbClr val="40424E"/>
                </a:solidFill>
                <a:latin typeface="Arial"/>
                <a:ea typeface="Arial"/>
                <a:cs typeface="Arial"/>
                <a:sym typeface="Arial"/>
              </a:rPr>
              <a:t> are a type of </a:t>
            </a:r>
            <a:r>
              <a:rPr b="1" i="0" lang="en-GB" sz="2590">
                <a:solidFill>
                  <a:srgbClr val="40424E"/>
                </a:solidFill>
                <a:latin typeface="Arial"/>
                <a:ea typeface="Arial"/>
                <a:cs typeface="Arial"/>
                <a:sym typeface="Arial"/>
              </a:rPr>
              <a:t>associative containers </a:t>
            </a:r>
            <a:r>
              <a:rPr b="0" i="0" lang="en-GB" sz="2590">
                <a:solidFill>
                  <a:srgbClr val="40424E"/>
                </a:solidFill>
                <a:latin typeface="Arial"/>
                <a:ea typeface="Arial"/>
                <a:cs typeface="Arial"/>
                <a:sym typeface="Arial"/>
              </a:rPr>
              <a:t>in which each element has to be </a:t>
            </a:r>
            <a:r>
              <a:rPr b="0" i="0" lang="en-GB" sz="2590">
                <a:solidFill>
                  <a:schemeClr val="accent6"/>
                </a:solidFill>
                <a:latin typeface="Arial"/>
                <a:ea typeface="Arial"/>
                <a:cs typeface="Arial"/>
                <a:sym typeface="Arial"/>
              </a:rPr>
              <a:t>unique</a:t>
            </a:r>
            <a:r>
              <a:rPr b="0" i="0" lang="en-GB" sz="2590">
                <a:solidFill>
                  <a:srgbClr val="40424E"/>
                </a:solidFill>
                <a:latin typeface="Arial"/>
                <a:ea typeface="Arial"/>
                <a:cs typeface="Arial"/>
                <a:sym typeface="Arial"/>
              </a:rPr>
              <a:t>, because the value of the element identifies it. The value of the element cannot be modified once it is added to the set, though it is possible to remove and add the modified value of that element.</a:t>
            </a:r>
            <a:endParaRPr/>
          </a:p>
          <a:p>
            <a:pPr indent="-228600" lvl="0" marL="228600" rtl="0" algn="l">
              <a:lnSpc>
                <a:spcPct val="80000"/>
              </a:lnSpc>
              <a:spcBef>
                <a:spcPts val="640"/>
              </a:spcBef>
              <a:spcAft>
                <a:spcPts val="0"/>
              </a:spcAft>
              <a:buClr>
                <a:srgbClr val="FF0000"/>
              </a:buClr>
              <a:buSzPts val="2590"/>
              <a:buFont typeface="Arial"/>
              <a:buChar char="•"/>
            </a:pPr>
            <a:r>
              <a:rPr b="0" i="1" lang="en-GB" sz="2590" u="none" strike="noStrike">
                <a:solidFill>
                  <a:srgbClr val="FF0000"/>
                </a:solidFill>
                <a:latin typeface="Calibri"/>
                <a:ea typeface="Calibri"/>
                <a:cs typeface="Calibri"/>
                <a:sym typeface="Calibri"/>
              </a:rPr>
              <a:t>insert</a:t>
            </a:r>
            <a:endParaRPr b="0" i="1" sz="2590" u="none" strike="noStrike">
              <a:solidFill>
                <a:srgbClr val="FF0000"/>
              </a:solidFill>
              <a:latin typeface="Arial"/>
              <a:ea typeface="Arial"/>
              <a:cs typeface="Arial"/>
              <a:sym typeface="Arial"/>
            </a:endParaRPr>
          </a:p>
          <a:p>
            <a:pPr indent="-228600" lvl="0" marL="228600" rtl="0" algn="l">
              <a:lnSpc>
                <a:spcPct val="80000"/>
              </a:lnSpc>
              <a:spcBef>
                <a:spcPts val="640"/>
              </a:spcBef>
              <a:spcAft>
                <a:spcPts val="0"/>
              </a:spcAft>
              <a:buClr>
                <a:srgbClr val="FF0000"/>
              </a:buClr>
              <a:buSzPts val="2590"/>
              <a:buFont typeface="Arial"/>
              <a:buChar char="•"/>
            </a:pPr>
            <a:r>
              <a:rPr b="0" i="1" lang="en-GB" sz="2590" u="none" strike="noStrike">
                <a:solidFill>
                  <a:srgbClr val="FF0000"/>
                </a:solidFill>
                <a:latin typeface="Calibri"/>
                <a:ea typeface="Calibri"/>
                <a:cs typeface="Calibri"/>
                <a:sym typeface="Calibri"/>
              </a:rPr>
              <a:t>begin</a:t>
            </a:r>
            <a:endParaRPr b="0" i="1" sz="2590" u="none" strike="noStrike">
              <a:solidFill>
                <a:srgbClr val="FF0000"/>
              </a:solidFill>
              <a:latin typeface="Arial"/>
              <a:ea typeface="Arial"/>
              <a:cs typeface="Arial"/>
              <a:sym typeface="Arial"/>
            </a:endParaRPr>
          </a:p>
          <a:p>
            <a:pPr indent="-228600" lvl="0" marL="228600" rtl="0" algn="l">
              <a:lnSpc>
                <a:spcPct val="80000"/>
              </a:lnSpc>
              <a:spcBef>
                <a:spcPts val="640"/>
              </a:spcBef>
              <a:spcAft>
                <a:spcPts val="0"/>
              </a:spcAft>
              <a:buClr>
                <a:srgbClr val="FF0000"/>
              </a:buClr>
              <a:buSzPts val="2590"/>
              <a:buFont typeface="Arial"/>
              <a:buChar char="•"/>
            </a:pPr>
            <a:r>
              <a:rPr b="0" i="1" lang="en-GB" sz="2590" u="none" strike="noStrike">
                <a:solidFill>
                  <a:srgbClr val="FF0000"/>
                </a:solidFill>
                <a:latin typeface="Calibri"/>
                <a:ea typeface="Calibri"/>
                <a:cs typeface="Calibri"/>
                <a:sym typeface="Calibri"/>
              </a:rPr>
              <a:t>end</a:t>
            </a:r>
            <a:endParaRPr b="0" i="1" sz="2590" u="none" strike="noStrike">
              <a:solidFill>
                <a:srgbClr val="FF0000"/>
              </a:solidFill>
              <a:latin typeface="Arial"/>
              <a:ea typeface="Arial"/>
              <a:cs typeface="Arial"/>
              <a:sym typeface="Arial"/>
            </a:endParaRPr>
          </a:p>
          <a:p>
            <a:pPr indent="-228600" lvl="0" marL="228600" rtl="0" algn="l">
              <a:lnSpc>
                <a:spcPct val="80000"/>
              </a:lnSpc>
              <a:spcBef>
                <a:spcPts val="640"/>
              </a:spcBef>
              <a:spcAft>
                <a:spcPts val="0"/>
              </a:spcAft>
              <a:buClr>
                <a:srgbClr val="FF0000"/>
              </a:buClr>
              <a:buSzPts val="2590"/>
              <a:buFont typeface="Arial"/>
              <a:buChar char="•"/>
            </a:pPr>
            <a:r>
              <a:rPr b="0" i="1" lang="en-GB" sz="2590" u="none" strike="noStrike">
                <a:solidFill>
                  <a:srgbClr val="FF0000"/>
                </a:solidFill>
                <a:latin typeface="Calibri"/>
                <a:ea typeface="Calibri"/>
                <a:cs typeface="Calibri"/>
                <a:sym typeface="Calibri"/>
              </a:rPr>
              <a:t>erase</a:t>
            </a:r>
            <a:endParaRPr b="0" i="1" sz="2590" u="none" strike="noStrike">
              <a:solidFill>
                <a:srgbClr val="FF0000"/>
              </a:solidFill>
              <a:latin typeface="Arial"/>
              <a:ea typeface="Arial"/>
              <a:cs typeface="Arial"/>
              <a:sym typeface="Arial"/>
            </a:endParaRPr>
          </a:p>
          <a:p>
            <a:pPr indent="-228600" lvl="0" marL="228600" rtl="0" algn="l">
              <a:lnSpc>
                <a:spcPct val="80000"/>
              </a:lnSpc>
              <a:spcBef>
                <a:spcPts val="640"/>
              </a:spcBef>
              <a:spcAft>
                <a:spcPts val="0"/>
              </a:spcAft>
              <a:buClr>
                <a:srgbClr val="FF0000"/>
              </a:buClr>
              <a:buSzPts val="2590"/>
              <a:buFont typeface="Arial"/>
              <a:buChar char="•"/>
            </a:pPr>
            <a:r>
              <a:rPr b="0" i="1" lang="en-GB" sz="2590" u="none" strike="noStrike">
                <a:solidFill>
                  <a:srgbClr val="FF0000"/>
                </a:solidFill>
                <a:latin typeface="Calibri"/>
                <a:ea typeface="Calibri"/>
                <a:cs typeface="Calibri"/>
                <a:sym typeface="Calibri"/>
              </a:rPr>
              <a:t>find</a:t>
            </a:r>
            <a:endParaRPr b="0" i="1" sz="2590" u="none" strike="noStrike">
              <a:solidFill>
                <a:srgbClr val="FF0000"/>
              </a:solidFill>
              <a:latin typeface="Arial"/>
              <a:ea typeface="Arial"/>
              <a:cs typeface="Arial"/>
              <a:sym typeface="Arial"/>
            </a:endParaRPr>
          </a:p>
          <a:p>
            <a:pPr indent="-228600" lvl="0" marL="228600" rtl="0" algn="l">
              <a:lnSpc>
                <a:spcPct val="80000"/>
              </a:lnSpc>
              <a:spcBef>
                <a:spcPts val="640"/>
              </a:spcBef>
              <a:spcAft>
                <a:spcPts val="0"/>
              </a:spcAft>
              <a:buClr>
                <a:srgbClr val="FF0000"/>
              </a:buClr>
              <a:buSzPts val="2590"/>
              <a:buFont typeface="Arial"/>
              <a:buChar char="•"/>
            </a:pPr>
            <a:r>
              <a:rPr b="0" i="1" lang="en-GB" sz="2590" u="none" strike="noStrike">
                <a:solidFill>
                  <a:srgbClr val="FF0000"/>
                </a:solidFill>
                <a:latin typeface="Calibri"/>
                <a:ea typeface="Calibri"/>
                <a:cs typeface="Calibri"/>
                <a:sym typeface="Calibri"/>
              </a:rPr>
              <a:t>Size</a:t>
            </a:r>
            <a:endParaRPr/>
          </a:p>
          <a:p>
            <a:pPr indent="-228600" lvl="0" marL="228600" rtl="0" algn="l">
              <a:lnSpc>
                <a:spcPct val="80000"/>
              </a:lnSpc>
              <a:spcBef>
                <a:spcPts val="640"/>
              </a:spcBef>
              <a:spcAft>
                <a:spcPts val="0"/>
              </a:spcAft>
              <a:buClr>
                <a:srgbClr val="FF0000"/>
              </a:buClr>
              <a:buSzPts val="2590"/>
              <a:buFont typeface="Arial"/>
              <a:buChar char="•"/>
            </a:pPr>
            <a:r>
              <a:rPr i="1" lang="en-GB" sz="2590" u="sng">
                <a:solidFill>
                  <a:srgbClr val="FF0000"/>
                </a:solidFill>
                <a:latin typeface="Calibri"/>
                <a:ea typeface="Calibri"/>
                <a:cs typeface="Calibri"/>
                <a:sym typeface="Calibri"/>
                <a:hlinkClick r:id="rId3">
                  <a:extLst>
                    <a:ext uri="{A12FA001-AC4F-418D-AE19-62706E023703}">
                      <ahyp:hlinkClr val="tx"/>
                    </a:ext>
                  </a:extLst>
                </a:hlinkClick>
              </a:rPr>
              <a:t>LINK_CODE</a:t>
            </a:r>
            <a:endParaRPr b="0" i="1" sz="2590" u="none" strike="noStrike">
              <a:solidFill>
                <a:srgbClr val="FF0000"/>
              </a:solidFill>
              <a:latin typeface="Calibri"/>
              <a:ea typeface="Calibri"/>
              <a:cs typeface="Calibri"/>
              <a:sym typeface="Calibri"/>
            </a:endParaRPr>
          </a:p>
          <a:p>
            <a:pPr indent="-64135" lvl="0" marL="228600" rtl="0" algn="l">
              <a:lnSpc>
                <a:spcPct val="80000"/>
              </a:lnSpc>
              <a:spcBef>
                <a:spcPts val="640"/>
              </a:spcBef>
              <a:spcAft>
                <a:spcPts val="0"/>
              </a:spcAft>
              <a:buClr>
                <a:schemeClr val="dk1"/>
              </a:buClr>
              <a:buSzPts val="2590"/>
              <a:buFont typeface="Arial"/>
              <a:buNone/>
            </a:pPr>
            <a:r>
              <a:t/>
            </a:r>
            <a:endParaRPr b="0" i="1" sz="2590" u="none" strike="noStrike">
              <a:solidFill>
                <a:srgbClr val="FF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65" name="Shape 165"/>
        <p:cNvGrpSpPr/>
        <p:nvPr/>
      </p:nvGrpSpPr>
      <p:grpSpPr>
        <a:xfrm>
          <a:off x="0" y="0"/>
          <a:ext cx="0" cy="0"/>
          <a:chOff x="0" y="0"/>
          <a:chExt cx="0" cy="0"/>
        </a:xfrm>
      </p:grpSpPr>
      <p:sp>
        <p:nvSpPr>
          <p:cNvPr id="166" name="Google Shape;166;p14"/>
          <p:cNvSpPr txBox="1"/>
          <p:nvPr>
            <p:ph type="title"/>
          </p:nvPr>
        </p:nvSpPr>
        <p:spPr>
          <a:xfrm>
            <a:off x="838200" y="493493"/>
            <a:ext cx="1988108" cy="1068827"/>
          </a:xfrm>
          <a:prstGeom prst="rect">
            <a:avLst/>
          </a:prstGeom>
          <a:noFill/>
          <a:ln>
            <a:noFill/>
          </a:ln>
        </p:spPr>
        <p:txBody>
          <a:bodyPr anchorCtr="0" anchor="ctr" bIns="79350" lIns="0" spcFirstLastPara="1" rIns="0" wrap="square" tIns="95200">
            <a:spAutoFit/>
          </a:bodyPr>
          <a:lstStyle/>
          <a:p>
            <a:pPr indent="-457200" lvl="0" marL="457200" marR="0" rtl="0" algn="l">
              <a:lnSpc>
                <a:spcPct val="100000"/>
              </a:lnSpc>
              <a:spcBef>
                <a:spcPts val="0"/>
              </a:spcBef>
              <a:spcAft>
                <a:spcPts val="0"/>
              </a:spcAft>
              <a:buClr>
                <a:srgbClr val="FF0000"/>
              </a:buClr>
              <a:buSzPts val="3200"/>
              <a:buFont typeface="Noto Sans Symbols"/>
              <a:buChar char="❖"/>
            </a:pPr>
            <a:r>
              <a:rPr b="1" lang="en-GB" sz="3200">
                <a:solidFill>
                  <a:srgbClr val="FF0000"/>
                </a:solidFill>
                <a:latin typeface="Calibri"/>
                <a:ea typeface="Calibri"/>
                <a:cs typeface="Calibri"/>
                <a:sym typeface="Calibri"/>
              </a:rPr>
              <a:t>Multiset</a:t>
            </a:r>
            <a:r>
              <a:rPr b="1" i="0" lang="en-GB" sz="3200" u="none" cap="none" strike="noStrike">
                <a:solidFill>
                  <a:srgbClr val="333333"/>
                </a:solidFill>
                <a:latin typeface="Calibri"/>
                <a:ea typeface="Calibri"/>
                <a:cs typeface="Calibri"/>
                <a:sym typeface="Calibri"/>
              </a:rPr>
              <a:t> </a:t>
            </a:r>
            <a:br>
              <a:rPr b="1" i="0" lang="en-GB" sz="3200" u="none" cap="none" strike="noStrike">
                <a:solidFill>
                  <a:srgbClr val="333333"/>
                </a:solidFill>
                <a:latin typeface="Calibri"/>
                <a:ea typeface="Calibri"/>
                <a:cs typeface="Calibri"/>
                <a:sym typeface="Calibri"/>
              </a:rPr>
            </a:b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pic>
        <p:nvPicPr>
          <p:cNvPr id="167" name="Google Shape;167;p14"/>
          <p:cNvPicPr preferRelativeResize="0"/>
          <p:nvPr/>
        </p:nvPicPr>
        <p:blipFill rotWithShape="1">
          <a:blip r:embed="rId3">
            <a:alphaModFix/>
          </a:blip>
          <a:srcRect b="0" l="0" r="0" t="0"/>
          <a:stretch/>
        </p:blipFill>
        <p:spPr>
          <a:xfrm>
            <a:off x="838200" y="3142160"/>
            <a:ext cx="8901507" cy="3222347"/>
          </a:xfrm>
          <a:prstGeom prst="rect">
            <a:avLst/>
          </a:prstGeom>
          <a:noFill/>
          <a:ln>
            <a:noFill/>
          </a:ln>
        </p:spPr>
      </p:pic>
      <p:sp>
        <p:nvSpPr>
          <p:cNvPr id="168" name="Google Shape;168;p14"/>
          <p:cNvSpPr txBox="1"/>
          <p:nvPr/>
        </p:nvSpPr>
        <p:spPr>
          <a:xfrm>
            <a:off x="838200" y="1562320"/>
            <a:ext cx="10515600"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2800" u="none" cap="none" strike="noStrike">
                <a:solidFill>
                  <a:schemeClr val="accent1"/>
                </a:solidFill>
                <a:latin typeface="Arial"/>
                <a:ea typeface="Arial"/>
                <a:cs typeface="Arial"/>
                <a:sym typeface="Arial"/>
              </a:rPr>
              <a:t>Multisets</a:t>
            </a:r>
            <a:r>
              <a:rPr b="0" i="0" lang="en-GB" sz="2800" u="none" cap="none" strike="noStrike">
                <a:solidFill>
                  <a:srgbClr val="40424E"/>
                </a:solidFill>
                <a:latin typeface="Arial"/>
                <a:ea typeface="Arial"/>
                <a:cs typeface="Arial"/>
                <a:sym typeface="Arial"/>
              </a:rPr>
              <a:t> are a type of </a:t>
            </a:r>
            <a:r>
              <a:rPr b="0" i="0" lang="en-GB" sz="2800" u="none" cap="none" strike="noStrike">
                <a:solidFill>
                  <a:schemeClr val="accent6"/>
                </a:solidFill>
                <a:latin typeface="Arial"/>
                <a:ea typeface="Arial"/>
                <a:cs typeface="Arial"/>
                <a:sym typeface="Arial"/>
              </a:rPr>
              <a:t>associative containers</a:t>
            </a:r>
            <a:r>
              <a:rPr b="0" i="0" lang="en-GB" sz="2800" u="none" cap="none" strike="noStrike">
                <a:solidFill>
                  <a:srgbClr val="40424E"/>
                </a:solidFill>
                <a:latin typeface="Arial"/>
                <a:ea typeface="Arial"/>
                <a:cs typeface="Arial"/>
                <a:sym typeface="Arial"/>
              </a:rPr>
              <a:t> similar to set, with an exception that multiple elements </a:t>
            </a:r>
            <a:r>
              <a:rPr b="0" i="0" lang="en-GB" sz="2800" u="none" cap="none" strike="noStrike">
                <a:solidFill>
                  <a:srgbClr val="FF0000"/>
                </a:solidFill>
                <a:latin typeface="Arial"/>
                <a:ea typeface="Arial"/>
                <a:cs typeface="Arial"/>
                <a:sym typeface="Arial"/>
              </a:rPr>
              <a:t>can have same values.</a:t>
            </a:r>
            <a:br>
              <a:rPr b="0" i="0" lang="en-GB" sz="2800" u="none" cap="none" strike="noStrike">
                <a:solidFill>
                  <a:schemeClr val="dk1"/>
                </a:solidFill>
                <a:latin typeface="Calibri"/>
                <a:ea typeface="Calibri"/>
                <a:cs typeface="Calibri"/>
                <a:sym typeface="Calibri"/>
              </a:rPr>
            </a:br>
            <a:r>
              <a:rPr b="0" i="0" lang="en-GB" sz="2800" u="none" cap="none" strike="noStrike">
                <a:solidFill>
                  <a:srgbClr val="40424E"/>
                </a:solidFill>
                <a:latin typeface="Arial"/>
                <a:ea typeface="Arial"/>
                <a:cs typeface="Arial"/>
                <a:sym typeface="Arial"/>
              </a:rPr>
              <a:t>Some Basic Functions associated with multiset: </a:t>
            </a:r>
            <a:endParaRPr b="0" i="0" sz="2800" u="none" cap="none" strike="noStrike">
              <a:solidFill>
                <a:schemeClr val="dk1"/>
              </a:solidFill>
              <a:latin typeface="Calibri"/>
              <a:ea typeface="Calibri"/>
              <a:cs typeface="Calibri"/>
              <a:sym typeface="Calibri"/>
            </a:endParaRPr>
          </a:p>
        </p:txBody>
      </p:sp>
      <p:sp>
        <p:nvSpPr>
          <p:cNvPr id="169" name="Google Shape;169;p14"/>
          <p:cNvSpPr txBox="1"/>
          <p:nvPr/>
        </p:nvSpPr>
        <p:spPr>
          <a:xfrm>
            <a:off x="9910618" y="3142160"/>
            <a:ext cx="184727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800" u="none" cap="none" strike="noStrike">
                <a:solidFill>
                  <a:srgbClr val="FF0000"/>
                </a:solidFill>
                <a:latin typeface="Calibri"/>
                <a:ea typeface="Calibri"/>
                <a:cs typeface="Calibri"/>
                <a:sym typeface="Calibri"/>
              </a:rPr>
              <a:t>Take care when using erase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73" name="Shape 173"/>
        <p:cNvGrpSpPr/>
        <p:nvPr/>
      </p:nvGrpSpPr>
      <p:grpSpPr>
        <a:xfrm>
          <a:off x="0" y="0"/>
          <a:ext cx="0" cy="0"/>
          <a:chOff x="0" y="0"/>
          <a:chExt cx="0" cy="0"/>
        </a:xfrm>
      </p:grpSpPr>
      <p:sp>
        <p:nvSpPr>
          <p:cNvPr id="174" name="Google Shape;174;p15"/>
          <p:cNvSpPr txBox="1"/>
          <p:nvPr>
            <p:ph idx="1" type="body"/>
          </p:nvPr>
        </p:nvSpPr>
        <p:spPr>
          <a:xfrm>
            <a:off x="717620" y="1562319"/>
            <a:ext cx="10515600" cy="5089689"/>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Clr>
                <a:schemeClr val="dk1"/>
              </a:buClr>
              <a:buSzPts val="4800"/>
              <a:buFont typeface="Noto Sans Symbols"/>
              <a:buNone/>
            </a:pPr>
            <a:r>
              <a:t/>
            </a:r>
            <a:endParaRPr b="1" sz="4800">
              <a:solidFill>
                <a:srgbClr val="C00000"/>
              </a:solidFill>
            </a:endParaRPr>
          </a:p>
          <a:p>
            <a:pPr indent="-228600" lvl="0" marL="228600" rtl="0" algn="l">
              <a:lnSpc>
                <a:spcPct val="90000"/>
              </a:lnSpc>
              <a:spcBef>
                <a:spcPts val="1000"/>
              </a:spcBef>
              <a:spcAft>
                <a:spcPts val="0"/>
              </a:spcAft>
              <a:buClr>
                <a:srgbClr val="282829"/>
              </a:buClr>
              <a:buSzPts val="3600"/>
              <a:buFont typeface="Noto Sans Symbols"/>
              <a:buChar char="⮚"/>
            </a:pPr>
            <a:r>
              <a:rPr b="1" i="0" lang="en-GB" sz="3600">
                <a:solidFill>
                  <a:srgbClr val="282829"/>
                </a:solidFill>
                <a:latin typeface="Arial"/>
                <a:ea typeface="Arial"/>
                <a:cs typeface="Arial"/>
                <a:sym typeface="Arial"/>
              </a:rPr>
              <a:t>A </a:t>
            </a:r>
            <a:r>
              <a:rPr b="1" i="0" lang="en-GB" sz="3600">
                <a:solidFill>
                  <a:srgbClr val="FF0000"/>
                </a:solidFill>
                <a:latin typeface="Arial"/>
                <a:ea typeface="Arial"/>
                <a:cs typeface="Arial"/>
                <a:sym typeface="Arial"/>
              </a:rPr>
              <a:t>frog</a:t>
            </a:r>
            <a:r>
              <a:rPr b="1" i="0" lang="en-GB" sz="3600">
                <a:solidFill>
                  <a:srgbClr val="282829"/>
                </a:solidFill>
                <a:latin typeface="Arial"/>
                <a:ea typeface="Arial"/>
                <a:cs typeface="Arial"/>
                <a:sym typeface="Arial"/>
              </a:rPr>
              <a:t> fell into a well 10 feet deep. He could jump 2 feet, but every time he jumped 2 feet, he fell back 1 foot. How many times did he have to jump to get out of the well?</a:t>
            </a:r>
            <a:endParaRPr b="1" sz="4800"/>
          </a:p>
        </p:txBody>
      </p:sp>
      <p:sp>
        <p:nvSpPr>
          <p:cNvPr id="175" name="Google Shape;175;p15"/>
          <p:cNvSpPr txBox="1"/>
          <p:nvPr>
            <p:ph type="title"/>
          </p:nvPr>
        </p:nvSpPr>
        <p:spPr>
          <a:xfrm>
            <a:off x="838200" y="555048"/>
            <a:ext cx="1750672" cy="945716"/>
          </a:xfrm>
          <a:prstGeom prst="rect">
            <a:avLst/>
          </a:prstGeom>
          <a:noFill/>
          <a:ln>
            <a:noFill/>
          </a:ln>
        </p:spPr>
        <p:txBody>
          <a:bodyPr anchorCtr="0" anchor="ctr" bIns="79350" lIns="0" spcFirstLastPara="1" rIns="0" wrap="square" tIns="95200">
            <a:spAutoFit/>
          </a:bodyPr>
          <a:lstStyle/>
          <a:p>
            <a:pPr indent="-457200" lvl="0" marL="457200" marR="0" rtl="0" algn="l">
              <a:lnSpc>
                <a:spcPct val="100000"/>
              </a:lnSpc>
              <a:spcBef>
                <a:spcPts val="0"/>
              </a:spcBef>
              <a:spcAft>
                <a:spcPts val="0"/>
              </a:spcAft>
              <a:buClr>
                <a:srgbClr val="0070C0"/>
              </a:buClr>
              <a:buSzPts val="3200"/>
              <a:buFont typeface="Noto Sans Symbols"/>
              <a:buChar char="❖"/>
            </a:pPr>
            <a:r>
              <a:rPr b="1" lang="en-GB" sz="3200">
                <a:solidFill>
                  <a:srgbClr val="0070C0"/>
                </a:solidFill>
                <a:latin typeface="Calibri"/>
                <a:ea typeface="Calibri"/>
                <a:cs typeface="Calibri"/>
                <a:sym typeface="Calibri"/>
              </a:rPr>
              <a:t>B</a:t>
            </a:r>
            <a:r>
              <a:rPr b="1" i="0" lang="en-GB" sz="3200" u="none" cap="none" strike="noStrike">
                <a:solidFill>
                  <a:srgbClr val="0070C0"/>
                </a:solidFill>
                <a:latin typeface="Calibri"/>
                <a:ea typeface="Calibri"/>
                <a:cs typeface="Calibri"/>
                <a:sym typeface="Calibri"/>
              </a:rPr>
              <a:t>reak.. </a:t>
            </a:r>
            <a:br>
              <a:rPr b="0" i="0" lang="en-GB" sz="800" u="none" cap="none" strike="noStrike">
                <a:solidFill>
                  <a:srgbClr val="0070C0"/>
                </a:solidFill>
              </a:rPr>
            </a:br>
            <a:endParaRPr b="0" i="0" sz="1800" u="none" cap="none" strike="noStrike">
              <a:solidFill>
                <a:srgbClr val="0070C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79" name="Shape 179"/>
        <p:cNvGrpSpPr/>
        <p:nvPr/>
      </p:nvGrpSpPr>
      <p:grpSpPr>
        <a:xfrm>
          <a:off x="0" y="0"/>
          <a:ext cx="0" cy="0"/>
          <a:chOff x="0" y="0"/>
          <a:chExt cx="0" cy="0"/>
        </a:xfrm>
      </p:grpSpPr>
      <p:sp>
        <p:nvSpPr>
          <p:cNvPr id="180" name="Google Shape;180;p16"/>
          <p:cNvSpPr txBox="1"/>
          <p:nvPr>
            <p:ph type="title"/>
          </p:nvPr>
        </p:nvSpPr>
        <p:spPr>
          <a:xfrm>
            <a:off x="838200" y="493493"/>
            <a:ext cx="1679947" cy="1068827"/>
          </a:xfrm>
          <a:prstGeom prst="rect">
            <a:avLst/>
          </a:prstGeom>
          <a:noFill/>
          <a:ln>
            <a:noFill/>
          </a:ln>
        </p:spPr>
        <p:txBody>
          <a:bodyPr anchorCtr="0" anchor="ctr" bIns="79350" lIns="0" spcFirstLastPara="1" rIns="0" wrap="square" tIns="95200">
            <a:spAutoFit/>
          </a:bodyPr>
          <a:lstStyle/>
          <a:p>
            <a:pPr indent="-457200" lvl="0" marL="457200" marR="0" rtl="0" algn="l">
              <a:lnSpc>
                <a:spcPct val="100000"/>
              </a:lnSpc>
              <a:spcBef>
                <a:spcPts val="0"/>
              </a:spcBef>
              <a:spcAft>
                <a:spcPts val="0"/>
              </a:spcAft>
              <a:buClr>
                <a:srgbClr val="FF0000"/>
              </a:buClr>
              <a:buSzPts val="3200"/>
              <a:buFont typeface="Noto Sans Symbols"/>
              <a:buChar char="❖"/>
            </a:pPr>
            <a:r>
              <a:rPr b="1" i="0" lang="en-GB" sz="3200" u="none" cap="none" strike="noStrike">
                <a:solidFill>
                  <a:srgbClr val="FF0000"/>
                </a:solidFill>
                <a:latin typeface="Calibri"/>
                <a:ea typeface="Calibri"/>
                <a:cs typeface="Calibri"/>
                <a:sym typeface="Calibri"/>
              </a:rPr>
              <a:t>Sorting</a:t>
            </a:r>
            <a:br>
              <a:rPr b="1" i="0" lang="en-GB" sz="3200" u="none" cap="none" strike="noStrike">
                <a:solidFill>
                  <a:srgbClr val="333333"/>
                </a:solidFill>
                <a:latin typeface="Calibri"/>
                <a:ea typeface="Calibri"/>
                <a:cs typeface="Calibri"/>
                <a:sym typeface="Calibri"/>
              </a:rPr>
            </a:b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sp>
        <p:nvSpPr>
          <p:cNvPr id="181" name="Google Shape;18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dk1"/>
              </a:buClr>
              <a:buSzPts val="3200"/>
              <a:buFont typeface="Noto Sans Symbols"/>
              <a:buChar char="⮚"/>
            </a:pPr>
            <a:r>
              <a:rPr lang="en-GB" sz="3200"/>
              <a:t>Time complexity</a:t>
            </a:r>
            <a:endParaRPr/>
          </a:p>
          <a:p>
            <a:pPr indent="-228600" lvl="1" marL="685800" rtl="0" algn="l">
              <a:lnSpc>
                <a:spcPct val="90000"/>
              </a:lnSpc>
              <a:spcBef>
                <a:spcPts val="500"/>
              </a:spcBef>
              <a:spcAft>
                <a:spcPts val="0"/>
              </a:spcAft>
              <a:buClr>
                <a:schemeClr val="dk1"/>
              </a:buClr>
              <a:buSzPts val="3200"/>
              <a:buFont typeface="Noto Sans Symbols"/>
              <a:buChar char="⮚"/>
            </a:pPr>
            <a:r>
              <a:rPr lang="en-GB" sz="3200"/>
              <a:t>Counting Sort</a:t>
            </a:r>
            <a:endParaRPr/>
          </a:p>
          <a:p>
            <a:pPr indent="-228600" lvl="1" marL="685800" rtl="0" algn="l">
              <a:lnSpc>
                <a:spcPct val="90000"/>
              </a:lnSpc>
              <a:spcBef>
                <a:spcPts val="500"/>
              </a:spcBef>
              <a:spcAft>
                <a:spcPts val="0"/>
              </a:spcAft>
              <a:buClr>
                <a:schemeClr val="dk1"/>
              </a:buClr>
              <a:buSzPts val="3200"/>
              <a:buFont typeface="Noto Sans Symbols"/>
              <a:buChar char="⮚"/>
            </a:pPr>
            <a:r>
              <a:rPr lang="en-GB" sz="3200"/>
              <a:t>Merge Sort</a:t>
            </a:r>
            <a:endParaRPr/>
          </a:p>
          <a:p>
            <a:pPr indent="-228600" lvl="1" marL="685800" rtl="0" algn="l">
              <a:lnSpc>
                <a:spcPct val="90000"/>
              </a:lnSpc>
              <a:spcBef>
                <a:spcPts val="500"/>
              </a:spcBef>
              <a:spcAft>
                <a:spcPts val="0"/>
              </a:spcAft>
              <a:buClr>
                <a:schemeClr val="dk1"/>
              </a:buClr>
              <a:buSzPts val="3200"/>
              <a:buFont typeface="Noto Sans Symbols"/>
              <a:buChar char="⮚"/>
            </a:pPr>
            <a:r>
              <a:rPr lang="en-GB" sz="3200"/>
              <a:t>Merge Problem</a:t>
            </a:r>
            <a:endParaRPr/>
          </a:p>
        </p:txBody>
      </p:sp>
      <p:pic>
        <p:nvPicPr>
          <p:cNvPr id="182" name="Google Shape;182;p16"/>
          <p:cNvPicPr preferRelativeResize="0"/>
          <p:nvPr/>
        </p:nvPicPr>
        <p:blipFill rotWithShape="1">
          <a:blip r:embed="rId3">
            <a:alphaModFix/>
          </a:blip>
          <a:srcRect b="0" l="0" r="0" t="0"/>
          <a:stretch/>
        </p:blipFill>
        <p:spPr>
          <a:xfrm>
            <a:off x="4799370" y="1384805"/>
            <a:ext cx="7237922" cy="452646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86" name="Shape 186"/>
        <p:cNvGrpSpPr/>
        <p:nvPr/>
      </p:nvGrpSpPr>
      <p:grpSpPr>
        <a:xfrm>
          <a:off x="0" y="0"/>
          <a:ext cx="0" cy="0"/>
          <a:chOff x="0" y="0"/>
          <a:chExt cx="0" cy="0"/>
        </a:xfrm>
      </p:grpSpPr>
      <p:sp>
        <p:nvSpPr>
          <p:cNvPr id="187" name="Google Shape;187;p17"/>
          <p:cNvSpPr txBox="1"/>
          <p:nvPr>
            <p:ph type="title"/>
          </p:nvPr>
        </p:nvSpPr>
        <p:spPr>
          <a:xfrm>
            <a:off x="838200" y="493493"/>
            <a:ext cx="1679947" cy="1068827"/>
          </a:xfrm>
          <a:prstGeom prst="rect">
            <a:avLst/>
          </a:prstGeom>
          <a:noFill/>
          <a:ln>
            <a:noFill/>
          </a:ln>
        </p:spPr>
        <p:txBody>
          <a:bodyPr anchorCtr="0" anchor="ctr" bIns="79350" lIns="0" spcFirstLastPara="1" rIns="0" wrap="square" tIns="95200">
            <a:spAutoFit/>
          </a:bodyPr>
          <a:lstStyle/>
          <a:p>
            <a:pPr indent="-457200" lvl="0" marL="457200" marR="0" rtl="0" algn="l">
              <a:lnSpc>
                <a:spcPct val="100000"/>
              </a:lnSpc>
              <a:spcBef>
                <a:spcPts val="0"/>
              </a:spcBef>
              <a:spcAft>
                <a:spcPts val="0"/>
              </a:spcAft>
              <a:buClr>
                <a:srgbClr val="FF0000"/>
              </a:buClr>
              <a:buSzPts val="3200"/>
              <a:buFont typeface="Noto Sans Symbols"/>
              <a:buChar char="❖"/>
            </a:pPr>
            <a:r>
              <a:rPr b="1" i="0" lang="en-GB" sz="3200" u="none" cap="none" strike="noStrike">
                <a:solidFill>
                  <a:srgbClr val="FF0000"/>
                </a:solidFill>
                <a:latin typeface="Calibri"/>
                <a:ea typeface="Calibri"/>
                <a:cs typeface="Calibri"/>
                <a:sym typeface="Calibri"/>
              </a:rPr>
              <a:t>Sorting</a:t>
            </a:r>
            <a:br>
              <a:rPr b="1" i="0" lang="en-GB" sz="3200" u="none" cap="none" strike="noStrike">
                <a:solidFill>
                  <a:srgbClr val="333333"/>
                </a:solidFill>
                <a:latin typeface="Calibri"/>
                <a:ea typeface="Calibri"/>
                <a:cs typeface="Calibri"/>
                <a:sym typeface="Calibri"/>
              </a:rPr>
            </a:b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pic>
        <p:nvPicPr>
          <p:cNvPr id="188" name="Google Shape;188;p17"/>
          <p:cNvPicPr preferRelativeResize="0"/>
          <p:nvPr>
            <p:ph idx="1" type="body"/>
          </p:nvPr>
        </p:nvPicPr>
        <p:blipFill rotWithShape="1">
          <a:blip r:embed="rId3">
            <a:alphaModFix/>
          </a:blip>
          <a:srcRect b="0" l="0" r="0" t="0"/>
          <a:stretch/>
        </p:blipFill>
        <p:spPr>
          <a:xfrm>
            <a:off x="1311563" y="1184374"/>
            <a:ext cx="9809018" cy="528285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92" name="Shape 192"/>
        <p:cNvGrpSpPr/>
        <p:nvPr/>
      </p:nvGrpSpPr>
      <p:grpSpPr>
        <a:xfrm>
          <a:off x="0" y="0"/>
          <a:ext cx="0" cy="0"/>
          <a:chOff x="0" y="0"/>
          <a:chExt cx="0" cy="0"/>
        </a:xfrm>
      </p:grpSpPr>
      <p:sp>
        <p:nvSpPr>
          <p:cNvPr id="193" name="Google Shape;193;p18"/>
          <p:cNvSpPr txBox="1"/>
          <p:nvPr>
            <p:ph type="title"/>
          </p:nvPr>
        </p:nvSpPr>
        <p:spPr>
          <a:xfrm>
            <a:off x="838200" y="493493"/>
            <a:ext cx="1679947" cy="1068827"/>
          </a:xfrm>
          <a:prstGeom prst="rect">
            <a:avLst/>
          </a:prstGeom>
          <a:noFill/>
          <a:ln>
            <a:noFill/>
          </a:ln>
        </p:spPr>
        <p:txBody>
          <a:bodyPr anchorCtr="0" anchor="ctr" bIns="79350" lIns="0" spcFirstLastPara="1" rIns="0" wrap="square" tIns="95200">
            <a:spAutoFit/>
          </a:bodyPr>
          <a:lstStyle/>
          <a:p>
            <a:pPr indent="-457200" lvl="0" marL="457200" marR="0" rtl="0" algn="l">
              <a:lnSpc>
                <a:spcPct val="100000"/>
              </a:lnSpc>
              <a:spcBef>
                <a:spcPts val="0"/>
              </a:spcBef>
              <a:spcAft>
                <a:spcPts val="0"/>
              </a:spcAft>
              <a:buClr>
                <a:srgbClr val="FF0000"/>
              </a:buClr>
              <a:buSzPts val="3200"/>
              <a:buFont typeface="Noto Sans Symbols"/>
              <a:buChar char="❖"/>
            </a:pPr>
            <a:r>
              <a:rPr b="1" i="0" lang="en-GB" sz="3200" u="none" cap="none" strike="noStrike">
                <a:solidFill>
                  <a:srgbClr val="FF0000"/>
                </a:solidFill>
                <a:latin typeface="Calibri"/>
                <a:ea typeface="Calibri"/>
                <a:cs typeface="Calibri"/>
                <a:sym typeface="Calibri"/>
              </a:rPr>
              <a:t>Sorting</a:t>
            </a:r>
            <a:br>
              <a:rPr b="1" i="0" lang="en-GB" sz="3200" u="none" cap="none" strike="noStrike">
                <a:solidFill>
                  <a:srgbClr val="333333"/>
                </a:solidFill>
                <a:latin typeface="Calibri"/>
                <a:ea typeface="Calibri"/>
                <a:cs typeface="Calibri"/>
                <a:sym typeface="Calibri"/>
              </a:rPr>
            </a:b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sp>
        <p:nvSpPr>
          <p:cNvPr id="194" name="Google Shape;194;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dk1"/>
              </a:buClr>
              <a:buSzPts val="3200"/>
              <a:buFont typeface="Noto Sans Symbols"/>
              <a:buChar char="▪"/>
            </a:pPr>
            <a:r>
              <a:rPr lang="en-GB" sz="3200"/>
              <a:t>Bubble sort (N^2)  compare all</a:t>
            </a:r>
            <a:endParaRPr/>
          </a:p>
          <a:p>
            <a:pPr indent="-228600" lvl="1" marL="685800" rtl="0" algn="l">
              <a:lnSpc>
                <a:spcPct val="90000"/>
              </a:lnSpc>
              <a:spcBef>
                <a:spcPts val="500"/>
              </a:spcBef>
              <a:spcAft>
                <a:spcPts val="0"/>
              </a:spcAft>
              <a:buClr>
                <a:schemeClr val="dk1"/>
              </a:buClr>
              <a:buSzPts val="3200"/>
              <a:buFont typeface="Noto Sans Symbols"/>
              <a:buChar char="▪"/>
            </a:pPr>
            <a:r>
              <a:rPr lang="en-GB" sz="3200"/>
              <a:t>Insertion sort (N^2)  </a:t>
            </a:r>
            <a:endParaRPr/>
          </a:p>
          <a:p>
            <a:pPr indent="-228600" lvl="1" marL="685800" rtl="0" algn="l">
              <a:lnSpc>
                <a:spcPct val="90000"/>
              </a:lnSpc>
              <a:spcBef>
                <a:spcPts val="500"/>
              </a:spcBef>
              <a:spcAft>
                <a:spcPts val="0"/>
              </a:spcAft>
              <a:buClr>
                <a:schemeClr val="dk1"/>
              </a:buClr>
              <a:buSzPts val="3200"/>
              <a:buFont typeface="Noto Sans Symbols"/>
              <a:buChar char="▪"/>
            </a:pPr>
            <a:r>
              <a:rPr lang="en-GB" sz="3200"/>
              <a:t>Selection sort (N^2) </a:t>
            </a:r>
            <a:endParaRPr/>
          </a:p>
          <a:p>
            <a:pPr indent="-228600" lvl="1" marL="685800" rtl="0" algn="l">
              <a:lnSpc>
                <a:spcPct val="90000"/>
              </a:lnSpc>
              <a:spcBef>
                <a:spcPts val="500"/>
              </a:spcBef>
              <a:spcAft>
                <a:spcPts val="0"/>
              </a:spcAft>
              <a:buClr>
                <a:srgbClr val="FF0000"/>
              </a:buClr>
              <a:buSzPts val="3200"/>
              <a:buFont typeface="Noto Sans Symbols"/>
              <a:buChar char="▪"/>
            </a:pPr>
            <a:r>
              <a:rPr lang="en-GB" sz="3200">
                <a:solidFill>
                  <a:srgbClr val="FF0000"/>
                </a:solidFill>
              </a:rPr>
              <a:t>Merge sort </a:t>
            </a:r>
            <a:r>
              <a:rPr lang="en-GB" sz="3200"/>
              <a:t>(N log N)</a:t>
            </a:r>
            <a:endParaRPr/>
          </a:p>
          <a:p>
            <a:pPr indent="-228600" lvl="1" marL="685800" rtl="0" algn="l">
              <a:lnSpc>
                <a:spcPct val="90000"/>
              </a:lnSpc>
              <a:spcBef>
                <a:spcPts val="500"/>
              </a:spcBef>
              <a:spcAft>
                <a:spcPts val="0"/>
              </a:spcAft>
              <a:buClr>
                <a:schemeClr val="dk1"/>
              </a:buClr>
              <a:buSzPts val="3200"/>
              <a:buFont typeface="Noto Sans Symbols"/>
              <a:buChar char="▪"/>
            </a:pPr>
            <a:r>
              <a:rPr lang="en-GB" sz="3200"/>
              <a:t>Counting Sort ( N )</a:t>
            </a:r>
            <a:endParaRPr/>
          </a:p>
          <a:p>
            <a:pPr indent="-228600" lvl="1" marL="685800" rtl="0" algn="l">
              <a:lnSpc>
                <a:spcPct val="90000"/>
              </a:lnSpc>
              <a:spcBef>
                <a:spcPts val="500"/>
              </a:spcBef>
              <a:spcAft>
                <a:spcPts val="0"/>
              </a:spcAft>
              <a:buClr>
                <a:schemeClr val="dk1"/>
              </a:buClr>
              <a:buSzPts val="3200"/>
              <a:buFont typeface="Noto Sans Symbols"/>
              <a:buChar char="▪"/>
            </a:pPr>
            <a:r>
              <a:rPr lang="en-GB" sz="3200"/>
              <a:t>Quick Sort  (N log 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98" name="Shape 198"/>
        <p:cNvGrpSpPr/>
        <p:nvPr/>
      </p:nvGrpSpPr>
      <p:grpSpPr>
        <a:xfrm>
          <a:off x="0" y="0"/>
          <a:ext cx="0" cy="0"/>
          <a:chOff x="0" y="0"/>
          <a:chExt cx="0" cy="0"/>
        </a:xfrm>
      </p:grpSpPr>
      <p:sp>
        <p:nvSpPr>
          <p:cNvPr id="199" name="Google Shape;199;p19"/>
          <p:cNvSpPr txBox="1"/>
          <p:nvPr>
            <p:ph type="title"/>
          </p:nvPr>
        </p:nvSpPr>
        <p:spPr>
          <a:xfrm>
            <a:off x="838200" y="493493"/>
            <a:ext cx="2361609" cy="1068827"/>
          </a:xfrm>
          <a:prstGeom prst="rect">
            <a:avLst/>
          </a:prstGeom>
          <a:noFill/>
          <a:ln>
            <a:noFill/>
          </a:ln>
        </p:spPr>
        <p:txBody>
          <a:bodyPr anchorCtr="0" anchor="ctr" bIns="79350" lIns="0" spcFirstLastPara="1" rIns="0" wrap="square" tIns="95200">
            <a:spAutoFit/>
          </a:bodyPr>
          <a:lstStyle/>
          <a:p>
            <a:pPr indent="-457200" lvl="0" marL="457200" marR="0" rtl="0" algn="l">
              <a:lnSpc>
                <a:spcPct val="100000"/>
              </a:lnSpc>
              <a:spcBef>
                <a:spcPts val="0"/>
              </a:spcBef>
              <a:spcAft>
                <a:spcPts val="0"/>
              </a:spcAft>
              <a:buClr>
                <a:srgbClr val="FF0000"/>
              </a:buClr>
              <a:buSzPts val="3200"/>
              <a:buFont typeface="Noto Sans Symbols"/>
              <a:buChar char="❖"/>
            </a:pPr>
            <a:r>
              <a:rPr b="1" i="0" lang="en-GB" sz="3200" u="none" cap="none" strike="noStrike">
                <a:solidFill>
                  <a:srgbClr val="FF0000"/>
                </a:solidFill>
                <a:latin typeface="Calibri"/>
                <a:ea typeface="Calibri"/>
                <a:cs typeface="Calibri"/>
                <a:sym typeface="Calibri"/>
              </a:rPr>
              <a:t>Merge Sort</a:t>
            </a:r>
            <a:br>
              <a:rPr b="1" i="0" lang="en-GB" sz="3200" u="none" cap="none" strike="noStrike">
                <a:solidFill>
                  <a:srgbClr val="333333"/>
                </a:solidFill>
                <a:latin typeface="Calibri"/>
                <a:ea typeface="Calibri"/>
                <a:cs typeface="Calibri"/>
                <a:sym typeface="Calibri"/>
              </a:rPr>
            </a:b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sp>
        <p:nvSpPr>
          <p:cNvPr id="200" name="Google Shape;200;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424E"/>
              </a:buClr>
              <a:buSzPts val="3200"/>
              <a:buFont typeface="Noto Sans Symbols"/>
              <a:buChar char="⮚"/>
            </a:pPr>
            <a:r>
              <a:rPr b="0" i="0" lang="en-GB" sz="3200">
                <a:solidFill>
                  <a:srgbClr val="40424E"/>
                </a:solidFill>
                <a:latin typeface="Arial"/>
                <a:ea typeface="Arial"/>
                <a:cs typeface="Arial"/>
                <a:sym typeface="Arial"/>
              </a:rPr>
              <a:t>Like </a:t>
            </a:r>
            <a:r>
              <a:rPr b="0" i="0" lang="en-GB" sz="3200" u="sng">
                <a:solidFill>
                  <a:srgbClr val="40424E"/>
                </a:solidFill>
                <a:latin typeface="Arial"/>
                <a:ea typeface="Arial"/>
                <a:cs typeface="Arial"/>
                <a:sym typeface="Arial"/>
                <a:hlinkClick r:id="rId3">
                  <a:extLst>
                    <a:ext uri="{A12FA001-AC4F-418D-AE19-62706E023703}">
                      <ahyp:hlinkClr val="tx"/>
                    </a:ext>
                  </a:extLst>
                </a:hlinkClick>
              </a:rPr>
              <a:t>QuickSort</a:t>
            </a:r>
            <a:r>
              <a:rPr b="0" i="0" lang="en-GB" sz="3200">
                <a:solidFill>
                  <a:srgbClr val="40424E"/>
                </a:solidFill>
                <a:latin typeface="Arial"/>
                <a:ea typeface="Arial"/>
                <a:cs typeface="Arial"/>
                <a:sym typeface="Arial"/>
              </a:rPr>
              <a:t>, Merge Sort is a </a:t>
            </a:r>
            <a:r>
              <a:rPr b="0" i="0" lang="en-GB" sz="3200">
                <a:solidFill>
                  <a:srgbClr val="FF0000"/>
                </a:solidFill>
                <a:latin typeface="Arial"/>
                <a:ea typeface="Arial"/>
                <a:cs typeface="Arial"/>
                <a:sym typeface="Arial"/>
              </a:rPr>
              <a:t>Divide and Conquer </a:t>
            </a:r>
            <a:r>
              <a:rPr b="0" i="0" lang="en-GB" sz="3200">
                <a:solidFill>
                  <a:srgbClr val="40424E"/>
                </a:solidFill>
                <a:latin typeface="Arial"/>
                <a:ea typeface="Arial"/>
                <a:cs typeface="Arial"/>
                <a:sym typeface="Arial"/>
              </a:rPr>
              <a:t>algorithm.</a:t>
            </a:r>
            <a:endParaRPr/>
          </a:p>
          <a:p>
            <a:pPr indent="-228600" lvl="0" marL="228600" rtl="0" algn="l">
              <a:lnSpc>
                <a:spcPct val="90000"/>
              </a:lnSpc>
              <a:spcBef>
                <a:spcPts val="0"/>
              </a:spcBef>
              <a:spcAft>
                <a:spcPts val="0"/>
              </a:spcAft>
              <a:buClr>
                <a:srgbClr val="40424E"/>
              </a:buClr>
              <a:buSzPts val="3200"/>
              <a:buFont typeface="Noto Sans Symbols"/>
              <a:buChar char="⮚"/>
            </a:pPr>
            <a:r>
              <a:rPr b="0" i="0" lang="en-GB" sz="3200">
                <a:solidFill>
                  <a:srgbClr val="40424E"/>
                </a:solidFill>
                <a:latin typeface="Arial"/>
                <a:ea typeface="Arial"/>
                <a:cs typeface="Arial"/>
                <a:sym typeface="Arial"/>
              </a:rPr>
              <a:t> It divides the input array into </a:t>
            </a:r>
            <a:r>
              <a:rPr b="0" i="0" lang="en-GB" sz="3200">
                <a:solidFill>
                  <a:schemeClr val="accent6"/>
                </a:solidFill>
                <a:latin typeface="Arial"/>
                <a:ea typeface="Arial"/>
                <a:cs typeface="Arial"/>
                <a:sym typeface="Arial"/>
              </a:rPr>
              <a:t>two halves</a:t>
            </a:r>
            <a:r>
              <a:rPr b="0" i="0" lang="en-GB" sz="3200">
                <a:solidFill>
                  <a:srgbClr val="40424E"/>
                </a:solidFill>
                <a:latin typeface="Arial"/>
                <a:ea typeface="Arial"/>
                <a:cs typeface="Arial"/>
                <a:sym typeface="Arial"/>
              </a:rPr>
              <a:t>, calls itself for the two halves, and then merges the two sorted halves. The merge() function is used for merging two halves. The merge(arr, l, m, r) is a key process that assumes that arr[l..m] and arr[m+1..r] are sorted and merges the two sorted sub-arrays into one. </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89" name="Shape 89"/>
        <p:cNvGrpSpPr/>
        <p:nvPr/>
      </p:nvGrpSpPr>
      <p:grpSpPr>
        <a:xfrm>
          <a:off x="0" y="0"/>
          <a:ext cx="0" cy="0"/>
          <a:chOff x="0" y="0"/>
          <a:chExt cx="0" cy="0"/>
        </a:xfrm>
      </p:grpSpPr>
      <p:sp>
        <p:nvSpPr>
          <p:cNvPr id="90" name="Google Shape;90;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Calibri"/>
              <a:buNone/>
            </a:pPr>
            <a:r>
              <a:rPr b="1" i="0" lang="en-GB" sz="4800" u="none" strike="noStrike">
                <a:latin typeface="Calibri"/>
                <a:ea typeface="Calibri"/>
                <a:cs typeface="Calibri"/>
                <a:sym typeface="Calibri"/>
              </a:rPr>
              <a:t>اللهم اجعل هذا العمل خالصا لِوَجْهِكَ الكريم</a:t>
            </a:r>
            <a:endParaRPr b="1" sz="166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204" name="Shape 204"/>
        <p:cNvGrpSpPr/>
        <p:nvPr/>
      </p:nvGrpSpPr>
      <p:grpSpPr>
        <a:xfrm>
          <a:off x="0" y="0"/>
          <a:ext cx="0" cy="0"/>
          <a:chOff x="0" y="0"/>
          <a:chExt cx="0" cy="0"/>
        </a:xfrm>
      </p:grpSpPr>
      <p:sp>
        <p:nvSpPr>
          <p:cNvPr id="205" name="Google Shape;205;p20"/>
          <p:cNvSpPr txBox="1"/>
          <p:nvPr>
            <p:ph type="title"/>
          </p:nvPr>
        </p:nvSpPr>
        <p:spPr>
          <a:xfrm>
            <a:off x="838200" y="493493"/>
            <a:ext cx="2361609" cy="1068827"/>
          </a:xfrm>
          <a:prstGeom prst="rect">
            <a:avLst/>
          </a:prstGeom>
          <a:noFill/>
          <a:ln>
            <a:noFill/>
          </a:ln>
        </p:spPr>
        <p:txBody>
          <a:bodyPr anchorCtr="0" anchor="ctr" bIns="79350" lIns="0" spcFirstLastPara="1" rIns="0" wrap="square" tIns="95200">
            <a:spAutoFit/>
          </a:bodyPr>
          <a:lstStyle/>
          <a:p>
            <a:pPr indent="-457200" lvl="0" marL="457200" marR="0" rtl="0" algn="l">
              <a:lnSpc>
                <a:spcPct val="100000"/>
              </a:lnSpc>
              <a:spcBef>
                <a:spcPts val="0"/>
              </a:spcBef>
              <a:spcAft>
                <a:spcPts val="0"/>
              </a:spcAft>
              <a:buClr>
                <a:srgbClr val="FF0000"/>
              </a:buClr>
              <a:buSzPts val="3200"/>
              <a:buFont typeface="Noto Sans Symbols"/>
              <a:buChar char="❖"/>
            </a:pPr>
            <a:r>
              <a:rPr b="1" i="0" lang="en-GB" sz="3200" u="none" cap="none" strike="noStrike">
                <a:solidFill>
                  <a:srgbClr val="FF0000"/>
                </a:solidFill>
                <a:latin typeface="Calibri"/>
                <a:ea typeface="Calibri"/>
                <a:cs typeface="Calibri"/>
                <a:sym typeface="Calibri"/>
              </a:rPr>
              <a:t>Merge Sort</a:t>
            </a:r>
            <a:br>
              <a:rPr b="1" i="0" lang="en-GB" sz="3200" u="none" cap="none" strike="noStrike">
                <a:solidFill>
                  <a:srgbClr val="333333"/>
                </a:solidFill>
                <a:latin typeface="Calibri"/>
                <a:ea typeface="Calibri"/>
                <a:cs typeface="Calibri"/>
                <a:sym typeface="Calibri"/>
              </a:rPr>
            </a:b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pic>
        <p:nvPicPr>
          <p:cNvPr id="206" name="Google Shape;206;p20"/>
          <p:cNvPicPr preferRelativeResize="0"/>
          <p:nvPr>
            <p:ph idx="1" type="body"/>
          </p:nvPr>
        </p:nvPicPr>
        <p:blipFill rotWithShape="1">
          <a:blip r:embed="rId3">
            <a:alphaModFix/>
          </a:blip>
          <a:srcRect b="0" l="0" r="0" t="0"/>
          <a:stretch/>
        </p:blipFill>
        <p:spPr>
          <a:xfrm>
            <a:off x="948928" y="1562320"/>
            <a:ext cx="10294143" cy="4575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210" name="Shape 210"/>
        <p:cNvGrpSpPr/>
        <p:nvPr/>
      </p:nvGrpSpPr>
      <p:grpSpPr>
        <a:xfrm>
          <a:off x="0" y="0"/>
          <a:ext cx="0" cy="0"/>
          <a:chOff x="0" y="0"/>
          <a:chExt cx="0" cy="0"/>
        </a:xfrm>
      </p:grpSpPr>
      <p:pic>
        <p:nvPicPr>
          <p:cNvPr id="211" name="Google Shape;211;p21"/>
          <p:cNvPicPr preferRelativeResize="0"/>
          <p:nvPr/>
        </p:nvPicPr>
        <p:blipFill rotWithShape="1">
          <a:blip r:embed="rId3">
            <a:alphaModFix/>
          </a:blip>
          <a:srcRect b="0" l="0" r="0" t="0"/>
          <a:stretch/>
        </p:blipFill>
        <p:spPr>
          <a:xfrm>
            <a:off x="0" y="-85725"/>
            <a:ext cx="12192000" cy="7029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215" name="Shape 215"/>
        <p:cNvGrpSpPr/>
        <p:nvPr/>
      </p:nvGrpSpPr>
      <p:grpSpPr>
        <a:xfrm>
          <a:off x="0" y="0"/>
          <a:ext cx="0" cy="0"/>
          <a:chOff x="0" y="0"/>
          <a:chExt cx="0" cy="0"/>
        </a:xfrm>
      </p:grpSpPr>
      <p:pic>
        <p:nvPicPr>
          <p:cNvPr id="216" name="Google Shape;216;p22"/>
          <p:cNvPicPr preferRelativeResize="0"/>
          <p:nvPr/>
        </p:nvPicPr>
        <p:blipFill rotWithShape="1">
          <a:blip r:embed="rId3">
            <a:alphaModFix/>
          </a:blip>
          <a:srcRect b="0" l="0" r="0" t="0"/>
          <a:stretch/>
        </p:blipFill>
        <p:spPr>
          <a:xfrm>
            <a:off x="0" y="-85725"/>
            <a:ext cx="12192000" cy="7029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220" name="Shape 220"/>
        <p:cNvGrpSpPr/>
        <p:nvPr/>
      </p:nvGrpSpPr>
      <p:grpSpPr>
        <a:xfrm>
          <a:off x="0" y="0"/>
          <a:ext cx="0" cy="0"/>
          <a:chOff x="0" y="0"/>
          <a:chExt cx="0" cy="0"/>
        </a:xfrm>
      </p:grpSpPr>
      <p:pic>
        <p:nvPicPr>
          <p:cNvPr id="221" name="Google Shape;221;p23"/>
          <p:cNvPicPr preferRelativeResize="0"/>
          <p:nvPr/>
        </p:nvPicPr>
        <p:blipFill rotWithShape="1">
          <a:blip r:embed="rId3">
            <a:alphaModFix/>
          </a:blip>
          <a:srcRect b="0" l="0" r="0" t="0"/>
          <a:stretch/>
        </p:blipFill>
        <p:spPr>
          <a:xfrm>
            <a:off x="-19524" y="-96982"/>
            <a:ext cx="12231048" cy="705196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225" name="Shape 225"/>
        <p:cNvGrpSpPr/>
        <p:nvPr/>
      </p:nvGrpSpPr>
      <p:grpSpPr>
        <a:xfrm>
          <a:off x="0" y="0"/>
          <a:ext cx="0" cy="0"/>
          <a:chOff x="0" y="0"/>
          <a:chExt cx="0" cy="0"/>
        </a:xfrm>
      </p:grpSpPr>
      <p:pic>
        <p:nvPicPr>
          <p:cNvPr id="226" name="Google Shape;226;p24"/>
          <p:cNvPicPr preferRelativeResize="0"/>
          <p:nvPr/>
        </p:nvPicPr>
        <p:blipFill rotWithShape="1">
          <a:blip r:embed="rId3">
            <a:alphaModFix/>
          </a:blip>
          <a:srcRect b="0" l="0" r="0" t="0"/>
          <a:stretch/>
        </p:blipFill>
        <p:spPr>
          <a:xfrm>
            <a:off x="0" y="-85725"/>
            <a:ext cx="12192000" cy="7029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230" name="Shape 230"/>
        <p:cNvGrpSpPr/>
        <p:nvPr/>
      </p:nvGrpSpPr>
      <p:grpSpPr>
        <a:xfrm>
          <a:off x="0" y="0"/>
          <a:ext cx="0" cy="0"/>
          <a:chOff x="0" y="0"/>
          <a:chExt cx="0" cy="0"/>
        </a:xfrm>
      </p:grpSpPr>
      <p:pic>
        <p:nvPicPr>
          <p:cNvPr id="231" name="Google Shape;231;p25"/>
          <p:cNvPicPr preferRelativeResize="0"/>
          <p:nvPr/>
        </p:nvPicPr>
        <p:blipFill rotWithShape="1">
          <a:blip r:embed="rId3">
            <a:alphaModFix/>
          </a:blip>
          <a:srcRect b="0" l="0" r="0" t="0"/>
          <a:stretch/>
        </p:blipFill>
        <p:spPr>
          <a:xfrm>
            <a:off x="-99623" y="-143164"/>
            <a:ext cx="12391246" cy="714432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235" name="Shape 235"/>
        <p:cNvGrpSpPr/>
        <p:nvPr/>
      </p:nvGrpSpPr>
      <p:grpSpPr>
        <a:xfrm>
          <a:off x="0" y="0"/>
          <a:ext cx="0" cy="0"/>
          <a:chOff x="0" y="0"/>
          <a:chExt cx="0" cy="0"/>
        </a:xfrm>
      </p:grpSpPr>
      <p:pic>
        <p:nvPicPr>
          <p:cNvPr id="236" name="Google Shape;236;p26"/>
          <p:cNvPicPr preferRelativeResize="0"/>
          <p:nvPr/>
        </p:nvPicPr>
        <p:blipFill rotWithShape="1">
          <a:blip r:embed="rId3">
            <a:alphaModFix/>
          </a:blip>
          <a:srcRect b="0" l="0" r="0" t="0"/>
          <a:stretch/>
        </p:blipFill>
        <p:spPr>
          <a:xfrm>
            <a:off x="-83602" y="-133927"/>
            <a:ext cx="12359204" cy="712585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240" name="Shape 240"/>
        <p:cNvGrpSpPr/>
        <p:nvPr/>
      </p:nvGrpSpPr>
      <p:grpSpPr>
        <a:xfrm>
          <a:off x="0" y="0"/>
          <a:ext cx="0" cy="0"/>
          <a:chOff x="0" y="0"/>
          <a:chExt cx="0" cy="0"/>
        </a:xfrm>
      </p:grpSpPr>
      <p:sp>
        <p:nvSpPr>
          <p:cNvPr id="241" name="Google Shape;241;p27"/>
          <p:cNvSpPr txBox="1"/>
          <p:nvPr>
            <p:ph type="title"/>
          </p:nvPr>
        </p:nvSpPr>
        <p:spPr>
          <a:xfrm>
            <a:off x="838200" y="493493"/>
            <a:ext cx="2361609" cy="1068827"/>
          </a:xfrm>
          <a:prstGeom prst="rect">
            <a:avLst/>
          </a:prstGeom>
          <a:noFill/>
          <a:ln>
            <a:noFill/>
          </a:ln>
        </p:spPr>
        <p:txBody>
          <a:bodyPr anchorCtr="0" anchor="ctr" bIns="79350" lIns="0" spcFirstLastPara="1" rIns="0" wrap="square" tIns="95200">
            <a:spAutoFit/>
          </a:bodyPr>
          <a:lstStyle/>
          <a:p>
            <a:pPr indent="-457200" lvl="0" marL="457200" marR="0" rtl="0" algn="l">
              <a:lnSpc>
                <a:spcPct val="100000"/>
              </a:lnSpc>
              <a:spcBef>
                <a:spcPts val="0"/>
              </a:spcBef>
              <a:spcAft>
                <a:spcPts val="0"/>
              </a:spcAft>
              <a:buClr>
                <a:srgbClr val="FF0000"/>
              </a:buClr>
              <a:buSzPts val="3200"/>
              <a:buFont typeface="Noto Sans Symbols"/>
              <a:buChar char="❖"/>
            </a:pPr>
            <a:r>
              <a:rPr b="1" i="0" lang="en-GB" sz="3200" u="none" cap="none" strike="noStrike">
                <a:solidFill>
                  <a:srgbClr val="FF0000"/>
                </a:solidFill>
                <a:latin typeface="Calibri"/>
                <a:ea typeface="Calibri"/>
                <a:cs typeface="Calibri"/>
                <a:sym typeface="Calibri"/>
              </a:rPr>
              <a:t>Merge Sort</a:t>
            </a:r>
            <a:br>
              <a:rPr b="1" i="0" lang="en-GB" sz="3200" u="none" cap="none" strike="noStrike">
                <a:solidFill>
                  <a:srgbClr val="333333"/>
                </a:solidFill>
                <a:latin typeface="Calibri"/>
                <a:ea typeface="Calibri"/>
                <a:cs typeface="Calibri"/>
                <a:sym typeface="Calibri"/>
              </a:rPr>
            </a:b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sp>
        <p:nvSpPr>
          <p:cNvPr id="242" name="Google Shape;242;p27"/>
          <p:cNvSpPr txBox="1"/>
          <p:nvPr>
            <p:ph idx="1" type="body"/>
          </p:nvPr>
        </p:nvSpPr>
        <p:spPr>
          <a:xfrm>
            <a:off x="748145" y="1562320"/>
            <a:ext cx="10695710" cy="487794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rgbClr val="40424E"/>
              </a:buClr>
              <a:buSzPts val="3200"/>
              <a:buNone/>
            </a:pPr>
            <a:r>
              <a:rPr b="0" i="0" lang="en-GB" sz="3200">
                <a:solidFill>
                  <a:srgbClr val="40424E"/>
                </a:solidFill>
                <a:latin typeface="Arial"/>
                <a:ea typeface="Arial"/>
                <a:cs typeface="Arial"/>
                <a:sym typeface="Arial"/>
              </a:rPr>
              <a:t>MergeSort(arr[], l,  r)</a:t>
            </a:r>
            <a:endParaRPr/>
          </a:p>
          <a:p>
            <a:pPr indent="0" lvl="0" marL="0" rtl="0" algn="l">
              <a:lnSpc>
                <a:spcPct val="80000"/>
              </a:lnSpc>
              <a:spcBef>
                <a:spcPts val="0"/>
              </a:spcBef>
              <a:spcAft>
                <a:spcPts val="0"/>
              </a:spcAft>
              <a:buClr>
                <a:srgbClr val="40424E"/>
              </a:buClr>
              <a:buSzPts val="3200"/>
              <a:buNone/>
            </a:pPr>
            <a:r>
              <a:rPr b="0" i="0" lang="en-GB" sz="3200">
                <a:solidFill>
                  <a:srgbClr val="40424E"/>
                </a:solidFill>
                <a:latin typeface="Arial"/>
                <a:ea typeface="Arial"/>
                <a:cs typeface="Arial"/>
                <a:sym typeface="Arial"/>
              </a:rPr>
              <a:t>If r &gt; l</a:t>
            </a:r>
            <a:endParaRPr/>
          </a:p>
          <a:p>
            <a:pPr indent="0" lvl="0" marL="0" rtl="0" algn="l">
              <a:lnSpc>
                <a:spcPct val="80000"/>
              </a:lnSpc>
              <a:spcBef>
                <a:spcPts val="0"/>
              </a:spcBef>
              <a:spcAft>
                <a:spcPts val="0"/>
              </a:spcAft>
              <a:buClr>
                <a:srgbClr val="40424E"/>
              </a:buClr>
              <a:buSzPts val="3200"/>
              <a:buNone/>
            </a:pPr>
            <a:r>
              <a:rPr b="0" i="0" lang="en-GB" sz="3200">
                <a:solidFill>
                  <a:srgbClr val="40424E"/>
                </a:solidFill>
                <a:latin typeface="Arial"/>
                <a:ea typeface="Arial"/>
                <a:cs typeface="Arial"/>
                <a:sym typeface="Arial"/>
              </a:rPr>
              <a:t>     1. Find the middle point to divide the array into two halves:  </a:t>
            </a:r>
            <a:endParaRPr/>
          </a:p>
          <a:p>
            <a:pPr indent="0" lvl="0" marL="0" rtl="0" algn="l">
              <a:lnSpc>
                <a:spcPct val="80000"/>
              </a:lnSpc>
              <a:spcBef>
                <a:spcPts val="0"/>
              </a:spcBef>
              <a:spcAft>
                <a:spcPts val="0"/>
              </a:spcAft>
              <a:buClr>
                <a:srgbClr val="40424E"/>
              </a:buClr>
              <a:buSzPts val="3200"/>
              <a:buNone/>
            </a:pPr>
            <a:r>
              <a:rPr b="0" i="0" lang="en-GB" sz="3200">
                <a:solidFill>
                  <a:srgbClr val="40424E"/>
                </a:solidFill>
                <a:latin typeface="Arial"/>
                <a:ea typeface="Arial"/>
                <a:cs typeface="Arial"/>
                <a:sym typeface="Arial"/>
              </a:rPr>
              <a:t>             middle m = (l+r)/2</a:t>
            </a:r>
            <a:endParaRPr/>
          </a:p>
          <a:p>
            <a:pPr indent="0" lvl="0" marL="0" rtl="0" algn="l">
              <a:lnSpc>
                <a:spcPct val="80000"/>
              </a:lnSpc>
              <a:spcBef>
                <a:spcPts val="0"/>
              </a:spcBef>
              <a:spcAft>
                <a:spcPts val="0"/>
              </a:spcAft>
              <a:buClr>
                <a:srgbClr val="40424E"/>
              </a:buClr>
              <a:buSzPts val="3200"/>
              <a:buNone/>
            </a:pPr>
            <a:r>
              <a:rPr b="0" i="0" lang="en-GB" sz="3200">
                <a:solidFill>
                  <a:srgbClr val="40424E"/>
                </a:solidFill>
                <a:latin typeface="Arial"/>
                <a:ea typeface="Arial"/>
                <a:cs typeface="Arial"/>
                <a:sym typeface="Arial"/>
              </a:rPr>
              <a:t>     2. Call mergeSort for first half:   </a:t>
            </a:r>
            <a:endParaRPr/>
          </a:p>
          <a:p>
            <a:pPr indent="0" lvl="0" marL="0" rtl="0" algn="l">
              <a:lnSpc>
                <a:spcPct val="80000"/>
              </a:lnSpc>
              <a:spcBef>
                <a:spcPts val="0"/>
              </a:spcBef>
              <a:spcAft>
                <a:spcPts val="0"/>
              </a:spcAft>
              <a:buClr>
                <a:srgbClr val="40424E"/>
              </a:buClr>
              <a:buSzPts val="3200"/>
              <a:buNone/>
            </a:pPr>
            <a:r>
              <a:rPr b="0" i="0" lang="en-GB" sz="3200">
                <a:solidFill>
                  <a:srgbClr val="40424E"/>
                </a:solidFill>
                <a:latin typeface="Arial"/>
                <a:ea typeface="Arial"/>
                <a:cs typeface="Arial"/>
                <a:sym typeface="Arial"/>
              </a:rPr>
              <a:t>             Call mergeSort(arr, l, m)</a:t>
            </a:r>
            <a:endParaRPr/>
          </a:p>
          <a:p>
            <a:pPr indent="0" lvl="0" marL="0" rtl="0" algn="l">
              <a:lnSpc>
                <a:spcPct val="80000"/>
              </a:lnSpc>
              <a:spcBef>
                <a:spcPts val="0"/>
              </a:spcBef>
              <a:spcAft>
                <a:spcPts val="0"/>
              </a:spcAft>
              <a:buClr>
                <a:srgbClr val="40424E"/>
              </a:buClr>
              <a:buSzPts val="3200"/>
              <a:buNone/>
            </a:pPr>
            <a:r>
              <a:rPr b="0" i="0" lang="en-GB" sz="3200">
                <a:solidFill>
                  <a:srgbClr val="40424E"/>
                </a:solidFill>
                <a:latin typeface="Arial"/>
                <a:ea typeface="Arial"/>
                <a:cs typeface="Arial"/>
                <a:sym typeface="Arial"/>
              </a:rPr>
              <a:t>     3. Call mergeSort for second half:</a:t>
            </a:r>
            <a:endParaRPr/>
          </a:p>
          <a:p>
            <a:pPr indent="0" lvl="0" marL="0" rtl="0" algn="l">
              <a:lnSpc>
                <a:spcPct val="80000"/>
              </a:lnSpc>
              <a:spcBef>
                <a:spcPts val="0"/>
              </a:spcBef>
              <a:spcAft>
                <a:spcPts val="0"/>
              </a:spcAft>
              <a:buClr>
                <a:srgbClr val="40424E"/>
              </a:buClr>
              <a:buSzPts val="3200"/>
              <a:buNone/>
            </a:pPr>
            <a:r>
              <a:rPr b="0" i="0" lang="en-GB" sz="3200">
                <a:solidFill>
                  <a:srgbClr val="40424E"/>
                </a:solidFill>
                <a:latin typeface="Arial"/>
                <a:ea typeface="Arial"/>
                <a:cs typeface="Arial"/>
                <a:sym typeface="Arial"/>
              </a:rPr>
              <a:t>             Call mergeSort(arr, m+1, r)</a:t>
            </a:r>
            <a:endParaRPr/>
          </a:p>
          <a:p>
            <a:pPr indent="0" lvl="0" marL="0" rtl="0" algn="l">
              <a:lnSpc>
                <a:spcPct val="80000"/>
              </a:lnSpc>
              <a:spcBef>
                <a:spcPts val="0"/>
              </a:spcBef>
              <a:spcAft>
                <a:spcPts val="0"/>
              </a:spcAft>
              <a:buClr>
                <a:srgbClr val="40424E"/>
              </a:buClr>
              <a:buSzPts val="3200"/>
              <a:buNone/>
            </a:pPr>
            <a:r>
              <a:rPr b="0" i="0" lang="en-GB" sz="3200">
                <a:solidFill>
                  <a:srgbClr val="40424E"/>
                </a:solidFill>
                <a:latin typeface="Arial"/>
                <a:ea typeface="Arial"/>
                <a:cs typeface="Arial"/>
                <a:sym typeface="Arial"/>
              </a:rPr>
              <a:t>     4. Merge the two halves sorted in step 2 and 3:</a:t>
            </a:r>
            <a:endParaRPr/>
          </a:p>
          <a:p>
            <a:pPr indent="0" lvl="0" marL="0" rtl="0" algn="l">
              <a:lnSpc>
                <a:spcPct val="80000"/>
              </a:lnSpc>
              <a:spcBef>
                <a:spcPts val="0"/>
              </a:spcBef>
              <a:spcAft>
                <a:spcPts val="0"/>
              </a:spcAft>
              <a:buClr>
                <a:srgbClr val="40424E"/>
              </a:buClr>
              <a:buSzPts val="3200"/>
              <a:buNone/>
            </a:pPr>
            <a:r>
              <a:rPr b="0" i="0" lang="en-GB" sz="3200">
                <a:solidFill>
                  <a:srgbClr val="40424E"/>
                </a:solidFill>
                <a:latin typeface="Arial"/>
                <a:ea typeface="Arial"/>
                <a:cs typeface="Arial"/>
                <a:sym typeface="Arial"/>
              </a:rPr>
              <a:t>             Call merge(arr, l, m, r)</a:t>
            </a:r>
            <a:endParaRPr b="0" i="0" sz="3200">
              <a:solidFill>
                <a:srgbClr val="40424E"/>
              </a:solidFill>
              <a:latin typeface="Arial"/>
              <a:ea typeface="Arial"/>
              <a:cs typeface="Arial"/>
              <a:sym typeface="Arial"/>
            </a:endParaRPr>
          </a:p>
          <a:p>
            <a:pPr indent="0" lvl="0" marL="0" rtl="0" algn="l">
              <a:lnSpc>
                <a:spcPct val="80000"/>
              </a:lnSpc>
              <a:spcBef>
                <a:spcPts val="0"/>
              </a:spcBef>
              <a:spcAft>
                <a:spcPts val="0"/>
              </a:spcAft>
              <a:buClr>
                <a:schemeClr val="dk1"/>
              </a:buClr>
              <a:buSzPts val="3200"/>
              <a:buNone/>
            </a:pPr>
            <a:r>
              <a:rPr lang="en-GB" sz="3200" u="sng">
                <a:solidFill>
                  <a:schemeClr val="hlink"/>
                </a:solidFill>
                <a:hlinkClick r:id="rId3"/>
              </a:rPr>
              <a:t>Code</a:t>
            </a:r>
            <a:endParaRPr sz="3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246" name="Shape 246"/>
        <p:cNvGrpSpPr/>
        <p:nvPr/>
      </p:nvGrpSpPr>
      <p:grpSpPr>
        <a:xfrm>
          <a:off x="0" y="0"/>
          <a:ext cx="0" cy="0"/>
          <a:chOff x="0" y="0"/>
          <a:chExt cx="0" cy="0"/>
        </a:xfrm>
      </p:grpSpPr>
      <p:sp>
        <p:nvSpPr>
          <p:cNvPr id="247" name="Google Shape;247;p28"/>
          <p:cNvSpPr txBox="1"/>
          <p:nvPr>
            <p:ph type="title"/>
          </p:nvPr>
        </p:nvSpPr>
        <p:spPr>
          <a:xfrm>
            <a:off x="838200" y="431939"/>
            <a:ext cx="10515600" cy="1191937"/>
          </a:xfrm>
          <a:prstGeom prst="rect">
            <a:avLst/>
          </a:prstGeom>
          <a:noFill/>
          <a:ln>
            <a:noFill/>
          </a:ln>
        </p:spPr>
        <p:txBody>
          <a:bodyPr anchorCtr="0" anchor="ctr" bIns="79350" lIns="0" spcFirstLastPara="1" rIns="0" wrap="square" tIns="95200">
            <a:spAutoFit/>
          </a:bodyPr>
          <a:lstStyle/>
          <a:p>
            <a:pPr indent="0" lvl="0" marL="0" marR="0" rtl="0" algn="ctr">
              <a:lnSpc>
                <a:spcPct val="100000"/>
              </a:lnSpc>
              <a:spcBef>
                <a:spcPts val="0"/>
              </a:spcBef>
              <a:spcAft>
                <a:spcPts val="0"/>
              </a:spcAft>
              <a:buClr>
                <a:srgbClr val="FF0000"/>
              </a:buClr>
              <a:buSzPts val="4000"/>
              <a:buFont typeface="Calibri"/>
              <a:buNone/>
            </a:pPr>
            <a:r>
              <a:rPr b="1" lang="en-GB" sz="4000">
                <a:solidFill>
                  <a:srgbClr val="FF0000"/>
                </a:solidFill>
                <a:latin typeface="Calibri"/>
                <a:ea typeface="Calibri"/>
                <a:cs typeface="Calibri"/>
                <a:sym typeface="Calibri"/>
              </a:rPr>
              <a:t>دورك بقي ..</a:t>
            </a:r>
            <a:endParaRPr b="1" i="0" sz="40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Calibri"/>
              <a:buNone/>
            </a:pP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pic>
        <p:nvPicPr>
          <p:cNvPr id="248" name="Google Shape;248;p28"/>
          <p:cNvPicPr preferRelativeResize="0"/>
          <p:nvPr/>
        </p:nvPicPr>
        <p:blipFill rotWithShape="1">
          <a:blip r:embed="rId3">
            <a:alphaModFix/>
          </a:blip>
          <a:srcRect b="0" l="0" r="0" t="0"/>
          <a:stretch/>
        </p:blipFill>
        <p:spPr>
          <a:xfrm>
            <a:off x="1359477" y="1168400"/>
            <a:ext cx="9657774" cy="551872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252" name="Shape 252"/>
        <p:cNvGrpSpPr/>
        <p:nvPr/>
      </p:nvGrpSpPr>
      <p:grpSpPr>
        <a:xfrm>
          <a:off x="0" y="0"/>
          <a:ext cx="0" cy="0"/>
          <a:chOff x="0" y="0"/>
          <a:chExt cx="0" cy="0"/>
        </a:xfrm>
      </p:grpSpPr>
      <p:sp>
        <p:nvSpPr>
          <p:cNvPr id="253" name="Google Shape;253;p29"/>
          <p:cNvSpPr txBox="1"/>
          <p:nvPr>
            <p:ph idx="1" type="body"/>
          </p:nvPr>
        </p:nvSpPr>
        <p:spPr>
          <a:xfrm>
            <a:off x="717620" y="1562319"/>
            <a:ext cx="10515600" cy="508968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Font typeface="Noto Sans Symbols"/>
              <a:buChar char="⮚"/>
            </a:pPr>
            <a:r>
              <a:rPr b="1" lang="en-GB"/>
              <a:t>Given two arrays try to merge them in one array with sorted order.</a:t>
            </a:r>
            <a:endParaRPr b="1" sz="1600"/>
          </a:p>
        </p:txBody>
      </p:sp>
      <p:sp>
        <p:nvSpPr>
          <p:cNvPr id="254" name="Google Shape;254;p29"/>
          <p:cNvSpPr txBox="1"/>
          <p:nvPr>
            <p:ph type="title"/>
          </p:nvPr>
        </p:nvSpPr>
        <p:spPr>
          <a:xfrm>
            <a:off x="838200" y="431939"/>
            <a:ext cx="10515600" cy="1191937"/>
          </a:xfrm>
          <a:prstGeom prst="rect">
            <a:avLst/>
          </a:prstGeom>
          <a:noFill/>
          <a:ln>
            <a:noFill/>
          </a:ln>
        </p:spPr>
        <p:txBody>
          <a:bodyPr anchorCtr="0" anchor="ctr" bIns="79350" lIns="0" spcFirstLastPara="1" rIns="0" wrap="square" tIns="95200">
            <a:spAutoFit/>
          </a:bodyPr>
          <a:lstStyle/>
          <a:p>
            <a:pPr indent="0" lvl="0" marL="0" marR="0" rtl="0" algn="ctr">
              <a:lnSpc>
                <a:spcPct val="100000"/>
              </a:lnSpc>
              <a:spcBef>
                <a:spcPts val="0"/>
              </a:spcBef>
              <a:spcAft>
                <a:spcPts val="0"/>
              </a:spcAft>
              <a:buClr>
                <a:srgbClr val="333333"/>
              </a:buClr>
              <a:buSzPts val="4000"/>
              <a:buFont typeface="Calibri"/>
              <a:buNone/>
            </a:pPr>
            <a:r>
              <a:rPr b="1" lang="en-GB" sz="4000">
                <a:solidFill>
                  <a:srgbClr val="333333"/>
                </a:solidFill>
                <a:latin typeface="Calibri"/>
                <a:ea typeface="Calibri"/>
                <a:cs typeface="Calibri"/>
                <a:sym typeface="Calibri"/>
              </a:rPr>
              <a:t>Problem </a:t>
            </a:r>
            <a:endParaRPr b="1" i="0" sz="4000" u="none" cap="none" strike="noStrike">
              <a:solidFill>
                <a:srgbClr val="333333"/>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Calibri"/>
              <a:buNone/>
            </a:pP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94" name="Shape 94"/>
        <p:cNvGrpSpPr/>
        <p:nvPr/>
      </p:nvGrpSpPr>
      <p:grpSpPr>
        <a:xfrm>
          <a:off x="0" y="0"/>
          <a:ext cx="0" cy="0"/>
          <a:chOff x="0" y="0"/>
          <a:chExt cx="0" cy="0"/>
        </a:xfrm>
      </p:grpSpPr>
      <p:sp>
        <p:nvSpPr>
          <p:cNvPr id="95" name="Google Shape;95;p3"/>
          <p:cNvSpPr txBox="1"/>
          <p:nvPr>
            <p:ph type="ctrTitle"/>
          </p:nvPr>
        </p:nvSpPr>
        <p:spPr>
          <a:xfrm>
            <a:off x="1524000" y="1122363"/>
            <a:ext cx="9144000" cy="84711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40"/>
              <a:buFont typeface="Calibri"/>
              <a:buNone/>
            </a:pPr>
            <a:br>
              <a:rPr b="1" i="0" lang="en-GB" sz="3240" u="none" strike="noStrike">
                <a:latin typeface="Calibri"/>
                <a:ea typeface="Calibri"/>
                <a:cs typeface="Calibri"/>
                <a:sym typeface="Calibri"/>
              </a:rPr>
            </a:br>
            <a:r>
              <a:rPr b="1" i="0" lang="en-GB" sz="3240" u="none" strike="noStrike">
                <a:latin typeface="Calibri"/>
                <a:ea typeface="Calibri"/>
                <a:cs typeface="Calibri"/>
                <a:sym typeface="Calibri"/>
              </a:rPr>
              <a:t>Standard Template Library (again)</a:t>
            </a:r>
            <a:br>
              <a:rPr b="1" lang="en-GB" sz="8640">
                <a:latin typeface="Calibri"/>
                <a:ea typeface="Calibri"/>
                <a:cs typeface="Calibri"/>
                <a:sym typeface="Calibri"/>
              </a:rPr>
            </a:br>
            <a:endParaRPr b="1" sz="8640">
              <a:latin typeface="Calibri"/>
              <a:ea typeface="Calibri"/>
              <a:cs typeface="Calibri"/>
              <a:sym typeface="Calibri"/>
            </a:endParaRPr>
          </a:p>
        </p:txBody>
      </p:sp>
      <p:sp>
        <p:nvSpPr>
          <p:cNvPr id="96" name="Google Shape;96;p3"/>
          <p:cNvSpPr txBox="1"/>
          <p:nvPr>
            <p:ph idx="1" type="subTitle"/>
          </p:nvPr>
        </p:nvSpPr>
        <p:spPr>
          <a:xfrm>
            <a:off x="1306286" y="1607735"/>
            <a:ext cx="9361714" cy="4983983"/>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rgbClr val="333333"/>
              </a:buClr>
              <a:buSzPts val="2800"/>
              <a:buFont typeface="Noto Sans Symbols"/>
              <a:buChar char="⮚"/>
            </a:pPr>
            <a:r>
              <a:rPr b="0" i="0" lang="en-GB" sz="2800">
                <a:solidFill>
                  <a:srgbClr val="333333"/>
                </a:solidFill>
              </a:rPr>
              <a:t>STL is an acronym for standard template library. It is a set of C++ template classes that provide generic classes and function that can be used to implement data structures and algorithms STL is mainly composed of :</a:t>
            </a:r>
            <a:endParaRPr/>
          </a:p>
          <a:p>
            <a:pPr indent="-177800" lvl="0" marL="0" rtl="0" algn="l">
              <a:lnSpc>
                <a:spcPct val="90000"/>
              </a:lnSpc>
              <a:spcBef>
                <a:spcPts val="1000"/>
              </a:spcBef>
              <a:spcAft>
                <a:spcPts val="0"/>
              </a:spcAft>
              <a:buClr>
                <a:srgbClr val="333333"/>
              </a:buClr>
              <a:buSzPts val="2800"/>
              <a:buFont typeface="Calibri"/>
              <a:buAutoNum type="arabicPeriod"/>
            </a:pPr>
            <a:r>
              <a:rPr b="0" i="0" lang="en-GB" sz="2800">
                <a:solidFill>
                  <a:srgbClr val="333333"/>
                </a:solidFill>
              </a:rPr>
              <a:t>Containers</a:t>
            </a:r>
            <a:endParaRPr/>
          </a:p>
          <a:p>
            <a:pPr indent="-177800" lvl="0" marL="0" rtl="0" algn="l">
              <a:lnSpc>
                <a:spcPct val="90000"/>
              </a:lnSpc>
              <a:spcBef>
                <a:spcPts val="1000"/>
              </a:spcBef>
              <a:spcAft>
                <a:spcPts val="0"/>
              </a:spcAft>
              <a:buClr>
                <a:srgbClr val="333333"/>
              </a:buClr>
              <a:buSzPts val="2800"/>
              <a:buFont typeface="Calibri"/>
              <a:buAutoNum type="arabicPeriod"/>
            </a:pPr>
            <a:r>
              <a:rPr b="0" i="0" lang="en-GB" sz="2800">
                <a:solidFill>
                  <a:srgbClr val="333333"/>
                </a:solidFill>
              </a:rPr>
              <a:t>Algorithms</a:t>
            </a:r>
            <a:endParaRPr/>
          </a:p>
          <a:p>
            <a:pPr indent="-177800" lvl="0" marL="0" rtl="0" algn="l">
              <a:lnSpc>
                <a:spcPct val="90000"/>
              </a:lnSpc>
              <a:spcBef>
                <a:spcPts val="1000"/>
              </a:spcBef>
              <a:spcAft>
                <a:spcPts val="0"/>
              </a:spcAft>
              <a:buClr>
                <a:srgbClr val="333333"/>
              </a:buClr>
              <a:buSzPts val="2800"/>
              <a:buFont typeface="Calibri"/>
              <a:buAutoNum type="arabicPeriod"/>
            </a:pPr>
            <a:r>
              <a:rPr b="0" i="0" lang="en-GB" sz="2800">
                <a:solidFill>
                  <a:srgbClr val="333333"/>
                </a:solidFill>
              </a:rPr>
              <a:t>Iterators</a:t>
            </a:r>
            <a:endParaRPr/>
          </a:p>
        </p:txBody>
      </p:sp>
      <p:pic>
        <p:nvPicPr>
          <p:cNvPr id="97" name="Google Shape;97;p3"/>
          <p:cNvPicPr preferRelativeResize="0"/>
          <p:nvPr/>
        </p:nvPicPr>
        <p:blipFill rotWithShape="1">
          <a:blip r:embed="rId3">
            <a:alphaModFix/>
          </a:blip>
          <a:srcRect b="0" l="0" r="0" t="0"/>
          <a:stretch/>
        </p:blipFill>
        <p:spPr>
          <a:xfrm>
            <a:off x="8631534" y="3035431"/>
            <a:ext cx="1697962" cy="355628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258" name="Shape 258"/>
        <p:cNvGrpSpPr/>
        <p:nvPr/>
      </p:nvGrpSpPr>
      <p:grpSpPr>
        <a:xfrm>
          <a:off x="0" y="0"/>
          <a:ext cx="0" cy="0"/>
          <a:chOff x="0" y="0"/>
          <a:chExt cx="0" cy="0"/>
        </a:xfrm>
      </p:grpSpPr>
      <p:sp>
        <p:nvSpPr>
          <p:cNvPr id="259" name="Google Shape;259;p30"/>
          <p:cNvSpPr txBox="1"/>
          <p:nvPr>
            <p:ph idx="1" type="body"/>
          </p:nvPr>
        </p:nvSpPr>
        <p:spPr>
          <a:xfrm>
            <a:off x="717620" y="1562319"/>
            <a:ext cx="10515600" cy="5089689"/>
          </a:xfrm>
          <a:prstGeom prst="rect">
            <a:avLst/>
          </a:prstGeom>
          <a:noFill/>
          <a:ln>
            <a:noFill/>
          </a:ln>
        </p:spPr>
        <p:txBody>
          <a:bodyPr anchorCtr="0" anchor="t" bIns="45700" lIns="91425" spcFirstLastPara="1" rIns="91425" wrap="square" tIns="45700">
            <a:noAutofit/>
          </a:bodyPr>
          <a:lstStyle/>
          <a:p>
            <a:pPr indent="-76200" lvl="0" marL="228600" rtl="0" algn="l">
              <a:lnSpc>
                <a:spcPct val="90000"/>
              </a:lnSpc>
              <a:spcBef>
                <a:spcPts val="0"/>
              </a:spcBef>
              <a:spcAft>
                <a:spcPts val="0"/>
              </a:spcAft>
              <a:buClr>
                <a:schemeClr val="dk1"/>
              </a:buClr>
              <a:buSzPts val="2400"/>
              <a:buFont typeface="Noto Sans Symbols"/>
              <a:buNone/>
            </a:pPr>
            <a:r>
              <a:t/>
            </a:r>
            <a:endParaRPr sz="2400"/>
          </a:p>
          <a:p>
            <a:pPr indent="-76200" lvl="0" marL="228600" rtl="0" algn="l">
              <a:lnSpc>
                <a:spcPct val="90000"/>
              </a:lnSpc>
              <a:spcBef>
                <a:spcPts val="1000"/>
              </a:spcBef>
              <a:spcAft>
                <a:spcPts val="0"/>
              </a:spcAft>
              <a:buClr>
                <a:schemeClr val="dk1"/>
              </a:buClr>
              <a:buSzPts val="2400"/>
              <a:buFont typeface="Noto Sans Symbols"/>
              <a:buNone/>
            </a:pPr>
            <a:r>
              <a:t/>
            </a:r>
            <a:endParaRPr sz="2400"/>
          </a:p>
        </p:txBody>
      </p:sp>
      <p:sp>
        <p:nvSpPr>
          <p:cNvPr id="260" name="Google Shape;260;p30"/>
          <p:cNvSpPr txBox="1"/>
          <p:nvPr>
            <p:ph type="title"/>
          </p:nvPr>
        </p:nvSpPr>
        <p:spPr>
          <a:xfrm>
            <a:off x="838200" y="493493"/>
            <a:ext cx="5082738" cy="1068827"/>
          </a:xfrm>
          <a:prstGeom prst="rect">
            <a:avLst/>
          </a:prstGeom>
          <a:noFill/>
          <a:ln>
            <a:noFill/>
          </a:ln>
        </p:spPr>
        <p:txBody>
          <a:bodyPr anchorCtr="0" anchor="ctr" bIns="79350" lIns="0" spcFirstLastPara="1" rIns="0" wrap="square" tIns="95200">
            <a:spAutoFit/>
          </a:bodyPr>
          <a:lstStyle/>
          <a:p>
            <a:pPr indent="-457200" lvl="0" marL="457200" marR="0" rtl="0" algn="l">
              <a:lnSpc>
                <a:spcPct val="100000"/>
              </a:lnSpc>
              <a:spcBef>
                <a:spcPts val="0"/>
              </a:spcBef>
              <a:spcAft>
                <a:spcPts val="0"/>
              </a:spcAft>
              <a:buClr>
                <a:srgbClr val="0070C0"/>
              </a:buClr>
              <a:buSzPts val="3200"/>
              <a:buFont typeface="Noto Sans Symbols"/>
              <a:buChar char="❖"/>
            </a:pPr>
            <a:r>
              <a:rPr b="1" i="0" lang="en-GB" sz="3200" u="none" cap="none" strike="noStrike">
                <a:solidFill>
                  <a:srgbClr val="0070C0"/>
                </a:solidFill>
                <a:latin typeface="Calibri"/>
                <a:ea typeface="Calibri"/>
                <a:cs typeface="Calibri"/>
                <a:sym typeface="Calibri"/>
              </a:rPr>
              <a:t>IQ question for interview?</a:t>
            </a:r>
            <a:endParaRPr/>
          </a:p>
          <a:p>
            <a:pPr indent="0" lvl="0" marL="0" marR="0" rtl="0" algn="l">
              <a:lnSpc>
                <a:spcPct val="100000"/>
              </a:lnSpc>
              <a:spcBef>
                <a:spcPts val="0"/>
              </a:spcBef>
              <a:spcAft>
                <a:spcPts val="0"/>
              </a:spcAft>
              <a:buClr>
                <a:schemeClr val="dk1"/>
              </a:buClr>
              <a:buSzPts val="800"/>
              <a:buFont typeface="Calibri"/>
              <a:buNone/>
            </a:pP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sp>
        <p:nvSpPr>
          <p:cNvPr id="261" name="Google Shape;261;p30"/>
          <p:cNvSpPr txBox="1"/>
          <p:nvPr/>
        </p:nvSpPr>
        <p:spPr>
          <a:xfrm>
            <a:off x="3279008" y="1773381"/>
            <a:ext cx="5392823" cy="92333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b="1" i="0" lang="en-GB" sz="5400" u="none" cap="none" strike="noStrike">
                <a:solidFill>
                  <a:schemeClr val="dk1"/>
                </a:solidFill>
                <a:latin typeface="Calibri"/>
                <a:ea typeface="Calibri"/>
                <a:cs typeface="Calibri"/>
                <a:sym typeface="Calibri"/>
              </a:rPr>
              <a:t>When 1 + 1 = 10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265" name="Shape 265"/>
        <p:cNvGrpSpPr/>
        <p:nvPr/>
      </p:nvGrpSpPr>
      <p:grpSpPr>
        <a:xfrm>
          <a:off x="0" y="0"/>
          <a:ext cx="0" cy="0"/>
          <a:chOff x="0" y="0"/>
          <a:chExt cx="0" cy="0"/>
        </a:xfrm>
      </p:grpSpPr>
      <p:sp>
        <p:nvSpPr>
          <p:cNvPr id="266" name="Google Shape;266;p31"/>
          <p:cNvSpPr txBox="1"/>
          <p:nvPr>
            <p:ph idx="1" type="body"/>
          </p:nvPr>
        </p:nvSpPr>
        <p:spPr>
          <a:xfrm>
            <a:off x="717620" y="1562319"/>
            <a:ext cx="10515600" cy="508968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C00000"/>
              </a:buClr>
              <a:buSzPts val="2800"/>
              <a:buFont typeface="Noto Sans Symbols"/>
              <a:buChar char="⮚"/>
            </a:pPr>
            <a:r>
              <a:rPr lang="en-GB">
                <a:solidFill>
                  <a:srgbClr val="C00000"/>
                </a:solidFill>
              </a:rPr>
              <a:t>in general : </a:t>
            </a:r>
            <a:r>
              <a:rPr lang="en-GB"/>
              <a:t>you can only sort a collection of objects if you can tell whether an object must come before another, so it is important to learn how to define an ordering in a class.</a:t>
            </a:r>
            <a:endParaRPr/>
          </a:p>
          <a:p>
            <a:pPr indent="-228600" lvl="0" marL="228600" rtl="0" algn="l">
              <a:lnSpc>
                <a:spcPct val="90000"/>
              </a:lnSpc>
              <a:spcBef>
                <a:spcPts val="1000"/>
              </a:spcBef>
              <a:spcAft>
                <a:spcPts val="0"/>
              </a:spcAft>
              <a:buClr>
                <a:schemeClr val="dk1"/>
              </a:buClr>
              <a:buSzPts val="2800"/>
              <a:buFont typeface="Noto Sans Symbols"/>
              <a:buChar char="⮚"/>
            </a:pPr>
            <a:r>
              <a:rPr lang="en-GB"/>
              <a:t>Ex : </a:t>
            </a:r>
            <a:r>
              <a:rPr lang="en-GB" u="sng">
                <a:solidFill>
                  <a:schemeClr val="hlink"/>
                </a:solidFill>
                <a:hlinkClick r:id="rId3"/>
              </a:rPr>
              <a:t>Code</a:t>
            </a:r>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p>
        </p:txBody>
      </p:sp>
      <p:sp>
        <p:nvSpPr>
          <p:cNvPr id="267" name="Google Shape;267;p31"/>
          <p:cNvSpPr txBox="1"/>
          <p:nvPr>
            <p:ph type="title"/>
          </p:nvPr>
        </p:nvSpPr>
        <p:spPr>
          <a:xfrm>
            <a:off x="838200" y="555048"/>
            <a:ext cx="4247958" cy="945716"/>
          </a:xfrm>
          <a:prstGeom prst="rect">
            <a:avLst/>
          </a:prstGeom>
          <a:noFill/>
          <a:ln>
            <a:noFill/>
          </a:ln>
        </p:spPr>
        <p:txBody>
          <a:bodyPr anchorCtr="0" anchor="ctr" bIns="79350" lIns="0" spcFirstLastPara="1" rIns="0" wrap="square" tIns="95200">
            <a:spAutoFit/>
          </a:bodyPr>
          <a:lstStyle/>
          <a:p>
            <a:pPr indent="-457200" lvl="0" marL="457200" marR="0" rtl="0" algn="l">
              <a:lnSpc>
                <a:spcPct val="100000"/>
              </a:lnSpc>
              <a:spcBef>
                <a:spcPts val="0"/>
              </a:spcBef>
              <a:spcAft>
                <a:spcPts val="0"/>
              </a:spcAft>
              <a:buClr>
                <a:srgbClr val="0070C0"/>
              </a:buClr>
              <a:buSzPts val="3200"/>
              <a:buFont typeface="Noto Sans Symbols"/>
              <a:buChar char="❖"/>
            </a:pPr>
            <a:r>
              <a:rPr b="1" i="0" lang="en-GB" sz="3200" u="none" cap="none" strike="noStrike">
                <a:solidFill>
                  <a:srgbClr val="0070C0"/>
                </a:solidFill>
                <a:latin typeface="Calibri"/>
                <a:ea typeface="Calibri"/>
                <a:cs typeface="Calibri"/>
                <a:sym typeface="Calibri"/>
              </a:rPr>
              <a:t>Comparison Functions</a:t>
            </a: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271" name="Shape 271"/>
        <p:cNvGrpSpPr/>
        <p:nvPr/>
      </p:nvGrpSpPr>
      <p:grpSpPr>
        <a:xfrm>
          <a:off x="0" y="0"/>
          <a:ext cx="0" cy="0"/>
          <a:chOff x="0" y="0"/>
          <a:chExt cx="0" cy="0"/>
        </a:xfrm>
      </p:grpSpPr>
      <p:sp>
        <p:nvSpPr>
          <p:cNvPr id="272" name="Google Shape;272;p32"/>
          <p:cNvSpPr txBox="1"/>
          <p:nvPr>
            <p:ph idx="1" type="body"/>
          </p:nvPr>
        </p:nvSpPr>
        <p:spPr>
          <a:xfrm>
            <a:off x="717620" y="1562319"/>
            <a:ext cx="10515600" cy="508968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Font typeface="Noto Sans Symbols"/>
              <a:buChar char="⮚"/>
            </a:pPr>
            <a:r>
              <a:rPr b="1" lang="en-GB"/>
              <a:t>Given an array of size N sort it in way that all even numbers come before odd.</a:t>
            </a:r>
            <a:endParaRPr b="1" sz="1600"/>
          </a:p>
        </p:txBody>
      </p:sp>
      <p:sp>
        <p:nvSpPr>
          <p:cNvPr id="273" name="Google Shape;273;p32"/>
          <p:cNvSpPr txBox="1"/>
          <p:nvPr>
            <p:ph type="title"/>
          </p:nvPr>
        </p:nvSpPr>
        <p:spPr>
          <a:xfrm>
            <a:off x="838200" y="431939"/>
            <a:ext cx="10515600" cy="1191937"/>
          </a:xfrm>
          <a:prstGeom prst="rect">
            <a:avLst/>
          </a:prstGeom>
          <a:noFill/>
          <a:ln>
            <a:noFill/>
          </a:ln>
        </p:spPr>
        <p:txBody>
          <a:bodyPr anchorCtr="0" anchor="ctr" bIns="79350" lIns="0" spcFirstLastPara="1" rIns="0" wrap="square" tIns="95200">
            <a:spAutoFit/>
          </a:bodyPr>
          <a:lstStyle/>
          <a:p>
            <a:pPr indent="0" lvl="0" marL="0" marR="0" rtl="0" algn="ctr">
              <a:lnSpc>
                <a:spcPct val="100000"/>
              </a:lnSpc>
              <a:spcBef>
                <a:spcPts val="0"/>
              </a:spcBef>
              <a:spcAft>
                <a:spcPts val="0"/>
              </a:spcAft>
              <a:buClr>
                <a:srgbClr val="333333"/>
              </a:buClr>
              <a:buSzPts val="4000"/>
              <a:buFont typeface="Calibri"/>
              <a:buNone/>
            </a:pPr>
            <a:r>
              <a:rPr b="1" lang="en-GB" sz="4000">
                <a:solidFill>
                  <a:srgbClr val="333333"/>
                </a:solidFill>
                <a:latin typeface="Calibri"/>
                <a:ea typeface="Calibri"/>
                <a:cs typeface="Calibri"/>
                <a:sym typeface="Calibri"/>
              </a:rPr>
              <a:t>Problem </a:t>
            </a:r>
            <a:endParaRPr b="1" i="0" sz="4000" u="none" cap="none" strike="noStrike">
              <a:solidFill>
                <a:srgbClr val="333333"/>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Calibri"/>
              <a:buNone/>
            </a:pP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277" name="Shape 277"/>
        <p:cNvGrpSpPr/>
        <p:nvPr/>
      </p:nvGrpSpPr>
      <p:grpSpPr>
        <a:xfrm>
          <a:off x="0" y="0"/>
          <a:ext cx="0" cy="0"/>
          <a:chOff x="0" y="0"/>
          <a:chExt cx="0" cy="0"/>
        </a:xfrm>
      </p:grpSpPr>
      <p:sp>
        <p:nvSpPr>
          <p:cNvPr id="278" name="Google Shape;278;p33"/>
          <p:cNvSpPr txBox="1"/>
          <p:nvPr>
            <p:ph type="title"/>
          </p:nvPr>
        </p:nvSpPr>
        <p:spPr>
          <a:xfrm>
            <a:off x="838200" y="693548"/>
            <a:ext cx="10337800" cy="668717"/>
          </a:xfrm>
          <a:prstGeom prst="rect">
            <a:avLst/>
          </a:prstGeom>
          <a:noFill/>
          <a:ln>
            <a:noFill/>
          </a:ln>
        </p:spPr>
        <p:txBody>
          <a:bodyPr anchorCtr="0" anchor="ctr" bIns="79350" lIns="0" spcFirstLastPara="1" rIns="0" wrap="square" tIns="95200">
            <a:spAutoFit/>
          </a:bodyPr>
          <a:lstStyle/>
          <a:p>
            <a:pPr indent="0" lvl="0" marL="0" marR="0" rtl="0" algn="ctr">
              <a:lnSpc>
                <a:spcPct val="100000"/>
              </a:lnSpc>
              <a:spcBef>
                <a:spcPts val="0"/>
              </a:spcBef>
              <a:spcAft>
                <a:spcPts val="0"/>
              </a:spcAft>
              <a:buClr>
                <a:srgbClr val="FF0000"/>
              </a:buClr>
              <a:buSzPts val="3200"/>
              <a:buFont typeface="Calibri"/>
              <a:buNone/>
            </a:pPr>
            <a:r>
              <a:rPr b="1" i="0" lang="en-GB" sz="3200" u="none" cap="none" strike="noStrike">
                <a:solidFill>
                  <a:srgbClr val="FF0000"/>
                </a:solidFill>
                <a:latin typeface="Calibri"/>
                <a:ea typeface="Calibri"/>
                <a:cs typeface="Calibri"/>
                <a:sym typeface="Calibri"/>
              </a:rPr>
              <a:t>واحدة كمان ^^</a:t>
            </a:r>
            <a:endParaRPr b="0" i="0" sz="1800" u="none" cap="none" strike="noStrike">
              <a:solidFill>
                <a:schemeClr val="dk1"/>
              </a:solidFill>
              <a:latin typeface="Arial"/>
              <a:ea typeface="Arial"/>
              <a:cs typeface="Arial"/>
              <a:sym typeface="Arial"/>
            </a:endParaRPr>
          </a:p>
        </p:txBody>
      </p:sp>
      <p:sp>
        <p:nvSpPr>
          <p:cNvPr id="279" name="Google Shape;279;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5400" lvl="0" marL="228600" rtl="0" algn="l">
              <a:lnSpc>
                <a:spcPct val="90000"/>
              </a:lnSpc>
              <a:spcBef>
                <a:spcPts val="0"/>
              </a:spcBef>
              <a:spcAft>
                <a:spcPts val="0"/>
              </a:spcAft>
              <a:buClr>
                <a:schemeClr val="dk1"/>
              </a:buClr>
              <a:buSzPts val="3200"/>
              <a:buFont typeface="Arial"/>
              <a:buNone/>
            </a:pPr>
            <a:r>
              <a:t/>
            </a:r>
            <a:endParaRPr b="0" i="1" sz="3200" u="none" strike="noStrike">
              <a:solidFill>
                <a:srgbClr val="000000"/>
              </a:solidFill>
              <a:latin typeface="Arial"/>
              <a:ea typeface="Arial"/>
              <a:cs typeface="Arial"/>
              <a:sym typeface="Arial"/>
            </a:endParaRPr>
          </a:p>
          <a:p>
            <a:pPr indent="-25400" lvl="0" marL="228600" rtl="1" algn="l">
              <a:lnSpc>
                <a:spcPct val="90000"/>
              </a:lnSpc>
              <a:spcBef>
                <a:spcPts val="1000"/>
              </a:spcBef>
              <a:spcAft>
                <a:spcPts val="0"/>
              </a:spcAft>
              <a:buClr>
                <a:schemeClr val="dk1"/>
              </a:buClr>
              <a:buSzPts val="3200"/>
              <a:buNone/>
            </a:pPr>
            <a:r>
              <a:t/>
            </a:r>
            <a:endParaRPr sz="3200"/>
          </a:p>
        </p:txBody>
      </p:sp>
      <p:sp>
        <p:nvSpPr>
          <p:cNvPr id="280" name="Google Shape;280;p33"/>
          <p:cNvSpPr txBox="1"/>
          <p:nvPr/>
        </p:nvSpPr>
        <p:spPr>
          <a:xfrm>
            <a:off x="2214880" y="5730240"/>
            <a:ext cx="7800340" cy="369332"/>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lang="en-GB" sz="1800" u="sng">
                <a:solidFill>
                  <a:schemeClr val="dk1"/>
                </a:solidFill>
                <a:latin typeface="Calibri"/>
                <a:ea typeface="Calibri"/>
                <a:cs typeface="Calibri"/>
                <a:sym typeface="Calibri"/>
                <a:hlinkClick r:id="rId3">
                  <a:extLst>
                    <a:ext uri="{A12FA001-AC4F-418D-AE19-62706E023703}">
                      <ahyp:hlinkClr val="tx"/>
                    </a:ext>
                  </a:extLst>
                </a:hlinkClick>
              </a:rPr>
              <a:t>Problem_LINK</a:t>
            </a:r>
            <a:r>
              <a:rPr lang="en-GB" sz="1800">
                <a:solidFill>
                  <a:schemeClr val="dk1"/>
                </a:solidFill>
                <a:latin typeface="Calibri"/>
                <a:ea typeface="Calibri"/>
                <a:cs typeface="Calibri"/>
                <a:sym typeface="Calibri"/>
              </a:rPr>
              <a:t> - </a:t>
            </a:r>
            <a:r>
              <a:rPr lang="en-GB" sz="1800" u="sng">
                <a:solidFill>
                  <a:schemeClr val="dk1"/>
                </a:solidFill>
                <a:latin typeface="Calibri"/>
                <a:ea typeface="Calibri"/>
                <a:cs typeface="Calibri"/>
                <a:sym typeface="Calibri"/>
                <a:hlinkClick r:id="rId4">
                  <a:extLst>
                    <a:ext uri="{A12FA001-AC4F-418D-AE19-62706E023703}">
                      <ahyp:hlinkClr val="tx"/>
                    </a:ext>
                  </a:extLst>
                </a:hlinkClick>
              </a:rPr>
              <a:t>sol</a:t>
            </a:r>
            <a:endParaRPr sz="1800">
              <a:solidFill>
                <a:schemeClr val="dk1"/>
              </a:solidFill>
              <a:latin typeface="Calibri"/>
              <a:ea typeface="Calibri"/>
              <a:cs typeface="Calibri"/>
              <a:sym typeface="Calibri"/>
            </a:endParaRPr>
          </a:p>
        </p:txBody>
      </p:sp>
      <p:pic>
        <p:nvPicPr>
          <p:cNvPr id="281" name="Google Shape;281;p33"/>
          <p:cNvPicPr preferRelativeResize="0"/>
          <p:nvPr/>
        </p:nvPicPr>
        <p:blipFill rotWithShape="1">
          <a:blip r:embed="rId5">
            <a:alphaModFix/>
          </a:blip>
          <a:srcRect b="0" l="0" r="0" t="0"/>
          <a:stretch/>
        </p:blipFill>
        <p:spPr>
          <a:xfrm>
            <a:off x="2944091" y="1759721"/>
            <a:ext cx="6488546" cy="38931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01" name="Shape 101"/>
        <p:cNvGrpSpPr/>
        <p:nvPr/>
      </p:nvGrpSpPr>
      <p:grpSpPr>
        <a:xfrm>
          <a:off x="0" y="0"/>
          <a:ext cx="0" cy="0"/>
          <a:chOff x="0" y="0"/>
          <a:chExt cx="0" cy="0"/>
        </a:xfrm>
      </p:grpSpPr>
      <p:sp>
        <p:nvSpPr>
          <p:cNvPr id="102" name="Google Shape;102;p4"/>
          <p:cNvSpPr txBox="1"/>
          <p:nvPr>
            <p:ph type="ctrTitle"/>
          </p:nvPr>
        </p:nvSpPr>
        <p:spPr>
          <a:xfrm>
            <a:off x="1524000" y="160773"/>
            <a:ext cx="9144000" cy="257237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40"/>
              <a:buFont typeface="Calibri"/>
              <a:buNone/>
            </a:pP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r>
              <a:rPr b="1" i="0" lang="en-GB" sz="3240" u="none" strike="noStrike">
                <a:latin typeface="Calibri"/>
                <a:ea typeface="Calibri"/>
                <a:cs typeface="Calibri"/>
                <a:sym typeface="Calibri"/>
              </a:rPr>
              <a:t>C++: Non Liner Data structure</a:t>
            </a:r>
            <a:br>
              <a:rPr b="1" i="0" lang="en-GB" sz="3240" u="none" strike="noStrike">
                <a:latin typeface="Calibri"/>
                <a:ea typeface="Calibri"/>
                <a:cs typeface="Calibri"/>
                <a:sym typeface="Calibri"/>
              </a:rPr>
            </a:br>
            <a:r>
              <a:rPr b="1" i="0" lang="en-GB" sz="3240" u="none" strike="noStrike">
                <a:latin typeface="Calibri"/>
                <a:ea typeface="Calibri"/>
                <a:cs typeface="Calibri"/>
                <a:sym typeface="Calibri"/>
              </a:rPr>
              <a:t> </a:t>
            </a:r>
            <a:br>
              <a:rPr b="1" lang="en-GB" sz="8640">
                <a:latin typeface="Calibri"/>
                <a:ea typeface="Calibri"/>
                <a:cs typeface="Calibri"/>
                <a:sym typeface="Calibri"/>
              </a:rPr>
            </a:br>
            <a:endParaRPr b="1" sz="8640">
              <a:latin typeface="Calibri"/>
              <a:ea typeface="Calibri"/>
              <a:cs typeface="Calibri"/>
              <a:sym typeface="Calibri"/>
            </a:endParaRPr>
          </a:p>
        </p:txBody>
      </p:sp>
      <p:sp>
        <p:nvSpPr>
          <p:cNvPr id="103" name="Google Shape;103;p4"/>
          <p:cNvSpPr txBox="1"/>
          <p:nvPr>
            <p:ph idx="1" type="subTitle"/>
          </p:nvPr>
        </p:nvSpPr>
        <p:spPr>
          <a:xfrm>
            <a:off x="1306286" y="1607735"/>
            <a:ext cx="9361714" cy="498398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40424E"/>
              </a:buClr>
              <a:buSzPts val="2400"/>
              <a:buFont typeface="Noto Sans Symbols"/>
              <a:buChar char="✔"/>
            </a:pPr>
            <a:r>
              <a:rPr b="1" i="0" lang="en-GB">
                <a:solidFill>
                  <a:srgbClr val="40424E"/>
                </a:solidFill>
                <a:latin typeface="Arial"/>
                <a:ea typeface="Arial"/>
                <a:cs typeface="Arial"/>
                <a:sym typeface="Arial"/>
              </a:rPr>
              <a:t>Associative containers</a:t>
            </a:r>
            <a:br>
              <a:rPr lang="en-GB"/>
            </a:br>
            <a:r>
              <a:rPr lang="en-GB"/>
              <a:t>	</a:t>
            </a:r>
            <a:r>
              <a:rPr b="0" i="0" lang="en-GB">
                <a:solidFill>
                  <a:srgbClr val="FF0000"/>
                </a:solidFill>
                <a:latin typeface="Arial"/>
                <a:ea typeface="Arial"/>
                <a:cs typeface="Arial"/>
                <a:sym typeface="Arial"/>
              </a:rPr>
              <a:t>Associative containers : </a:t>
            </a:r>
            <a:r>
              <a:rPr b="0" i="0" lang="en-GB">
                <a:solidFill>
                  <a:srgbClr val="40424E"/>
                </a:solidFill>
                <a:latin typeface="Arial"/>
                <a:ea typeface="Arial"/>
                <a:cs typeface="Arial"/>
                <a:sym typeface="Arial"/>
              </a:rPr>
              <a:t>implement sorted data structures that can be quickly searched (O(log n) complexity).</a:t>
            </a:r>
            <a:endParaRPr/>
          </a:p>
          <a:p>
            <a:pPr indent="-342900" lvl="0" marL="342900" rtl="0" algn="l">
              <a:lnSpc>
                <a:spcPct val="90000"/>
              </a:lnSpc>
              <a:spcBef>
                <a:spcPts val="1000"/>
              </a:spcBef>
              <a:spcAft>
                <a:spcPts val="0"/>
              </a:spcAft>
              <a:buClr>
                <a:srgbClr val="EC4E20"/>
              </a:buClr>
              <a:buSzPts val="2400"/>
              <a:buFont typeface="Noto Sans Symbols"/>
              <a:buChar char="▪"/>
            </a:pPr>
            <a:r>
              <a:rPr b="1" i="0" lang="en-GB" u="sng">
                <a:solidFill>
                  <a:srgbClr val="EC4E20"/>
                </a:solidFill>
                <a:latin typeface="Arial"/>
                <a:ea typeface="Arial"/>
                <a:cs typeface="Arial"/>
                <a:sym typeface="Arial"/>
                <a:hlinkClick r:id="rId3">
                  <a:extLst>
                    <a:ext uri="{A12FA001-AC4F-418D-AE19-62706E023703}">
                      <ahyp:hlinkClr val="tx"/>
                    </a:ext>
                  </a:extLst>
                </a:hlinkClick>
              </a:rPr>
              <a:t>Set: </a:t>
            </a:r>
            <a:r>
              <a:rPr b="0" i="0" lang="en-GB">
                <a:solidFill>
                  <a:srgbClr val="40424E"/>
                </a:solidFill>
                <a:latin typeface="Arial"/>
                <a:ea typeface="Arial"/>
                <a:cs typeface="Arial"/>
                <a:sym typeface="Arial"/>
              </a:rPr>
              <a:t>Collection of unique keys, sorted by keys</a:t>
            </a:r>
            <a:br>
              <a:rPr b="0" i="0" lang="en-GB">
                <a:solidFill>
                  <a:srgbClr val="40424E"/>
                </a:solidFill>
                <a:latin typeface="Arial"/>
                <a:ea typeface="Arial"/>
                <a:cs typeface="Arial"/>
                <a:sym typeface="Arial"/>
              </a:rPr>
            </a:br>
            <a:r>
              <a:rPr b="0" i="0" lang="en-GB">
                <a:solidFill>
                  <a:srgbClr val="40424E"/>
                </a:solidFill>
                <a:latin typeface="Arial"/>
                <a:ea typeface="Arial"/>
                <a:cs typeface="Arial"/>
                <a:sym typeface="Arial"/>
              </a:rPr>
              <a:t>(class template)</a:t>
            </a:r>
            <a:endParaRPr/>
          </a:p>
          <a:p>
            <a:pPr indent="-342900" lvl="0" marL="342900" rtl="0" algn="l">
              <a:lnSpc>
                <a:spcPct val="90000"/>
              </a:lnSpc>
              <a:spcBef>
                <a:spcPts val="1000"/>
              </a:spcBef>
              <a:spcAft>
                <a:spcPts val="0"/>
              </a:spcAft>
              <a:buClr>
                <a:srgbClr val="EC4E20"/>
              </a:buClr>
              <a:buSzPts val="2400"/>
              <a:buFont typeface="Noto Sans Symbols"/>
              <a:buChar char="▪"/>
            </a:pPr>
            <a:r>
              <a:rPr b="1" i="0" lang="en-GB" u="sng">
                <a:solidFill>
                  <a:srgbClr val="EC4E20"/>
                </a:solidFill>
                <a:latin typeface="Arial"/>
                <a:ea typeface="Arial"/>
                <a:cs typeface="Arial"/>
                <a:sym typeface="Arial"/>
                <a:hlinkClick r:id="rId4">
                  <a:extLst>
                    <a:ext uri="{A12FA001-AC4F-418D-AE19-62706E023703}">
                      <ahyp:hlinkClr val="tx"/>
                    </a:ext>
                  </a:extLst>
                </a:hlinkClick>
              </a:rPr>
              <a:t>Map: </a:t>
            </a:r>
            <a:r>
              <a:rPr b="0" i="0" lang="en-GB">
                <a:solidFill>
                  <a:srgbClr val="40424E"/>
                </a:solidFill>
                <a:latin typeface="Arial"/>
                <a:ea typeface="Arial"/>
                <a:cs typeface="Arial"/>
                <a:sym typeface="Arial"/>
              </a:rPr>
              <a:t>Collection of key-value pairs, sorted by keys, keys are unique (class template).</a:t>
            </a:r>
            <a:endParaRPr/>
          </a:p>
          <a:p>
            <a:pPr indent="-342900" lvl="0" marL="342900" rtl="0" algn="l">
              <a:lnSpc>
                <a:spcPct val="90000"/>
              </a:lnSpc>
              <a:spcBef>
                <a:spcPts val="1000"/>
              </a:spcBef>
              <a:spcAft>
                <a:spcPts val="0"/>
              </a:spcAft>
              <a:buClr>
                <a:srgbClr val="EC4E20"/>
              </a:buClr>
              <a:buSzPts val="2400"/>
              <a:buFont typeface="Noto Sans Symbols"/>
              <a:buChar char="▪"/>
            </a:pPr>
            <a:r>
              <a:rPr b="1" i="0" lang="en-GB" u="sng">
                <a:solidFill>
                  <a:srgbClr val="EC4E20"/>
                </a:solidFill>
                <a:latin typeface="Arial"/>
                <a:ea typeface="Arial"/>
                <a:cs typeface="Arial"/>
                <a:sym typeface="Arial"/>
                <a:hlinkClick r:id="rId5">
                  <a:extLst>
                    <a:ext uri="{A12FA001-AC4F-418D-AE19-62706E023703}">
                      <ahyp:hlinkClr val="tx"/>
                    </a:ext>
                  </a:extLst>
                </a:hlinkClick>
              </a:rPr>
              <a:t>multiset: </a:t>
            </a:r>
            <a:r>
              <a:rPr b="0" i="0" lang="en-GB">
                <a:solidFill>
                  <a:srgbClr val="40424E"/>
                </a:solidFill>
                <a:latin typeface="Arial"/>
                <a:ea typeface="Arial"/>
                <a:cs typeface="Arial"/>
                <a:sym typeface="Arial"/>
              </a:rPr>
              <a:t>Collection of keys, sorted by keys (class template)</a:t>
            </a:r>
            <a:endParaRPr/>
          </a:p>
          <a:p>
            <a:pPr indent="-342900" lvl="0" marL="342900" rtl="0" algn="l">
              <a:lnSpc>
                <a:spcPct val="90000"/>
              </a:lnSpc>
              <a:spcBef>
                <a:spcPts val="1000"/>
              </a:spcBef>
              <a:spcAft>
                <a:spcPts val="0"/>
              </a:spcAft>
              <a:buClr>
                <a:srgbClr val="EC4E20"/>
              </a:buClr>
              <a:buSzPts val="2400"/>
              <a:buFont typeface="Noto Sans Symbols"/>
              <a:buChar char="▪"/>
            </a:pPr>
            <a:r>
              <a:rPr b="1" i="0" lang="en-GB" u="sng">
                <a:solidFill>
                  <a:srgbClr val="EC4E20"/>
                </a:solidFill>
                <a:latin typeface="Arial"/>
                <a:ea typeface="Arial"/>
                <a:cs typeface="Arial"/>
                <a:sym typeface="Arial"/>
                <a:hlinkClick r:id="rId6">
                  <a:extLst>
                    <a:ext uri="{A12FA001-AC4F-418D-AE19-62706E023703}">
                      <ahyp:hlinkClr val="tx"/>
                    </a:ext>
                  </a:extLst>
                </a:hlinkClick>
              </a:rPr>
              <a:t>multimap: </a:t>
            </a:r>
            <a:r>
              <a:rPr b="0" i="0" lang="en-GB">
                <a:solidFill>
                  <a:srgbClr val="40424E"/>
                </a:solidFill>
                <a:latin typeface="Arial"/>
                <a:ea typeface="Arial"/>
                <a:cs typeface="Arial"/>
                <a:sym typeface="Arial"/>
              </a:rPr>
              <a:t>Collection of key-value pairs, sorted by keys</a:t>
            </a:r>
            <a:br>
              <a:rPr b="0" i="0" lang="en-GB">
                <a:solidFill>
                  <a:srgbClr val="40424E"/>
                </a:solidFill>
                <a:latin typeface="Arial"/>
                <a:ea typeface="Arial"/>
                <a:cs typeface="Arial"/>
                <a:sym typeface="Arial"/>
              </a:rPr>
            </a:br>
            <a:r>
              <a:rPr b="0" i="0" lang="en-GB">
                <a:solidFill>
                  <a:srgbClr val="40424E"/>
                </a:solidFill>
                <a:latin typeface="Arial"/>
                <a:ea typeface="Arial"/>
                <a:cs typeface="Arial"/>
                <a:sym typeface="Arial"/>
              </a:rPr>
              <a:t>(class template)</a:t>
            </a:r>
            <a:endParaRPr/>
          </a:p>
          <a:p>
            <a:pPr indent="0" lvl="0" marL="0" rtl="1" algn="ctr">
              <a:lnSpc>
                <a:spcPct val="90000"/>
              </a:lnSpc>
              <a:spcBef>
                <a:spcPts val="1000"/>
              </a:spcBef>
              <a:spcAft>
                <a:spcPts val="0"/>
              </a:spcAft>
              <a:buClr>
                <a:schemeClr val="dk1"/>
              </a:buClr>
              <a:buSzPts val="2400"/>
              <a:buNone/>
            </a:pPr>
            <a:br>
              <a:rPr lang="en-GB"/>
            </a:br>
            <a:endParaRPr b="0" i="0">
              <a:solidFill>
                <a:srgbClr val="40424E"/>
              </a:solidFill>
              <a:latin typeface="Arial"/>
              <a:ea typeface="Arial"/>
              <a:cs typeface="Arial"/>
              <a:sym typeface="Arial"/>
            </a:endParaRPr>
          </a:p>
          <a:p>
            <a:pPr indent="-190500" lvl="0" marL="342900" rtl="0" algn="l">
              <a:lnSpc>
                <a:spcPct val="90000"/>
              </a:lnSpc>
              <a:spcBef>
                <a:spcPts val="1000"/>
              </a:spcBef>
              <a:spcAft>
                <a:spcPts val="0"/>
              </a:spcAft>
              <a:buClr>
                <a:schemeClr val="dk1"/>
              </a:buClr>
              <a:buSzPts val="2400"/>
              <a:buFont typeface="Noto Sans Symbols"/>
              <a:buNone/>
            </a:pPr>
            <a:r>
              <a:t/>
            </a:r>
            <a:endParaRPr b="0" i="0">
              <a:solidFill>
                <a:srgbClr val="00B05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07" name="Shape 107"/>
        <p:cNvGrpSpPr/>
        <p:nvPr/>
      </p:nvGrpSpPr>
      <p:grpSpPr>
        <a:xfrm>
          <a:off x="0" y="0"/>
          <a:ext cx="0" cy="0"/>
          <a:chOff x="0" y="0"/>
          <a:chExt cx="0" cy="0"/>
        </a:xfrm>
      </p:grpSpPr>
      <p:sp>
        <p:nvSpPr>
          <p:cNvPr id="108" name="Google Shape;108;p5"/>
          <p:cNvSpPr txBox="1"/>
          <p:nvPr>
            <p:ph type="ctrTitle"/>
          </p:nvPr>
        </p:nvSpPr>
        <p:spPr>
          <a:xfrm>
            <a:off x="1524000" y="160773"/>
            <a:ext cx="9144000" cy="257237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40"/>
              <a:buFont typeface="Calibri"/>
              <a:buNone/>
            </a:pP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r>
              <a:rPr b="1" i="0" lang="en-GB" sz="3240" u="none" strike="noStrike">
                <a:latin typeface="Calibri"/>
                <a:ea typeface="Calibri"/>
                <a:cs typeface="Calibri"/>
                <a:sym typeface="Calibri"/>
              </a:rPr>
              <a:t>C++: Non Liner Data structure</a:t>
            </a:r>
            <a:br>
              <a:rPr b="1" i="0" lang="en-GB" sz="3240" u="none" strike="noStrike">
                <a:latin typeface="Calibri"/>
                <a:ea typeface="Calibri"/>
                <a:cs typeface="Calibri"/>
                <a:sym typeface="Calibri"/>
              </a:rPr>
            </a:br>
            <a:r>
              <a:rPr b="1" i="0" lang="en-GB" sz="3240" u="none" strike="noStrike">
                <a:latin typeface="Calibri"/>
                <a:ea typeface="Calibri"/>
                <a:cs typeface="Calibri"/>
                <a:sym typeface="Calibri"/>
              </a:rPr>
              <a:t> </a:t>
            </a:r>
            <a:br>
              <a:rPr b="1" lang="en-GB" sz="8640">
                <a:latin typeface="Calibri"/>
                <a:ea typeface="Calibri"/>
                <a:cs typeface="Calibri"/>
                <a:sym typeface="Calibri"/>
              </a:rPr>
            </a:br>
            <a:endParaRPr b="1" sz="8640">
              <a:latin typeface="Calibri"/>
              <a:ea typeface="Calibri"/>
              <a:cs typeface="Calibri"/>
              <a:sym typeface="Calibri"/>
            </a:endParaRPr>
          </a:p>
        </p:txBody>
      </p:sp>
      <p:sp>
        <p:nvSpPr>
          <p:cNvPr id="109" name="Google Shape;109;p5"/>
          <p:cNvSpPr txBox="1"/>
          <p:nvPr>
            <p:ph idx="1" type="subTitle"/>
          </p:nvPr>
        </p:nvSpPr>
        <p:spPr>
          <a:xfrm>
            <a:off x="1306286" y="1607735"/>
            <a:ext cx="9361714" cy="498398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40424E"/>
              </a:buClr>
              <a:buSzPts val="2400"/>
              <a:buFont typeface="Noto Sans Symbols"/>
              <a:buChar char="✔"/>
            </a:pPr>
            <a:r>
              <a:rPr b="1" i="0" lang="en-GB">
                <a:solidFill>
                  <a:srgbClr val="40424E"/>
                </a:solidFill>
                <a:latin typeface="Arial"/>
                <a:ea typeface="Arial"/>
                <a:cs typeface="Arial"/>
                <a:sym typeface="Arial"/>
              </a:rPr>
              <a:t>Unordered associative containers</a:t>
            </a:r>
            <a:br>
              <a:rPr lang="en-GB"/>
            </a:br>
            <a:r>
              <a:rPr lang="en-GB"/>
              <a:t>	</a:t>
            </a:r>
            <a:r>
              <a:rPr b="0" i="0" lang="en-GB">
                <a:solidFill>
                  <a:srgbClr val="FF0000"/>
                </a:solidFill>
                <a:latin typeface="Arial"/>
                <a:ea typeface="Arial"/>
                <a:cs typeface="Arial"/>
                <a:sym typeface="Arial"/>
              </a:rPr>
              <a:t>Unordered associative containers :</a:t>
            </a:r>
            <a:r>
              <a:rPr b="0" i="0" lang="en-GB">
                <a:solidFill>
                  <a:srgbClr val="40424E"/>
                </a:solidFill>
                <a:latin typeface="Arial"/>
                <a:ea typeface="Arial"/>
                <a:cs typeface="Arial"/>
                <a:sym typeface="Arial"/>
              </a:rPr>
              <a:t> implement unsorted (hashed) data structures that can be quickly searched (O(1) amortized, O(n) worst-case complexity).</a:t>
            </a:r>
            <a:endParaRPr/>
          </a:p>
          <a:p>
            <a:pPr indent="-342900" lvl="0" marL="342900" rtl="0" algn="l">
              <a:lnSpc>
                <a:spcPct val="80000"/>
              </a:lnSpc>
              <a:spcBef>
                <a:spcPts val="1000"/>
              </a:spcBef>
              <a:spcAft>
                <a:spcPts val="0"/>
              </a:spcAft>
              <a:buClr>
                <a:srgbClr val="EC4E20"/>
              </a:buClr>
              <a:buSzPts val="2400"/>
              <a:buFont typeface="Noto Sans Symbols"/>
              <a:buChar char="▪"/>
            </a:pPr>
            <a:r>
              <a:rPr b="1" i="0" lang="en-GB" u="sng">
                <a:solidFill>
                  <a:srgbClr val="EC4E20"/>
                </a:solidFill>
                <a:latin typeface="Arial"/>
                <a:ea typeface="Arial"/>
                <a:cs typeface="Arial"/>
                <a:sym typeface="Arial"/>
                <a:hlinkClick r:id="rId3">
                  <a:extLst>
                    <a:ext uri="{A12FA001-AC4F-418D-AE19-62706E023703}">
                      <ahyp:hlinkClr val="tx"/>
                    </a:ext>
                  </a:extLst>
                </a:hlinkClick>
              </a:rPr>
              <a:t>unordered_set: </a:t>
            </a:r>
            <a:r>
              <a:rPr b="0" i="0" lang="en-GB">
                <a:solidFill>
                  <a:srgbClr val="40424E"/>
                </a:solidFill>
                <a:latin typeface="Arial"/>
                <a:ea typeface="Arial"/>
                <a:cs typeface="Arial"/>
                <a:sym typeface="Arial"/>
              </a:rPr>
              <a:t>Collection of unique keys, hashed by keys. (class template)</a:t>
            </a:r>
            <a:endParaRPr/>
          </a:p>
          <a:p>
            <a:pPr indent="-342900" lvl="0" marL="342900" rtl="0" algn="l">
              <a:lnSpc>
                <a:spcPct val="80000"/>
              </a:lnSpc>
              <a:spcBef>
                <a:spcPts val="1000"/>
              </a:spcBef>
              <a:spcAft>
                <a:spcPts val="0"/>
              </a:spcAft>
              <a:buClr>
                <a:srgbClr val="EC4E20"/>
              </a:buClr>
              <a:buSzPts val="2400"/>
              <a:buFont typeface="Noto Sans Symbols"/>
              <a:buChar char="▪"/>
            </a:pPr>
            <a:r>
              <a:rPr b="1" i="0" lang="en-GB" u="sng">
                <a:solidFill>
                  <a:srgbClr val="EC4E20"/>
                </a:solidFill>
                <a:latin typeface="Arial"/>
                <a:ea typeface="Arial"/>
                <a:cs typeface="Arial"/>
                <a:sym typeface="Arial"/>
                <a:hlinkClick r:id="rId4">
                  <a:extLst>
                    <a:ext uri="{A12FA001-AC4F-418D-AE19-62706E023703}">
                      <ahyp:hlinkClr val="tx"/>
                    </a:ext>
                  </a:extLst>
                </a:hlinkClick>
              </a:rPr>
              <a:t>unordered_map: </a:t>
            </a:r>
            <a:r>
              <a:rPr b="0" i="0" lang="en-GB">
                <a:solidFill>
                  <a:srgbClr val="40424E"/>
                </a:solidFill>
                <a:latin typeface="Arial"/>
                <a:ea typeface="Arial"/>
                <a:cs typeface="Arial"/>
                <a:sym typeface="Arial"/>
              </a:rPr>
              <a:t>Collection of key-value pairs, hashed by keys, keys are unique. (class template)</a:t>
            </a:r>
            <a:endParaRPr/>
          </a:p>
          <a:p>
            <a:pPr indent="-342900" lvl="0" marL="342900" rtl="0" algn="l">
              <a:lnSpc>
                <a:spcPct val="80000"/>
              </a:lnSpc>
              <a:spcBef>
                <a:spcPts val="1000"/>
              </a:spcBef>
              <a:spcAft>
                <a:spcPts val="0"/>
              </a:spcAft>
              <a:buClr>
                <a:srgbClr val="EC4E20"/>
              </a:buClr>
              <a:buSzPts val="2400"/>
              <a:buFont typeface="Noto Sans Symbols"/>
              <a:buChar char="▪"/>
            </a:pPr>
            <a:r>
              <a:rPr b="1" i="0" lang="en-GB" u="sng">
                <a:solidFill>
                  <a:srgbClr val="EC4E20"/>
                </a:solidFill>
                <a:latin typeface="Arial"/>
                <a:ea typeface="Arial"/>
                <a:cs typeface="Arial"/>
                <a:sym typeface="Arial"/>
                <a:hlinkClick r:id="rId5">
                  <a:extLst>
                    <a:ext uri="{A12FA001-AC4F-418D-AE19-62706E023703}">
                      <ahyp:hlinkClr val="tx"/>
                    </a:ext>
                  </a:extLst>
                </a:hlinkClick>
              </a:rPr>
              <a:t>unordered_multiset: </a:t>
            </a:r>
            <a:r>
              <a:rPr b="0" i="0" lang="en-GB">
                <a:solidFill>
                  <a:srgbClr val="40424E"/>
                </a:solidFill>
                <a:latin typeface="Arial"/>
                <a:ea typeface="Arial"/>
                <a:cs typeface="Arial"/>
                <a:sym typeface="Arial"/>
              </a:rPr>
              <a:t>Collection of keys, hashed by keys (class template)</a:t>
            </a:r>
            <a:endParaRPr/>
          </a:p>
          <a:p>
            <a:pPr indent="-342900" lvl="0" marL="342900" rtl="0" algn="l">
              <a:lnSpc>
                <a:spcPct val="80000"/>
              </a:lnSpc>
              <a:spcBef>
                <a:spcPts val="1000"/>
              </a:spcBef>
              <a:spcAft>
                <a:spcPts val="0"/>
              </a:spcAft>
              <a:buClr>
                <a:srgbClr val="EC4E20"/>
              </a:buClr>
              <a:buSzPts val="2400"/>
              <a:buFont typeface="Noto Sans Symbols"/>
              <a:buChar char="▪"/>
            </a:pPr>
            <a:r>
              <a:rPr b="1" i="0" lang="en-GB" u="sng">
                <a:solidFill>
                  <a:srgbClr val="EC4E20"/>
                </a:solidFill>
                <a:latin typeface="Arial"/>
                <a:ea typeface="Arial"/>
                <a:cs typeface="Arial"/>
                <a:sym typeface="Arial"/>
                <a:hlinkClick r:id="rId6">
                  <a:extLst>
                    <a:ext uri="{A12FA001-AC4F-418D-AE19-62706E023703}">
                      <ahyp:hlinkClr val="tx"/>
                    </a:ext>
                  </a:extLst>
                </a:hlinkClick>
              </a:rPr>
              <a:t>unordered_multimap: </a:t>
            </a:r>
            <a:r>
              <a:rPr b="0" i="0" lang="en-GB">
                <a:solidFill>
                  <a:srgbClr val="40424E"/>
                </a:solidFill>
                <a:latin typeface="Arial"/>
                <a:ea typeface="Arial"/>
                <a:cs typeface="Arial"/>
                <a:sym typeface="Arial"/>
              </a:rPr>
              <a:t>Collection of key-value pairs, hashed by keys (class template)</a:t>
            </a:r>
            <a:br>
              <a:rPr lang="en-GB">
                <a:solidFill>
                  <a:srgbClr val="40424E"/>
                </a:solidFill>
                <a:latin typeface="Arial"/>
                <a:ea typeface="Arial"/>
                <a:cs typeface="Arial"/>
                <a:sym typeface="Arial"/>
              </a:rPr>
            </a:br>
            <a:endParaRPr>
              <a:solidFill>
                <a:srgbClr val="40424E"/>
              </a:solidFill>
              <a:latin typeface="Arial"/>
              <a:ea typeface="Arial"/>
              <a:cs typeface="Arial"/>
              <a:sym typeface="Arial"/>
            </a:endParaRPr>
          </a:p>
          <a:p>
            <a:pPr indent="-190500" lvl="0" marL="342900" rtl="0" algn="l">
              <a:lnSpc>
                <a:spcPct val="80000"/>
              </a:lnSpc>
              <a:spcBef>
                <a:spcPts val="1000"/>
              </a:spcBef>
              <a:spcAft>
                <a:spcPts val="0"/>
              </a:spcAft>
              <a:buClr>
                <a:schemeClr val="dk1"/>
              </a:buClr>
              <a:buSzPts val="2400"/>
              <a:buFont typeface="Noto Sans Symbols"/>
              <a:buNone/>
            </a:pPr>
            <a:r>
              <a:t/>
            </a:r>
            <a:endParaRPr b="0" i="0">
              <a:solidFill>
                <a:srgbClr val="00B05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13" name="Shape 113"/>
        <p:cNvGrpSpPr/>
        <p:nvPr/>
      </p:nvGrpSpPr>
      <p:grpSpPr>
        <a:xfrm>
          <a:off x="0" y="0"/>
          <a:ext cx="0" cy="0"/>
          <a:chOff x="0" y="0"/>
          <a:chExt cx="0" cy="0"/>
        </a:xfrm>
      </p:grpSpPr>
      <p:sp>
        <p:nvSpPr>
          <p:cNvPr id="114" name="Google Shape;114;p6"/>
          <p:cNvSpPr txBox="1"/>
          <p:nvPr>
            <p:ph type="ctrTitle"/>
          </p:nvPr>
        </p:nvSpPr>
        <p:spPr>
          <a:xfrm>
            <a:off x="1524000" y="160773"/>
            <a:ext cx="9144000" cy="257237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40"/>
              <a:buFont typeface="Calibri"/>
              <a:buNone/>
            </a:pP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r>
              <a:rPr b="1" i="0" lang="en-GB" sz="3240" u="none" strike="noStrike">
                <a:latin typeface="Calibri"/>
                <a:ea typeface="Calibri"/>
                <a:cs typeface="Calibri"/>
                <a:sym typeface="Calibri"/>
              </a:rPr>
              <a:t>C++: Non Liner Data structure</a:t>
            </a:r>
            <a:br>
              <a:rPr b="1" i="0" lang="en-GB" sz="3240" u="none" strike="noStrike">
                <a:latin typeface="Calibri"/>
                <a:ea typeface="Calibri"/>
                <a:cs typeface="Calibri"/>
                <a:sym typeface="Calibri"/>
              </a:rPr>
            </a:br>
            <a:r>
              <a:rPr b="1" i="0" lang="en-GB" sz="3240" u="none" strike="noStrike">
                <a:latin typeface="Calibri"/>
                <a:ea typeface="Calibri"/>
                <a:cs typeface="Calibri"/>
                <a:sym typeface="Calibri"/>
              </a:rPr>
              <a:t> </a:t>
            </a:r>
            <a:br>
              <a:rPr b="1" lang="en-GB" sz="8640">
                <a:latin typeface="Calibri"/>
                <a:ea typeface="Calibri"/>
                <a:cs typeface="Calibri"/>
                <a:sym typeface="Calibri"/>
              </a:rPr>
            </a:br>
            <a:endParaRPr b="1" sz="8640">
              <a:latin typeface="Calibri"/>
              <a:ea typeface="Calibri"/>
              <a:cs typeface="Calibri"/>
              <a:sym typeface="Calibri"/>
            </a:endParaRPr>
          </a:p>
        </p:txBody>
      </p:sp>
      <p:pic>
        <p:nvPicPr>
          <p:cNvPr id="115" name="Google Shape;115;p6"/>
          <p:cNvPicPr preferRelativeResize="0"/>
          <p:nvPr/>
        </p:nvPicPr>
        <p:blipFill rotWithShape="1">
          <a:blip r:embed="rId3">
            <a:alphaModFix/>
          </a:blip>
          <a:srcRect b="0" l="0" r="0" t="0"/>
          <a:stretch/>
        </p:blipFill>
        <p:spPr>
          <a:xfrm>
            <a:off x="1524000" y="1125102"/>
            <a:ext cx="9401175" cy="5572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19" name="Shape 119"/>
        <p:cNvGrpSpPr/>
        <p:nvPr/>
      </p:nvGrpSpPr>
      <p:grpSpPr>
        <a:xfrm>
          <a:off x="0" y="0"/>
          <a:ext cx="0" cy="0"/>
          <a:chOff x="0" y="0"/>
          <a:chExt cx="0" cy="0"/>
        </a:xfrm>
      </p:grpSpPr>
      <p:sp>
        <p:nvSpPr>
          <p:cNvPr id="120" name="Google Shape;120;p7"/>
          <p:cNvSpPr txBox="1"/>
          <p:nvPr>
            <p:ph type="ctrTitle"/>
          </p:nvPr>
        </p:nvSpPr>
        <p:spPr>
          <a:xfrm>
            <a:off x="1524000" y="401935"/>
            <a:ext cx="9144000" cy="71343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40"/>
              <a:buFont typeface="Calibri"/>
              <a:buNone/>
            </a:pP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r>
              <a:rPr b="1" i="0" lang="en-GB" sz="3240" u="none" strike="noStrike">
                <a:latin typeface="Calibri"/>
                <a:ea typeface="Calibri"/>
                <a:cs typeface="Calibri"/>
                <a:sym typeface="Calibri"/>
              </a:rPr>
              <a:t>Map in C++ Standard Template Library (STL)  </a:t>
            </a:r>
            <a:endParaRPr b="1" sz="8640">
              <a:latin typeface="Calibri"/>
              <a:ea typeface="Calibri"/>
              <a:cs typeface="Calibri"/>
              <a:sym typeface="Calibri"/>
            </a:endParaRPr>
          </a:p>
        </p:txBody>
      </p:sp>
      <p:sp>
        <p:nvSpPr>
          <p:cNvPr id="121" name="Google Shape;121;p7"/>
          <p:cNvSpPr txBox="1"/>
          <p:nvPr>
            <p:ph idx="1" type="subTitle"/>
          </p:nvPr>
        </p:nvSpPr>
        <p:spPr>
          <a:xfrm>
            <a:off x="1415143" y="1182255"/>
            <a:ext cx="9361714" cy="534917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333333"/>
              </a:buClr>
              <a:buSzPts val="2400"/>
              <a:buFont typeface="Noto Sans Symbols"/>
              <a:buChar char="✔"/>
            </a:pPr>
            <a:r>
              <a:rPr b="1" lang="en-GB">
                <a:solidFill>
                  <a:srgbClr val="333333"/>
                </a:solidFill>
              </a:rPr>
              <a:t>Maps</a:t>
            </a:r>
            <a:r>
              <a:rPr lang="en-GB">
                <a:solidFill>
                  <a:srgbClr val="333333"/>
                </a:solidFill>
              </a:rPr>
              <a:t> are used to replicate </a:t>
            </a:r>
            <a:r>
              <a:rPr lang="en-GB">
                <a:solidFill>
                  <a:srgbClr val="FF0000"/>
                </a:solidFill>
              </a:rPr>
              <a:t>associative arrays</a:t>
            </a:r>
            <a:r>
              <a:rPr lang="en-GB">
                <a:solidFill>
                  <a:srgbClr val="333333"/>
                </a:solidFill>
              </a:rPr>
              <a:t>. </a:t>
            </a:r>
            <a:endParaRPr/>
          </a:p>
          <a:p>
            <a:pPr indent="-342900" lvl="0" marL="342900" rtl="0" algn="l">
              <a:lnSpc>
                <a:spcPct val="90000"/>
              </a:lnSpc>
              <a:spcBef>
                <a:spcPts val="1000"/>
              </a:spcBef>
              <a:spcAft>
                <a:spcPts val="0"/>
              </a:spcAft>
              <a:buClr>
                <a:srgbClr val="333333"/>
              </a:buClr>
              <a:buSzPts val="2400"/>
              <a:buFont typeface="Noto Sans Symbols"/>
              <a:buChar char="✔"/>
            </a:pPr>
            <a:r>
              <a:rPr b="1" lang="en-GB">
                <a:solidFill>
                  <a:srgbClr val="333333"/>
                </a:solidFill>
              </a:rPr>
              <a:t>Maps</a:t>
            </a:r>
            <a:r>
              <a:rPr lang="en-GB">
                <a:solidFill>
                  <a:srgbClr val="333333"/>
                </a:solidFill>
              </a:rPr>
              <a:t> contain </a:t>
            </a:r>
            <a:r>
              <a:rPr lang="en-GB">
                <a:solidFill>
                  <a:schemeClr val="accent6"/>
                </a:solidFill>
              </a:rPr>
              <a:t>sorted key-value pair</a:t>
            </a:r>
            <a:r>
              <a:rPr lang="en-GB">
                <a:solidFill>
                  <a:srgbClr val="333333"/>
                </a:solidFill>
              </a:rPr>
              <a:t>, in which each key is </a:t>
            </a:r>
            <a:r>
              <a:rPr lang="en-GB">
                <a:solidFill>
                  <a:schemeClr val="accent1"/>
                </a:solidFill>
              </a:rPr>
              <a:t>unique</a:t>
            </a:r>
            <a:r>
              <a:rPr lang="en-GB">
                <a:solidFill>
                  <a:srgbClr val="333333"/>
                </a:solidFill>
              </a:rPr>
              <a:t> and cannot be changed, and it can be inserted or deleted but cannot be altered. Value associated with keys can be altered. We can search, remove and insert in a map within O(log(n)) time complexity.</a:t>
            </a:r>
            <a:endParaRPr/>
          </a:p>
          <a:p>
            <a:pPr indent="-190500" lvl="0" marL="342900" rtl="0" algn="l">
              <a:lnSpc>
                <a:spcPct val="90000"/>
              </a:lnSpc>
              <a:spcBef>
                <a:spcPts val="1000"/>
              </a:spcBef>
              <a:spcAft>
                <a:spcPts val="0"/>
              </a:spcAft>
              <a:buClr>
                <a:schemeClr val="dk1"/>
              </a:buClr>
              <a:buSzPts val="2400"/>
              <a:buFont typeface="Noto Sans Symbols"/>
              <a:buNone/>
            </a:pPr>
            <a:r>
              <a:t/>
            </a:r>
            <a:endParaRPr>
              <a:solidFill>
                <a:srgbClr val="333333"/>
              </a:solidFill>
            </a:endParaRPr>
          </a:p>
        </p:txBody>
      </p:sp>
      <p:pic>
        <p:nvPicPr>
          <p:cNvPr id="122" name="Google Shape;122;p7"/>
          <p:cNvPicPr preferRelativeResize="0"/>
          <p:nvPr/>
        </p:nvPicPr>
        <p:blipFill rotWithShape="1">
          <a:blip r:embed="rId3">
            <a:alphaModFix/>
          </a:blip>
          <a:srcRect b="0" l="0" r="0" t="0"/>
          <a:stretch/>
        </p:blipFill>
        <p:spPr>
          <a:xfrm>
            <a:off x="1524000" y="3105816"/>
            <a:ext cx="6273800" cy="3594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26" name="Shape 126"/>
        <p:cNvGrpSpPr/>
        <p:nvPr/>
      </p:nvGrpSpPr>
      <p:grpSpPr>
        <a:xfrm>
          <a:off x="0" y="0"/>
          <a:ext cx="0" cy="0"/>
          <a:chOff x="0" y="0"/>
          <a:chExt cx="0" cy="0"/>
        </a:xfrm>
      </p:grpSpPr>
      <p:sp>
        <p:nvSpPr>
          <p:cNvPr id="127" name="Google Shape;127;p8"/>
          <p:cNvSpPr txBox="1"/>
          <p:nvPr>
            <p:ph idx="1" type="body"/>
          </p:nvPr>
        </p:nvSpPr>
        <p:spPr>
          <a:xfrm>
            <a:off x="717620" y="1562319"/>
            <a:ext cx="10515600" cy="508968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Font typeface="Noto Sans Symbols"/>
              <a:buChar char="⮚"/>
            </a:pPr>
            <a:r>
              <a:rPr lang="en-GB" sz="2400"/>
              <a:t>Maps can easily be created using the following statement :</a:t>
            </a:r>
            <a:endParaRPr/>
          </a:p>
        </p:txBody>
      </p:sp>
      <p:sp>
        <p:nvSpPr>
          <p:cNvPr id="128" name="Google Shape;128;p8"/>
          <p:cNvSpPr txBox="1"/>
          <p:nvPr>
            <p:ph type="title"/>
          </p:nvPr>
        </p:nvSpPr>
        <p:spPr>
          <a:xfrm>
            <a:off x="838200" y="493493"/>
            <a:ext cx="4851264" cy="1068827"/>
          </a:xfrm>
          <a:prstGeom prst="rect">
            <a:avLst/>
          </a:prstGeom>
          <a:noFill/>
          <a:ln>
            <a:noFill/>
          </a:ln>
        </p:spPr>
        <p:txBody>
          <a:bodyPr anchorCtr="0" anchor="ctr" bIns="79350" lIns="0" spcFirstLastPara="1" rIns="0" wrap="square" tIns="95200">
            <a:spAutoFit/>
          </a:bodyPr>
          <a:lstStyle/>
          <a:p>
            <a:pPr indent="-457200" lvl="0" marL="457200" marR="0" rtl="0" algn="l">
              <a:lnSpc>
                <a:spcPct val="100000"/>
              </a:lnSpc>
              <a:spcBef>
                <a:spcPts val="0"/>
              </a:spcBef>
              <a:spcAft>
                <a:spcPts val="0"/>
              </a:spcAft>
              <a:buClr>
                <a:srgbClr val="0070C0"/>
              </a:buClr>
              <a:buSzPts val="3200"/>
              <a:buFont typeface="Noto Sans Symbols"/>
              <a:buChar char="❖"/>
            </a:pPr>
            <a:r>
              <a:rPr b="1" i="0" lang="en-GB" sz="3200" u="none" cap="none" strike="noStrike">
                <a:solidFill>
                  <a:srgbClr val="0070C0"/>
                </a:solidFill>
                <a:latin typeface="Calibri"/>
                <a:ea typeface="Calibri"/>
                <a:cs typeface="Calibri"/>
                <a:sym typeface="Calibri"/>
              </a:rPr>
              <a:t>Creating a Map in C++ STL</a:t>
            </a:r>
            <a:endParaRPr b="1" i="0" sz="3200" u="none" cap="none" strike="noStrike">
              <a:solidFill>
                <a:srgbClr val="0070C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Calibri"/>
              <a:buNone/>
            </a:pP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pic>
        <p:nvPicPr>
          <p:cNvPr id="129" name="Google Shape;129;p8"/>
          <p:cNvPicPr preferRelativeResize="0"/>
          <p:nvPr/>
        </p:nvPicPr>
        <p:blipFill rotWithShape="1">
          <a:blip r:embed="rId3">
            <a:alphaModFix/>
          </a:blip>
          <a:srcRect b="0" l="0" r="0" t="0"/>
          <a:stretch/>
        </p:blipFill>
        <p:spPr>
          <a:xfrm>
            <a:off x="2986192" y="2361767"/>
            <a:ext cx="5857875" cy="638175"/>
          </a:xfrm>
          <a:prstGeom prst="rect">
            <a:avLst/>
          </a:prstGeom>
          <a:noFill/>
          <a:ln>
            <a:noFill/>
          </a:ln>
        </p:spPr>
      </p:pic>
      <p:sp>
        <p:nvSpPr>
          <p:cNvPr id="130" name="Google Shape;130;p8"/>
          <p:cNvSpPr txBox="1"/>
          <p:nvPr/>
        </p:nvSpPr>
        <p:spPr>
          <a:xfrm>
            <a:off x="717620" y="3399415"/>
            <a:ext cx="1039502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2400" u="none" cap="none" strike="noStrike">
                <a:solidFill>
                  <a:schemeClr val="dk1"/>
                </a:solidFill>
                <a:latin typeface="Calibri"/>
                <a:ea typeface="Calibri"/>
                <a:cs typeface="Calibri"/>
                <a:sym typeface="Calibri"/>
              </a:rPr>
              <a:t>This will create a map with key of type Key_type and value of type value_type. One thing which is to remembered is that key of a map and corresponding values are </a:t>
            </a:r>
            <a:r>
              <a:rPr b="0" i="0" lang="en-GB" sz="2400" u="none" cap="none" strike="noStrike">
                <a:solidFill>
                  <a:schemeClr val="accent1"/>
                </a:solidFill>
                <a:latin typeface="Calibri"/>
                <a:ea typeface="Calibri"/>
                <a:cs typeface="Calibri"/>
                <a:sym typeface="Calibri"/>
              </a:rPr>
              <a:t>always inserted as a pair</a:t>
            </a:r>
            <a:r>
              <a:rPr b="0" i="0" lang="en-GB" sz="2400" u="none" cap="none" strike="noStrike">
                <a:solidFill>
                  <a:schemeClr val="dk1"/>
                </a:solidFill>
                <a:latin typeface="Calibri"/>
                <a:ea typeface="Calibri"/>
                <a:cs typeface="Calibri"/>
                <a:sym typeface="Calibri"/>
              </a:rPr>
              <a:t>, you </a:t>
            </a:r>
            <a:r>
              <a:rPr b="0" i="0" lang="en-GB" sz="2400" u="none" cap="none" strike="noStrike">
                <a:solidFill>
                  <a:srgbClr val="FF0000"/>
                </a:solidFill>
                <a:latin typeface="Calibri"/>
                <a:ea typeface="Calibri"/>
                <a:cs typeface="Calibri"/>
                <a:sym typeface="Calibri"/>
              </a:rPr>
              <a:t>cannot insert only key or just a value in a map</a:t>
            </a:r>
            <a:r>
              <a:rPr b="0" i="0" lang="en-GB" sz="2400" u="none" cap="none" strike="noStrike">
                <a:solidFill>
                  <a:schemeClr val="dk1"/>
                </a:solidFill>
                <a:latin typeface="Calibri"/>
                <a:ea typeface="Calibri"/>
                <a:cs typeface="Calibri"/>
                <a:sym typeface="Calibri"/>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34" name="Shape 134"/>
        <p:cNvGrpSpPr/>
        <p:nvPr/>
      </p:nvGrpSpPr>
      <p:grpSpPr>
        <a:xfrm>
          <a:off x="0" y="0"/>
          <a:ext cx="0" cy="0"/>
          <a:chOff x="0" y="0"/>
          <a:chExt cx="0" cy="0"/>
        </a:xfrm>
      </p:grpSpPr>
      <p:sp>
        <p:nvSpPr>
          <p:cNvPr id="135" name="Google Shape;135;p9"/>
          <p:cNvSpPr txBox="1"/>
          <p:nvPr>
            <p:ph type="title"/>
          </p:nvPr>
        </p:nvSpPr>
        <p:spPr>
          <a:xfrm>
            <a:off x="810491" y="190369"/>
            <a:ext cx="4851264" cy="1068827"/>
          </a:xfrm>
          <a:prstGeom prst="rect">
            <a:avLst/>
          </a:prstGeom>
          <a:noFill/>
          <a:ln>
            <a:noFill/>
          </a:ln>
        </p:spPr>
        <p:txBody>
          <a:bodyPr anchorCtr="0" anchor="ctr" bIns="79350" lIns="0" spcFirstLastPara="1" rIns="0" wrap="square" tIns="95200">
            <a:spAutoFit/>
          </a:bodyPr>
          <a:lstStyle/>
          <a:p>
            <a:pPr indent="-457200" lvl="0" marL="457200" marR="0" rtl="0" algn="l">
              <a:lnSpc>
                <a:spcPct val="100000"/>
              </a:lnSpc>
              <a:spcBef>
                <a:spcPts val="0"/>
              </a:spcBef>
              <a:spcAft>
                <a:spcPts val="0"/>
              </a:spcAft>
              <a:buClr>
                <a:srgbClr val="0070C0"/>
              </a:buClr>
              <a:buSzPts val="3200"/>
              <a:buFont typeface="Noto Sans Symbols"/>
              <a:buChar char="❖"/>
            </a:pPr>
            <a:r>
              <a:rPr b="1" i="0" lang="en-GB" sz="3200" u="none" cap="none" strike="noStrike">
                <a:solidFill>
                  <a:srgbClr val="0070C0"/>
                </a:solidFill>
                <a:latin typeface="Calibri"/>
                <a:ea typeface="Calibri"/>
                <a:cs typeface="Calibri"/>
                <a:sym typeface="Calibri"/>
              </a:rPr>
              <a:t>Creating a Map in C++ STL</a:t>
            </a:r>
            <a:endParaRPr b="1" i="0" sz="3200" u="none" cap="none" strike="noStrike">
              <a:solidFill>
                <a:srgbClr val="0070C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Calibri"/>
              <a:buNone/>
            </a:pP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pic>
        <p:nvPicPr>
          <p:cNvPr id="136" name="Google Shape;136;p9"/>
          <p:cNvPicPr preferRelativeResize="0"/>
          <p:nvPr/>
        </p:nvPicPr>
        <p:blipFill rotWithShape="1">
          <a:blip r:embed="rId3">
            <a:alphaModFix/>
          </a:blip>
          <a:srcRect b="0" l="0" r="0" t="0"/>
          <a:stretch/>
        </p:blipFill>
        <p:spPr>
          <a:xfrm>
            <a:off x="1542845" y="847155"/>
            <a:ext cx="8237820" cy="58204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نسق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2021-01-03T16:39:49Z</dcterms:created>
  <dc:creator>hossam hakim</dc:creator>
</cp:coreProperties>
</file>