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54" r:id="rId2"/>
    <p:sldId id="908" r:id="rId3"/>
    <p:sldId id="878" r:id="rId4"/>
    <p:sldId id="910" r:id="rId5"/>
    <p:sldId id="90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82F39"/>
    <a:srgbClr val="FCB414"/>
    <a:srgbClr val="007A7D"/>
    <a:srgbClr val="CB1B4A"/>
    <a:srgbClr val="074D67"/>
    <a:srgbClr val="42AFB6"/>
    <a:srgbClr val="C2C92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7721" autoAdjust="0"/>
    <p:restoredTop sz="94669" autoAdjust="0"/>
  </p:normalViewPr>
  <p:slideViewPr>
    <p:cSldViewPr snapToGrid="0">
      <p:cViewPr varScale="1">
        <p:scale>
          <a:sx n="68" d="100"/>
          <a:sy n="68" d="100"/>
        </p:scale>
        <p:origin x="-108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AE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B97E028-4665-40A2-A410-3C4A654D6502}" type="datetimeFigureOut">
              <a:rPr lang="ar-AE" smtClean="0"/>
              <a:pPr/>
              <a:t>30/03/1443</a:t>
            </a:fld>
            <a:endParaRPr lang="ar-AE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AE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AE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AE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E489049-71AD-4749-8BF6-818EE02BF250}" type="slidenum">
              <a:rPr lang="ar-AE" smtClean="0"/>
              <a:pPr/>
              <a:t>‹#›</a:t>
            </a:fld>
            <a:endParaRPr lang="ar-AE"/>
          </a:p>
        </p:txBody>
      </p:sp>
    </p:spTree>
    <p:extLst>
      <p:ext uri="{BB962C8B-B14F-4D97-AF65-F5344CB8AC3E}">
        <p14:creationId xmlns="" xmlns:p14="http://schemas.microsoft.com/office/powerpoint/2010/main" val="272972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05/11/2021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05/11/2021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05/11/2021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05/11/2021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pPr/>
              <a:t>05/11/2021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5781924" y="3667942"/>
            <a:ext cx="5387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b="1" dirty="0" smtClean="0">
                <a:solidFill>
                  <a:srgbClr val="FFC000"/>
                </a:solidFill>
                <a:latin typeface="Noto Sans Disp ExtBd" panose="020B0902040504020204" pitchFamily="34"/>
                <a:ea typeface="Noto Sans Disp ExtBd" panose="020B0902040504020204" pitchFamily="34"/>
                <a:cs typeface="+mj-cs"/>
              </a:rPr>
              <a:t>Assistant Academic Educational Site or </a:t>
            </a:r>
            <a:r>
              <a:rPr lang="en-US" sz="3200" b="1" dirty="0" smtClean="0">
                <a:solidFill>
                  <a:schemeClr val="bg1"/>
                </a:solidFill>
                <a:latin typeface="Noto Sans Disp ExtBd" panose="020B0902040504020204" pitchFamily="34"/>
                <a:ea typeface="Noto Sans Disp ExtBd" panose="020B0902040504020204" pitchFamily="34"/>
                <a:cs typeface="+mj-cs"/>
              </a:rPr>
              <a:t>AAES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+mj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4" name="Freeform 5">
                <a:extLst>
                  <a:ext uri="{FF2B5EF4-FFF2-40B4-BE49-F238E27FC236}">
                    <a16:creationId xmlns=""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=""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=""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=""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=""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=""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8183449" y="-41132"/>
            <a:ext cx="1077358" cy="3328855"/>
            <a:chOff x="7571708" y="-41132"/>
            <a:chExt cx="1077358" cy="3328855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99" name="Freeform 5">
                <a:extLst>
                  <a:ext uri="{FF2B5EF4-FFF2-40B4-BE49-F238E27FC236}">
                    <a16:creationId xmlns=""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=""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=""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=""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=""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-41132"/>
              <a:ext cx="0" cy="158957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5917421" y="-41132"/>
            <a:ext cx="902225" cy="2691974"/>
            <a:chOff x="5844264" y="-41132"/>
            <a:chExt cx="902225" cy="2691974"/>
          </a:xfrm>
        </p:grpSpPr>
        <p:grpSp>
          <p:nvGrpSpPr>
            <p:cNvPr id="119" name="Group 118">
              <a:extLst>
                <a:ext uri="{FF2B5EF4-FFF2-40B4-BE49-F238E27FC236}">
                  <a16:creationId xmlns=""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120" name="Freeform 5">
                <a:extLst>
                  <a:ext uri="{FF2B5EF4-FFF2-40B4-BE49-F238E27FC236}">
                    <a16:creationId xmlns=""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=""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=""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=""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=""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=""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=""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126" name="Freeform 5">
                <a:extLst>
                  <a:ext uri="{FF2B5EF4-FFF2-40B4-BE49-F238E27FC236}">
                    <a16:creationId xmlns=""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=""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=""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=""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=""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=""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=""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=""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=""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=""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=""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=""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=""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=""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=""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=""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=""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=""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=""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37903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=""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3174374" y="523211"/>
            <a:ext cx="53479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Group of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FADE722-60D2-44C7-93CD-087B4FC7C53C}"/>
              </a:ext>
            </a:extLst>
          </p:cNvPr>
          <p:cNvSpPr txBox="1"/>
          <p:nvPr/>
        </p:nvSpPr>
        <p:spPr>
          <a:xfrm>
            <a:off x="-1" y="1616829"/>
            <a:ext cx="4783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42AFB6"/>
                </a:solidFill>
                <a:latin typeface="Open Sans" panose="020B0606030504020204" pitchFamily="34" charset="0"/>
              </a:rPr>
              <a:t>Ahmed </a:t>
            </a:r>
            <a:r>
              <a:rPr lang="en-US" sz="4000" b="1" dirty="0" err="1" smtClean="0">
                <a:solidFill>
                  <a:srgbClr val="42AFB6"/>
                </a:solidFill>
                <a:latin typeface="Open Sans" panose="020B0606030504020204" pitchFamily="34" charset="0"/>
              </a:rPr>
              <a:t>Amer</a:t>
            </a:r>
            <a:r>
              <a:rPr lang="en-US" sz="4000" b="1" dirty="0" smtClean="0">
                <a:solidFill>
                  <a:srgbClr val="42AFB6"/>
                </a:solidFill>
                <a:latin typeface="Open Sans" panose="020B0606030504020204" pitchFamily="34" charset="0"/>
              </a:rPr>
              <a:t> - 437807219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17AD9C4-FDAC-4447-AEFF-61EBE88870E9}"/>
              </a:ext>
            </a:extLst>
          </p:cNvPr>
          <p:cNvSpPr txBox="1"/>
          <p:nvPr/>
        </p:nvSpPr>
        <p:spPr>
          <a:xfrm>
            <a:off x="311390" y="2634516"/>
            <a:ext cx="492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Hussain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lang="en-US" sz="4000" b="1" dirty="0" smtClean="0">
                <a:solidFill>
                  <a:srgbClr val="C2C923"/>
                </a:solidFill>
                <a:latin typeface="Open Sans" panose="020B0606030504020204" pitchFamily="34" charset="0"/>
              </a:rPr>
              <a:t>A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bdu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- 438806790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08AF89A-AA64-46C7-BE6D-F10F88E68E3F}"/>
              </a:ext>
            </a:extLst>
          </p:cNvPr>
          <p:cNvSpPr txBox="1"/>
          <p:nvPr/>
        </p:nvSpPr>
        <p:spPr>
          <a:xfrm>
            <a:off x="744867" y="3675423"/>
            <a:ext cx="5768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Fawaz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Mohammed - 437801110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886A77A2-7D07-4178-9BF6-AC8810E91E89}"/>
              </a:ext>
            </a:extLst>
          </p:cNvPr>
          <p:cNvGrpSpPr/>
          <p:nvPr/>
        </p:nvGrpSpPr>
        <p:grpSpPr>
          <a:xfrm rot="15752090">
            <a:off x="6290714" y="1979811"/>
            <a:ext cx="3708446" cy="3646971"/>
            <a:chOff x="5854496" y="1844999"/>
            <a:chExt cx="2739922" cy="2694502"/>
          </a:xfrm>
        </p:grpSpPr>
        <p:sp>
          <p:nvSpPr>
            <p:cNvPr id="20" name="Freeform 5">
              <a:extLst>
                <a:ext uri="{FF2B5EF4-FFF2-40B4-BE49-F238E27FC236}">
                  <a16:creationId xmlns="" xmlns:a16="http://schemas.microsoft.com/office/drawing/2014/main" id="{B6A3881A-1D76-41A0-BF8F-5A074DEA02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6323" y="2235749"/>
              <a:ext cx="1378095" cy="1399315"/>
            </a:xfrm>
            <a:custGeom>
              <a:avLst/>
              <a:gdLst>
                <a:gd name="T0" fmla="*/ 548 w 567"/>
                <a:gd name="T1" fmla="*/ 239 h 571"/>
                <a:gd name="T2" fmla="*/ 495 w 567"/>
                <a:gd name="T3" fmla="*/ 210 h 571"/>
                <a:gd name="T4" fmla="*/ 485 w 567"/>
                <a:gd name="T5" fmla="*/ 162 h 571"/>
                <a:gd name="T6" fmla="*/ 506 w 567"/>
                <a:gd name="T7" fmla="*/ 119 h 571"/>
                <a:gd name="T8" fmla="*/ 465 w 567"/>
                <a:gd name="T9" fmla="*/ 66 h 571"/>
                <a:gd name="T10" fmla="*/ 409 w 567"/>
                <a:gd name="T11" fmla="*/ 79 h 571"/>
                <a:gd name="T12" fmla="*/ 355 w 567"/>
                <a:gd name="T13" fmla="*/ 71 h 571"/>
                <a:gd name="T14" fmla="*/ 330 w 567"/>
                <a:gd name="T15" fmla="*/ 19 h 571"/>
                <a:gd name="T16" fmla="*/ 258 w 567"/>
                <a:gd name="T17" fmla="*/ 1 h 571"/>
                <a:gd name="T18" fmla="*/ 227 w 567"/>
                <a:gd name="T19" fmla="*/ 53 h 571"/>
                <a:gd name="T20" fmla="*/ 186 w 567"/>
                <a:gd name="T21" fmla="*/ 83 h 571"/>
                <a:gd name="T22" fmla="*/ 128 w 567"/>
                <a:gd name="T23" fmla="*/ 64 h 571"/>
                <a:gd name="T24" fmla="*/ 66 w 567"/>
                <a:gd name="T25" fmla="*/ 104 h 571"/>
                <a:gd name="T26" fmla="*/ 81 w 567"/>
                <a:gd name="T27" fmla="*/ 159 h 571"/>
                <a:gd name="T28" fmla="*/ 71 w 567"/>
                <a:gd name="T29" fmla="*/ 214 h 571"/>
                <a:gd name="T30" fmla="*/ 20 w 567"/>
                <a:gd name="T31" fmla="*/ 239 h 571"/>
                <a:gd name="T32" fmla="*/ 2 w 567"/>
                <a:gd name="T33" fmla="*/ 312 h 571"/>
                <a:gd name="T34" fmla="*/ 50 w 567"/>
                <a:gd name="T35" fmla="*/ 341 h 571"/>
                <a:gd name="T36" fmla="*/ 82 w 567"/>
                <a:gd name="T37" fmla="*/ 387 h 571"/>
                <a:gd name="T38" fmla="*/ 82 w 567"/>
                <a:gd name="T39" fmla="*/ 408 h 571"/>
                <a:gd name="T40" fmla="*/ 68 w 567"/>
                <a:gd name="T41" fmla="*/ 470 h 571"/>
                <a:gd name="T42" fmla="*/ 103 w 567"/>
                <a:gd name="T43" fmla="*/ 505 h 571"/>
                <a:gd name="T44" fmla="*/ 153 w 567"/>
                <a:gd name="T45" fmla="*/ 494 h 571"/>
                <a:gd name="T46" fmla="*/ 210 w 567"/>
                <a:gd name="T47" fmla="*/ 500 h 571"/>
                <a:gd name="T48" fmla="*/ 238 w 567"/>
                <a:gd name="T49" fmla="*/ 551 h 571"/>
                <a:gd name="T50" fmla="*/ 273 w 567"/>
                <a:gd name="T51" fmla="*/ 571 h 571"/>
                <a:gd name="T52" fmla="*/ 330 w 567"/>
                <a:gd name="T53" fmla="*/ 551 h 571"/>
                <a:gd name="T54" fmla="*/ 356 w 567"/>
                <a:gd name="T55" fmla="*/ 501 h 571"/>
                <a:gd name="T56" fmla="*/ 405 w 567"/>
                <a:gd name="T57" fmla="*/ 489 h 571"/>
                <a:gd name="T58" fmla="*/ 452 w 567"/>
                <a:gd name="T59" fmla="*/ 509 h 571"/>
                <a:gd name="T60" fmla="*/ 501 w 567"/>
                <a:gd name="T61" fmla="*/ 468 h 571"/>
                <a:gd name="T62" fmla="*/ 490 w 567"/>
                <a:gd name="T63" fmla="*/ 417 h 571"/>
                <a:gd name="T64" fmla="*/ 495 w 567"/>
                <a:gd name="T65" fmla="*/ 364 h 571"/>
                <a:gd name="T66" fmla="*/ 548 w 567"/>
                <a:gd name="T67" fmla="*/ 331 h 571"/>
                <a:gd name="T68" fmla="*/ 567 w 567"/>
                <a:gd name="T69" fmla="*/ 275 h 571"/>
                <a:gd name="T70" fmla="*/ 285 w 567"/>
                <a:gd name="T71" fmla="*/ 355 h 571"/>
                <a:gd name="T72" fmla="*/ 285 w 567"/>
                <a:gd name="T73" fmla="*/ 215 h 571"/>
                <a:gd name="T74" fmla="*/ 285 w 567"/>
                <a:gd name="T75" fmla="*/ 355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7" h="571">
                  <a:moveTo>
                    <a:pt x="565" y="260"/>
                  </a:moveTo>
                  <a:cubicBezTo>
                    <a:pt x="566" y="250"/>
                    <a:pt x="557" y="241"/>
                    <a:pt x="548" y="239"/>
                  </a:cubicBezTo>
                  <a:cubicBezTo>
                    <a:pt x="537" y="236"/>
                    <a:pt x="526" y="232"/>
                    <a:pt x="515" y="229"/>
                  </a:cubicBezTo>
                  <a:cubicBezTo>
                    <a:pt x="506" y="227"/>
                    <a:pt x="499" y="219"/>
                    <a:pt x="495" y="210"/>
                  </a:cubicBezTo>
                  <a:cubicBezTo>
                    <a:pt x="492" y="202"/>
                    <a:pt x="489" y="193"/>
                    <a:pt x="486" y="186"/>
                  </a:cubicBezTo>
                  <a:cubicBezTo>
                    <a:pt x="480" y="177"/>
                    <a:pt x="480" y="170"/>
                    <a:pt x="485" y="162"/>
                  </a:cubicBezTo>
                  <a:cubicBezTo>
                    <a:pt x="490" y="153"/>
                    <a:pt x="495" y="145"/>
                    <a:pt x="499" y="137"/>
                  </a:cubicBezTo>
                  <a:cubicBezTo>
                    <a:pt x="502" y="131"/>
                    <a:pt x="506" y="126"/>
                    <a:pt x="506" y="119"/>
                  </a:cubicBezTo>
                  <a:cubicBezTo>
                    <a:pt x="507" y="106"/>
                    <a:pt x="499" y="98"/>
                    <a:pt x="492" y="91"/>
                  </a:cubicBezTo>
                  <a:cubicBezTo>
                    <a:pt x="484" y="82"/>
                    <a:pt x="474" y="74"/>
                    <a:pt x="465" y="66"/>
                  </a:cubicBezTo>
                  <a:cubicBezTo>
                    <a:pt x="457" y="60"/>
                    <a:pt x="449" y="59"/>
                    <a:pt x="440" y="63"/>
                  </a:cubicBezTo>
                  <a:cubicBezTo>
                    <a:pt x="430" y="68"/>
                    <a:pt x="420" y="74"/>
                    <a:pt x="409" y="79"/>
                  </a:cubicBezTo>
                  <a:cubicBezTo>
                    <a:pt x="401" y="84"/>
                    <a:pt x="392" y="86"/>
                    <a:pt x="383" y="83"/>
                  </a:cubicBezTo>
                  <a:cubicBezTo>
                    <a:pt x="373" y="79"/>
                    <a:pt x="363" y="75"/>
                    <a:pt x="355" y="71"/>
                  </a:cubicBezTo>
                  <a:cubicBezTo>
                    <a:pt x="348" y="67"/>
                    <a:pt x="342" y="61"/>
                    <a:pt x="340" y="54"/>
                  </a:cubicBezTo>
                  <a:cubicBezTo>
                    <a:pt x="336" y="42"/>
                    <a:pt x="333" y="30"/>
                    <a:pt x="330" y="19"/>
                  </a:cubicBezTo>
                  <a:cubicBezTo>
                    <a:pt x="327" y="11"/>
                    <a:pt x="318" y="2"/>
                    <a:pt x="310" y="1"/>
                  </a:cubicBezTo>
                  <a:cubicBezTo>
                    <a:pt x="293" y="0"/>
                    <a:pt x="276" y="0"/>
                    <a:pt x="258" y="1"/>
                  </a:cubicBezTo>
                  <a:cubicBezTo>
                    <a:pt x="249" y="2"/>
                    <a:pt x="240" y="9"/>
                    <a:pt x="238" y="18"/>
                  </a:cubicBezTo>
                  <a:cubicBezTo>
                    <a:pt x="234" y="30"/>
                    <a:pt x="231" y="42"/>
                    <a:pt x="227" y="53"/>
                  </a:cubicBezTo>
                  <a:cubicBezTo>
                    <a:pt x="225" y="61"/>
                    <a:pt x="219" y="68"/>
                    <a:pt x="212" y="71"/>
                  </a:cubicBezTo>
                  <a:cubicBezTo>
                    <a:pt x="204" y="75"/>
                    <a:pt x="195" y="79"/>
                    <a:pt x="186" y="83"/>
                  </a:cubicBezTo>
                  <a:cubicBezTo>
                    <a:pt x="177" y="86"/>
                    <a:pt x="167" y="85"/>
                    <a:pt x="159" y="81"/>
                  </a:cubicBezTo>
                  <a:cubicBezTo>
                    <a:pt x="149" y="76"/>
                    <a:pt x="138" y="69"/>
                    <a:pt x="128" y="64"/>
                  </a:cubicBezTo>
                  <a:cubicBezTo>
                    <a:pt x="120" y="60"/>
                    <a:pt x="110" y="60"/>
                    <a:pt x="103" y="66"/>
                  </a:cubicBezTo>
                  <a:cubicBezTo>
                    <a:pt x="89" y="77"/>
                    <a:pt x="76" y="89"/>
                    <a:pt x="66" y="104"/>
                  </a:cubicBezTo>
                  <a:cubicBezTo>
                    <a:pt x="60" y="111"/>
                    <a:pt x="60" y="120"/>
                    <a:pt x="64" y="129"/>
                  </a:cubicBezTo>
                  <a:cubicBezTo>
                    <a:pt x="69" y="139"/>
                    <a:pt x="75" y="149"/>
                    <a:pt x="81" y="159"/>
                  </a:cubicBezTo>
                  <a:cubicBezTo>
                    <a:pt x="85" y="167"/>
                    <a:pt x="86" y="176"/>
                    <a:pt x="83" y="184"/>
                  </a:cubicBezTo>
                  <a:cubicBezTo>
                    <a:pt x="79" y="193"/>
                    <a:pt x="75" y="204"/>
                    <a:pt x="71" y="214"/>
                  </a:cubicBezTo>
                  <a:cubicBezTo>
                    <a:pt x="67" y="221"/>
                    <a:pt x="62" y="226"/>
                    <a:pt x="54" y="229"/>
                  </a:cubicBezTo>
                  <a:cubicBezTo>
                    <a:pt x="43" y="233"/>
                    <a:pt x="32" y="236"/>
                    <a:pt x="20" y="239"/>
                  </a:cubicBezTo>
                  <a:cubicBezTo>
                    <a:pt x="11" y="241"/>
                    <a:pt x="3" y="249"/>
                    <a:pt x="1" y="260"/>
                  </a:cubicBezTo>
                  <a:cubicBezTo>
                    <a:pt x="0" y="277"/>
                    <a:pt x="1" y="295"/>
                    <a:pt x="2" y="312"/>
                  </a:cubicBezTo>
                  <a:cubicBezTo>
                    <a:pt x="3" y="322"/>
                    <a:pt x="10" y="328"/>
                    <a:pt x="18" y="331"/>
                  </a:cubicBezTo>
                  <a:cubicBezTo>
                    <a:pt x="29" y="335"/>
                    <a:pt x="39" y="338"/>
                    <a:pt x="50" y="341"/>
                  </a:cubicBezTo>
                  <a:cubicBezTo>
                    <a:pt x="60" y="344"/>
                    <a:pt x="67" y="350"/>
                    <a:pt x="71" y="360"/>
                  </a:cubicBezTo>
                  <a:cubicBezTo>
                    <a:pt x="75" y="369"/>
                    <a:pt x="79" y="378"/>
                    <a:pt x="82" y="387"/>
                  </a:cubicBezTo>
                  <a:cubicBezTo>
                    <a:pt x="84" y="391"/>
                    <a:pt x="88" y="395"/>
                    <a:pt x="85" y="400"/>
                  </a:cubicBezTo>
                  <a:cubicBezTo>
                    <a:pt x="85" y="403"/>
                    <a:pt x="84" y="405"/>
                    <a:pt x="82" y="408"/>
                  </a:cubicBezTo>
                  <a:cubicBezTo>
                    <a:pt x="77" y="419"/>
                    <a:pt x="71" y="429"/>
                    <a:pt x="65" y="440"/>
                  </a:cubicBezTo>
                  <a:cubicBezTo>
                    <a:pt x="60" y="452"/>
                    <a:pt x="60" y="461"/>
                    <a:pt x="68" y="470"/>
                  </a:cubicBezTo>
                  <a:cubicBezTo>
                    <a:pt x="75" y="477"/>
                    <a:pt x="81" y="484"/>
                    <a:pt x="87" y="490"/>
                  </a:cubicBezTo>
                  <a:cubicBezTo>
                    <a:pt x="93" y="495"/>
                    <a:pt x="97" y="500"/>
                    <a:pt x="103" y="505"/>
                  </a:cubicBezTo>
                  <a:cubicBezTo>
                    <a:pt x="110" y="512"/>
                    <a:pt x="119" y="511"/>
                    <a:pt x="127" y="508"/>
                  </a:cubicBezTo>
                  <a:cubicBezTo>
                    <a:pt x="136" y="503"/>
                    <a:pt x="145" y="498"/>
                    <a:pt x="153" y="494"/>
                  </a:cubicBezTo>
                  <a:cubicBezTo>
                    <a:pt x="163" y="487"/>
                    <a:pt x="173" y="485"/>
                    <a:pt x="184" y="489"/>
                  </a:cubicBezTo>
                  <a:cubicBezTo>
                    <a:pt x="193" y="493"/>
                    <a:pt x="201" y="496"/>
                    <a:pt x="210" y="500"/>
                  </a:cubicBezTo>
                  <a:cubicBezTo>
                    <a:pt x="218" y="503"/>
                    <a:pt x="225" y="509"/>
                    <a:pt x="229" y="518"/>
                  </a:cubicBezTo>
                  <a:cubicBezTo>
                    <a:pt x="232" y="529"/>
                    <a:pt x="235" y="540"/>
                    <a:pt x="238" y="551"/>
                  </a:cubicBezTo>
                  <a:cubicBezTo>
                    <a:pt x="240" y="559"/>
                    <a:pt x="244" y="565"/>
                    <a:pt x="252" y="568"/>
                  </a:cubicBezTo>
                  <a:cubicBezTo>
                    <a:pt x="259" y="570"/>
                    <a:pt x="266" y="570"/>
                    <a:pt x="273" y="571"/>
                  </a:cubicBezTo>
                  <a:cubicBezTo>
                    <a:pt x="285" y="571"/>
                    <a:pt x="298" y="569"/>
                    <a:pt x="310" y="569"/>
                  </a:cubicBezTo>
                  <a:cubicBezTo>
                    <a:pt x="319" y="569"/>
                    <a:pt x="328" y="559"/>
                    <a:pt x="330" y="551"/>
                  </a:cubicBezTo>
                  <a:cubicBezTo>
                    <a:pt x="332" y="541"/>
                    <a:pt x="336" y="530"/>
                    <a:pt x="339" y="520"/>
                  </a:cubicBezTo>
                  <a:cubicBezTo>
                    <a:pt x="342" y="512"/>
                    <a:pt x="348" y="505"/>
                    <a:pt x="356" y="501"/>
                  </a:cubicBezTo>
                  <a:cubicBezTo>
                    <a:pt x="365" y="497"/>
                    <a:pt x="374" y="494"/>
                    <a:pt x="383" y="490"/>
                  </a:cubicBezTo>
                  <a:cubicBezTo>
                    <a:pt x="390" y="486"/>
                    <a:pt x="398" y="486"/>
                    <a:pt x="405" y="489"/>
                  </a:cubicBezTo>
                  <a:cubicBezTo>
                    <a:pt x="414" y="493"/>
                    <a:pt x="422" y="498"/>
                    <a:pt x="430" y="502"/>
                  </a:cubicBezTo>
                  <a:cubicBezTo>
                    <a:pt x="437" y="505"/>
                    <a:pt x="444" y="511"/>
                    <a:pt x="452" y="509"/>
                  </a:cubicBezTo>
                  <a:cubicBezTo>
                    <a:pt x="457" y="509"/>
                    <a:pt x="462" y="507"/>
                    <a:pt x="466" y="504"/>
                  </a:cubicBezTo>
                  <a:cubicBezTo>
                    <a:pt x="479" y="493"/>
                    <a:pt x="490" y="481"/>
                    <a:pt x="501" y="468"/>
                  </a:cubicBezTo>
                  <a:cubicBezTo>
                    <a:pt x="508" y="460"/>
                    <a:pt x="508" y="452"/>
                    <a:pt x="504" y="442"/>
                  </a:cubicBezTo>
                  <a:cubicBezTo>
                    <a:pt x="499" y="434"/>
                    <a:pt x="495" y="425"/>
                    <a:pt x="490" y="417"/>
                  </a:cubicBezTo>
                  <a:cubicBezTo>
                    <a:pt x="483" y="405"/>
                    <a:pt x="482" y="393"/>
                    <a:pt x="488" y="380"/>
                  </a:cubicBezTo>
                  <a:cubicBezTo>
                    <a:pt x="490" y="376"/>
                    <a:pt x="493" y="371"/>
                    <a:pt x="495" y="364"/>
                  </a:cubicBezTo>
                  <a:cubicBezTo>
                    <a:pt x="499" y="354"/>
                    <a:pt x="504" y="345"/>
                    <a:pt x="515" y="341"/>
                  </a:cubicBezTo>
                  <a:cubicBezTo>
                    <a:pt x="526" y="338"/>
                    <a:pt x="537" y="334"/>
                    <a:pt x="548" y="331"/>
                  </a:cubicBezTo>
                  <a:cubicBezTo>
                    <a:pt x="556" y="329"/>
                    <a:pt x="565" y="320"/>
                    <a:pt x="565" y="312"/>
                  </a:cubicBezTo>
                  <a:cubicBezTo>
                    <a:pt x="566" y="300"/>
                    <a:pt x="567" y="287"/>
                    <a:pt x="567" y="275"/>
                  </a:cubicBezTo>
                  <a:cubicBezTo>
                    <a:pt x="567" y="269"/>
                    <a:pt x="565" y="264"/>
                    <a:pt x="565" y="260"/>
                  </a:cubicBezTo>
                  <a:close/>
                  <a:moveTo>
                    <a:pt x="285" y="355"/>
                  </a:moveTo>
                  <a:cubicBezTo>
                    <a:pt x="246" y="355"/>
                    <a:pt x="215" y="324"/>
                    <a:pt x="215" y="285"/>
                  </a:cubicBezTo>
                  <a:cubicBezTo>
                    <a:pt x="215" y="246"/>
                    <a:pt x="246" y="215"/>
                    <a:pt x="285" y="215"/>
                  </a:cubicBezTo>
                  <a:cubicBezTo>
                    <a:pt x="324" y="215"/>
                    <a:pt x="355" y="246"/>
                    <a:pt x="355" y="285"/>
                  </a:cubicBezTo>
                  <a:cubicBezTo>
                    <a:pt x="355" y="324"/>
                    <a:pt x="324" y="355"/>
                    <a:pt x="285" y="3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="" xmlns:a16="http://schemas.microsoft.com/office/drawing/2014/main" id="{CCCA3F88-FD3E-4ADB-9F5F-6FF93DD49B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4496" y="1844999"/>
              <a:ext cx="1378023" cy="1399241"/>
            </a:xfrm>
            <a:custGeom>
              <a:avLst/>
              <a:gdLst>
                <a:gd name="T0" fmla="*/ 548 w 567"/>
                <a:gd name="T1" fmla="*/ 239 h 571"/>
                <a:gd name="T2" fmla="*/ 495 w 567"/>
                <a:gd name="T3" fmla="*/ 210 h 571"/>
                <a:gd name="T4" fmla="*/ 485 w 567"/>
                <a:gd name="T5" fmla="*/ 162 h 571"/>
                <a:gd name="T6" fmla="*/ 506 w 567"/>
                <a:gd name="T7" fmla="*/ 119 h 571"/>
                <a:gd name="T8" fmla="*/ 465 w 567"/>
                <a:gd name="T9" fmla="*/ 66 h 571"/>
                <a:gd name="T10" fmla="*/ 409 w 567"/>
                <a:gd name="T11" fmla="*/ 79 h 571"/>
                <a:gd name="T12" fmla="*/ 355 w 567"/>
                <a:gd name="T13" fmla="*/ 71 h 571"/>
                <a:gd name="T14" fmla="*/ 330 w 567"/>
                <a:gd name="T15" fmla="*/ 19 h 571"/>
                <a:gd name="T16" fmla="*/ 258 w 567"/>
                <a:gd name="T17" fmla="*/ 1 h 571"/>
                <a:gd name="T18" fmla="*/ 227 w 567"/>
                <a:gd name="T19" fmla="*/ 53 h 571"/>
                <a:gd name="T20" fmla="*/ 186 w 567"/>
                <a:gd name="T21" fmla="*/ 83 h 571"/>
                <a:gd name="T22" fmla="*/ 128 w 567"/>
                <a:gd name="T23" fmla="*/ 64 h 571"/>
                <a:gd name="T24" fmla="*/ 66 w 567"/>
                <a:gd name="T25" fmla="*/ 104 h 571"/>
                <a:gd name="T26" fmla="*/ 81 w 567"/>
                <a:gd name="T27" fmla="*/ 159 h 571"/>
                <a:gd name="T28" fmla="*/ 71 w 567"/>
                <a:gd name="T29" fmla="*/ 214 h 571"/>
                <a:gd name="T30" fmla="*/ 20 w 567"/>
                <a:gd name="T31" fmla="*/ 239 h 571"/>
                <a:gd name="T32" fmla="*/ 2 w 567"/>
                <a:gd name="T33" fmla="*/ 312 h 571"/>
                <a:gd name="T34" fmla="*/ 50 w 567"/>
                <a:gd name="T35" fmla="*/ 341 h 571"/>
                <a:gd name="T36" fmla="*/ 82 w 567"/>
                <a:gd name="T37" fmla="*/ 387 h 571"/>
                <a:gd name="T38" fmla="*/ 82 w 567"/>
                <a:gd name="T39" fmla="*/ 408 h 571"/>
                <a:gd name="T40" fmla="*/ 68 w 567"/>
                <a:gd name="T41" fmla="*/ 470 h 571"/>
                <a:gd name="T42" fmla="*/ 103 w 567"/>
                <a:gd name="T43" fmla="*/ 505 h 571"/>
                <a:gd name="T44" fmla="*/ 153 w 567"/>
                <a:gd name="T45" fmla="*/ 494 h 571"/>
                <a:gd name="T46" fmla="*/ 210 w 567"/>
                <a:gd name="T47" fmla="*/ 500 h 571"/>
                <a:gd name="T48" fmla="*/ 238 w 567"/>
                <a:gd name="T49" fmla="*/ 551 h 571"/>
                <a:gd name="T50" fmla="*/ 273 w 567"/>
                <a:gd name="T51" fmla="*/ 571 h 571"/>
                <a:gd name="T52" fmla="*/ 330 w 567"/>
                <a:gd name="T53" fmla="*/ 551 h 571"/>
                <a:gd name="T54" fmla="*/ 356 w 567"/>
                <a:gd name="T55" fmla="*/ 501 h 571"/>
                <a:gd name="T56" fmla="*/ 405 w 567"/>
                <a:gd name="T57" fmla="*/ 489 h 571"/>
                <a:gd name="T58" fmla="*/ 452 w 567"/>
                <a:gd name="T59" fmla="*/ 509 h 571"/>
                <a:gd name="T60" fmla="*/ 501 w 567"/>
                <a:gd name="T61" fmla="*/ 468 h 571"/>
                <a:gd name="T62" fmla="*/ 490 w 567"/>
                <a:gd name="T63" fmla="*/ 417 h 571"/>
                <a:gd name="T64" fmla="*/ 495 w 567"/>
                <a:gd name="T65" fmla="*/ 364 h 571"/>
                <a:gd name="T66" fmla="*/ 548 w 567"/>
                <a:gd name="T67" fmla="*/ 331 h 571"/>
                <a:gd name="T68" fmla="*/ 567 w 567"/>
                <a:gd name="T69" fmla="*/ 275 h 571"/>
                <a:gd name="T70" fmla="*/ 285 w 567"/>
                <a:gd name="T71" fmla="*/ 355 h 571"/>
                <a:gd name="T72" fmla="*/ 285 w 567"/>
                <a:gd name="T73" fmla="*/ 215 h 571"/>
                <a:gd name="T74" fmla="*/ 285 w 567"/>
                <a:gd name="T75" fmla="*/ 355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7" h="571">
                  <a:moveTo>
                    <a:pt x="565" y="260"/>
                  </a:moveTo>
                  <a:cubicBezTo>
                    <a:pt x="566" y="250"/>
                    <a:pt x="557" y="241"/>
                    <a:pt x="548" y="239"/>
                  </a:cubicBezTo>
                  <a:cubicBezTo>
                    <a:pt x="537" y="236"/>
                    <a:pt x="526" y="232"/>
                    <a:pt x="515" y="229"/>
                  </a:cubicBezTo>
                  <a:cubicBezTo>
                    <a:pt x="506" y="227"/>
                    <a:pt x="499" y="219"/>
                    <a:pt x="495" y="210"/>
                  </a:cubicBezTo>
                  <a:cubicBezTo>
                    <a:pt x="492" y="202"/>
                    <a:pt x="489" y="193"/>
                    <a:pt x="486" y="186"/>
                  </a:cubicBezTo>
                  <a:cubicBezTo>
                    <a:pt x="480" y="177"/>
                    <a:pt x="480" y="170"/>
                    <a:pt x="485" y="162"/>
                  </a:cubicBezTo>
                  <a:cubicBezTo>
                    <a:pt x="490" y="153"/>
                    <a:pt x="495" y="145"/>
                    <a:pt x="499" y="137"/>
                  </a:cubicBezTo>
                  <a:cubicBezTo>
                    <a:pt x="502" y="131"/>
                    <a:pt x="506" y="126"/>
                    <a:pt x="506" y="119"/>
                  </a:cubicBezTo>
                  <a:cubicBezTo>
                    <a:pt x="507" y="106"/>
                    <a:pt x="499" y="98"/>
                    <a:pt x="492" y="91"/>
                  </a:cubicBezTo>
                  <a:cubicBezTo>
                    <a:pt x="484" y="82"/>
                    <a:pt x="474" y="74"/>
                    <a:pt x="465" y="66"/>
                  </a:cubicBezTo>
                  <a:cubicBezTo>
                    <a:pt x="457" y="60"/>
                    <a:pt x="449" y="59"/>
                    <a:pt x="440" y="63"/>
                  </a:cubicBezTo>
                  <a:cubicBezTo>
                    <a:pt x="430" y="68"/>
                    <a:pt x="420" y="74"/>
                    <a:pt x="409" y="79"/>
                  </a:cubicBezTo>
                  <a:cubicBezTo>
                    <a:pt x="401" y="84"/>
                    <a:pt x="392" y="86"/>
                    <a:pt x="383" y="83"/>
                  </a:cubicBezTo>
                  <a:cubicBezTo>
                    <a:pt x="373" y="79"/>
                    <a:pt x="363" y="75"/>
                    <a:pt x="355" y="71"/>
                  </a:cubicBezTo>
                  <a:cubicBezTo>
                    <a:pt x="348" y="67"/>
                    <a:pt x="342" y="61"/>
                    <a:pt x="340" y="54"/>
                  </a:cubicBezTo>
                  <a:cubicBezTo>
                    <a:pt x="336" y="42"/>
                    <a:pt x="333" y="30"/>
                    <a:pt x="330" y="19"/>
                  </a:cubicBezTo>
                  <a:cubicBezTo>
                    <a:pt x="327" y="11"/>
                    <a:pt x="318" y="2"/>
                    <a:pt x="310" y="1"/>
                  </a:cubicBezTo>
                  <a:cubicBezTo>
                    <a:pt x="293" y="0"/>
                    <a:pt x="276" y="0"/>
                    <a:pt x="258" y="1"/>
                  </a:cubicBezTo>
                  <a:cubicBezTo>
                    <a:pt x="249" y="2"/>
                    <a:pt x="240" y="9"/>
                    <a:pt x="238" y="18"/>
                  </a:cubicBezTo>
                  <a:cubicBezTo>
                    <a:pt x="234" y="30"/>
                    <a:pt x="231" y="42"/>
                    <a:pt x="227" y="53"/>
                  </a:cubicBezTo>
                  <a:cubicBezTo>
                    <a:pt x="225" y="61"/>
                    <a:pt x="219" y="68"/>
                    <a:pt x="212" y="71"/>
                  </a:cubicBezTo>
                  <a:cubicBezTo>
                    <a:pt x="204" y="75"/>
                    <a:pt x="195" y="79"/>
                    <a:pt x="186" y="83"/>
                  </a:cubicBezTo>
                  <a:cubicBezTo>
                    <a:pt x="177" y="86"/>
                    <a:pt x="167" y="85"/>
                    <a:pt x="159" y="81"/>
                  </a:cubicBezTo>
                  <a:cubicBezTo>
                    <a:pt x="149" y="76"/>
                    <a:pt x="138" y="69"/>
                    <a:pt x="128" y="64"/>
                  </a:cubicBezTo>
                  <a:cubicBezTo>
                    <a:pt x="120" y="60"/>
                    <a:pt x="110" y="60"/>
                    <a:pt x="103" y="66"/>
                  </a:cubicBezTo>
                  <a:cubicBezTo>
                    <a:pt x="89" y="77"/>
                    <a:pt x="76" y="89"/>
                    <a:pt x="66" y="104"/>
                  </a:cubicBezTo>
                  <a:cubicBezTo>
                    <a:pt x="60" y="111"/>
                    <a:pt x="60" y="120"/>
                    <a:pt x="64" y="129"/>
                  </a:cubicBezTo>
                  <a:cubicBezTo>
                    <a:pt x="69" y="139"/>
                    <a:pt x="75" y="149"/>
                    <a:pt x="81" y="159"/>
                  </a:cubicBezTo>
                  <a:cubicBezTo>
                    <a:pt x="85" y="167"/>
                    <a:pt x="86" y="176"/>
                    <a:pt x="83" y="184"/>
                  </a:cubicBezTo>
                  <a:cubicBezTo>
                    <a:pt x="79" y="193"/>
                    <a:pt x="75" y="204"/>
                    <a:pt x="71" y="214"/>
                  </a:cubicBezTo>
                  <a:cubicBezTo>
                    <a:pt x="67" y="221"/>
                    <a:pt x="62" y="226"/>
                    <a:pt x="54" y="229"/>
                  </a:cubicBezTo>
                  <a:cubicBezTo>
                    <a:pt x="43" y="233"/>
                    <a:pt x="32" y="236"/>
                    <a:pt x="20" y="239"/>
                  </a:cubicBezTo>
                  <a:cubicBezTo>
                    <a:pt x="11" y="241"/>
                    <a:pt x="3" y="249"/>
                    <a:pt x="1" y="260"/>
                  </a:cubicBezTo>
                  <a:cubicBezTo>
                    <a:pt x="0" y="277"/>
                    <a:pt x="1" y="295"/>
                    <a:pt x="2" y="312"/>
                  </a:cubicBezTo>
                  <a:cubicBezTo>
                    <a:pt x="3" y="322"/>
                    <a:pt x="10" y="328"/>
                    <a:pt x="18" y="331"/>
                  </a:cubicBezTo>
                  <a:cubicBezTo>
                    <a:pt x="29" y="335"/>
                    <a:pt x="39" y="338"/>
                    <a:pt x="50" y="341"/>
                  </a:cubicBezTo>
                  <a:cubicBezTo>
                    <a:pt x="60" y="344"/>
                    <a:pt x="67" y="350"/>
                    <a:pt x="71" y="360"/>
                  </a:cubicBezTo>
                  <a:cubicBezTo>
                    <a:pt x="75" y="369"/>
                    <a:pt x="79" y="378"/>
                    <a:pt x="82" y="387"/>
                  </a:cubicBezTo>
                  <a:cubicBezTo>
                    <a:pt x="84" y="391"/>
                    <a:pt x="88" y="395"/>
                    <a:pt x="85" y="400"/>
                  </a:cubicBezTo>
                  <a:cubicBezTo>
                    <a:pt x="85" y="403"/>
                    <a:pt x="84" y="405"/>
                    <a:pt x="82" y="408"/>
                  </a:cubicBezTo>
                  <a:cubicBezTo>
                    <a:pt x="77" y="419"/>
                    <a:pt x="71" y="429"/>
                    <a:pt x="65" y="440"/>
                  </a:cubicBezTo>
                  <a:cubicBezTo>
                    <a:pt x="60" y="452"/>
                    <a:pt x="60" y="461"/>
                    <a:pt x="68" y="470"/>
                  </a:cubicBezTo>
                  <a:cubicBezTo>
                    <a:pt x="75" y="477"/>
                    <a:pt x="81" y="484"/>
                    <a:pt x="87" y="490"/>
                  </a:cubicBezTo>
                  <a:cubicBezTo>
                    <a:pt x="93" y="495"/>
                    <a:pt x="97" y="500"/>
                    <a:pt x="103" y="505"/>
                  </a:cubicBezTo>
                  <a:cubicBezTo>
                    <a:pt x="110" y="512"/>
                    <a:pt x="119" y="511"/>
                    <a:pt x="127" y="508"/>
                  </a:cubicBezTo>
                  <a:cubicBezTo>
                    <a:pt x="136" y="503"/>
                    <a:pt x="145" y="498"/>
                    <a:pt x="153" y="494"/>
                  </a:cubicBezTo>
                  <a:cubicBezTo>
                    <a:pt x="163" y="487"/>
                    <a:pt x="173" y="485"/>
                    <a:pt x="184" y="489"/>
                  </a:cubicBezTo>
                  <a:cubicBezTo>
                    <a:pt x="193" y="493"/>
                    <a:pt x="201" y="496"/>
                    <a:pt x="210" y="500"/>
                  </a:cubicBezTo>
                  <a:cubicBezTo>
                    <a:pt x="218" y="503"/>
                    <a:pt x="225" y="509"/>
                    <a:pt x="229" y="518"/>
                  </a:cubicBezTo>
                  <a:cubicBezTo>
                    <a:pt x="232" y="529"/>
                    <a:pt x="235" y="540"/>
                    <a:pt x="238" y="551"/>
                  </a:cubicBezTo>
                  <a:cubicBezTo>
                    <a:pt x="240" y="559"/>
                    <a:pt x="244" y="565"/>
                    <a:pt x="252" y="568"/>
                  </a:cubicBezTo>
                  <a:cubicBezTo>
                    <a:pt x="259" y="570"/>
                    <a:pt x="266" y="570"/>
                    <a:pt x="273" y="571"/>
                  </a:cubicBezTo>
                  <a:cubicBezTo>
                    <a:pt x="285" y="571"/>
                    <a:pt x="298" y="569"/>
                    <a:pt x="310" y="569"/>
                  </a:cubicBezTo>
                  <a:cubicBezTo>
                    <a:pt x="319" y="569"/>
                    <a:pt x="328" y="559"/>
                    <a:pt x="330" y="551"/>
                  </a:cubicBezTo>
                  <a:cubicBezTo>
                    <a:pt x="332" y="541"/>
                    <a:pt x="336" y="530"/>
                    <a:pt x="339" y="520"/>
                  </a:cubicBezTo>
                  <a:cubicBezTo>
                    <a:pt x="342" y="512"/>
                    <a:pt x="348" y="505"/>
                    <a:pt x="356" y="501"/>
                  </a:cubicBezTo>
                  <a:cubicBezTo>
                    <a:pt x="365" y="497"/>
                    <a:pt x="374" y="494"/>
                    <a:pt x="383" y="490"/>
                  </a:cubicBezTo>
                  <a:cubicBezTo>
                    <a:pt x="390" y="486"/>
                    <a:pt x="398" y="486"/>
                    <a:pt x="405" y="489"/>
                  </a:cubicBezTo>
                  <a:cubicBezTo>
                    <a:pt x="414" y="493"/>
                    <a:pt x="422" y="498"/>
                    <a:pt x="430" y="502"/>
                  </a:cubicBezTo>
                  <a:cubicBezTo>
                    <a:pt x="437" y="505"/>
                    <a:pt x="444" y="511"/>
                    <a:pt x="452" y="509"/>
                  </a:cubicBezTo>
                  <a:cubicBezTo>
                    <a:pt x="457" y="509"/>
                    <a:pt x="462" y="507"/>
                    <a:pt x="466" y="504"/>
                  </a:cubicBezTo>
                  <a:cubicBezTo>
                    <a:pt x="479" y="493"/>
                    <a:pt x="490" y="481"/>
                    <a:pt x="501" y="468"/>
                  </a:cubicBezTo>
                  <a:cubicBezTo>
                    <a:pt x="508" y="460"/>
                    <a:pt x="508" y="452"/>
                    <a:pt x="504" y="442"/>
                  </a:cubicBezTo>
                  <a:cubicBezTo>
                    <a:pt x="499" y="434"/>
                    <a:pt x="495" y="425"/>
                    <a:pt x="490" y="417"/>
                  </a:cubicBezTo>
                  <a:cubicBezTo>
                    <a:pt x="483" y="405"/>
                    <a:pt x="482" y="393"/>
                    <a:pt x="488" y="380"/>
                  </a:cubicBezTo>
                  <a:cubicBezTo>
                    <a:pt x="490" y="376"/>
                    <a:pt x="493" y="371"/>
                    <a:pt x="495" y="364"/>
                  </a:cubicBezTo>
                  <a:cubicBezTo>
                    <a:pt x="499" y="354"/>
                    <a:pt x="504" y="345"/>
                    <a:pt x="515" y="341"/>
                  </a:cubicBezTo>
                  <a:cubicBezTo>
                    <a:pt x="526" y="338"/>
                    <a:pt x="537" y="334"/>
                    <a:pt x="548" y="331"/>
                  </a:cubicBezTo>
                  <a:cubicBezTo>
                    <a:pt x="556" y="329"/>
                    <a:pt x="565" y="320"/>
                    <a:pt x="565" y="312"/>
                  </a:cubicBezTo>
                  <a:cubicBezTo>
                    <a:pt x="566" y="300"/>
                    <a:pt x="567" y="287"/>
                    <a:pt x="567" y="275"/>
                  </a:cubicBezTo>
                  <a:cubicBezTo>
                    <a:pt x="567" y="269"/>
                    <a:pt x="565" y="264"/>
                    <a:pt x="565" y="260"/>
                  </a:cubicBezTo>
                  <a:close/>
                  <a:moveTo>
                    <a:pt x="285" y="355"/>
                  </a:moveTo>
                  <a:cubicBezTo>
                    <a:pt x="246" y="355"/>
                    <a:pt x="215" y="324"/>
                    <a:pt x="215" y="285"/>
                  </a:cubicBezTo>
                  <a:cubicBezTo>
                    <a:pt x="215" y="246"/>
                    <a:pt x="246" y="215"/>
                    <a:pt x="285" y="215"/>
                  </a:cubicBezTo>
                  <a:cubicBezTo>
                    <a:pt x="324" y="215"/>
                    <a:pt x="355" y="246"/>
                    <a:pt x="355" y="285"/>
                  </a:cubicBezTo>
                  <a:cubicBezTo>
                    <a:pt x="355" y="324"/>
                    <a:pt x="324" y="355"/>
                    <a:pt x="285" y="3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5">
              <a:extLst>
                <a:ext uri="{FF2B5EF4-FFF2-40B4-BE49-F238E27FC236}">
                  <a16:creationId xmlns="" xmlns:a16="http://schemas.microsoft.com/office/drawing/2014/main" id="{8E283B8E-CD09-413D-B97C-2E732869D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9161" y="3244240"/>
              <a:ext cx="1275620" cy="1295261"/>
            </a:xfrm>
            <a:custGeom>
              <a:avLst/>
              <a:gdLst>
                <a:gd name="T0" fmla="*/ 548 w 567"/>
                <a:gd name="T1" fmla="*/ 239 h 571"/>
                <a:gd name="T2" fmla="*/ 495 w 567"/>
                <a:gd name="T3" fmla="*/ 210 h 571"/>
                <a:gd name="T4" fmla="*/ 485 w 567"/>
                <a:gd name="T5" fmla="*/ 162 h 571"/>
                <a:gd name="T6" fmla="*/ 506 w 567"/>
                <a:gd name="T7" fmla="*/ 119 h 571"/>
                <a:gd name="T8" fmla="*/ 465 w 567"/>
                <a:gd name="T9" fmla="*/ 66 h 571"/>
                <a:gd name="T10" fmla="*/ 409 w 567"/>
                <a:gd name="T11" fmla="*/ 79 h 571"/>
                <a:gd name="T12" fmla="*/ 355 w 567"/>
                <a:gd name="T13" fmla="*/ 71 h 571"/>
                <a:gd name="T14" fmla="*/ 330 w 567"/>
                <a:gd name="T15" fmla="*/ 19 h 571"/>
                <a:gd name="T16" fmla="*/ 258 w 567"/>
                <a:gd name="T17" fmla="*/ 1 h 571"/>
                <a:gd name="T18" fmla="*/ 227 w 567"/>
                <a:gd name="T19" fmla="*/ 53 h 571"/>
                <a:gd name="T20" fmla="*/ 186 w 567"/>
                <a:gd name="T21" fmla="*/ 83 h 571"/>
                <a:gd name="T22" fmla="*/ 128 w 567"/>
                <a:gd name="T23" fmla="*/ 64 h 571"/>
                <a:gd name="T24" fmla="*/ 66 w 567"/>
                <a:gd name="T25" fmla="*/ 104 h 571"/>
                <a:gd name="T26" fmla="*/ 81 w 567"/>
                <a:gd name="T27" fmla="*/ 159 h 571"/>
                <a:gd name="T28" fmla="*/ 71 w 567"/>
                <a:gd name="T29" fmla="*/ 214 h 571"/>
                <a:gd name="T30" fmla="*/ 20 w 567"/>
                <a:gd name="T31" fmla="*/ 239 h 571"/>
                <a:gd name="T32" fmla="*/ 2 w 567"/>
                <a:gd name="T33" fmla="*/ 312 h 571"/>
                <a:gd name="T34" fmla="*/ 50 w 567"/>
                <a:gd name="T35" fmla="*/ 341 h 571"/>
                <a:gd name="T36" fmla="*/ 82 w 567"/>
                <a:gd name="T37" fmla="*/ 387 h 571"/>
                <a:gd name="T38" fmla="*/ 82 w 567"/>
                <a:gd name="T39" fmla="*/ 408 h 571"/>
                <a:gd name="T40" fmla="*/ 68 w 567"/>
                <a:gd name="T41" fmla="*/ 470 h 571"/>
                <a:gd name="T42" fmla="*/ 103 w 567"/>
                <a:gd name="T43" fmla="*/ 505 h 571"/>
                <a:gd name="T44" fmla="*/ 153 w 567"/>
                <a:gd name="T45" fmla="*/ 494 h 571"/>
                <a:gd name="T46" fmla="*/ 210 w 567"/>
                <a:gd name="T47" fmla="*/ 500 h 571"/>
                <a:gd name="T48" fmla="*/ 238 w 567"/>
                <a:gd name="T49" fmla="*/ 551 h 571"/>
                <a:gd name="T50" fmla="*/ 273 w 567"/>
                <a:gd name="T51" fmla="*/ 571 h 571"/>
                <a:gd name="T52" fmla="*/ 330 w 567"/>
                <a:gd name="T53" fmla="*/ 551 h 571"/>
                <a:gd name="T54" fmla="*/ 356 w 567"/>
                <a:gd name="T55" fmla="*/ 501 h 571"/>
                <a:gd name="T56" fmla="*/ 405 w 567"/>
                <a:gd name="T57" fmla="*/ 489 h 571"/>
                <a:gd name="T58" fmla="*/ 452 w 567"/>
                <a:gd name="T59" fmla="*/ 509 h 571"/>
                <a:gd name="T60" fmla="*/ 501 w 567"/>
                <a:gd name="T61" fmla="*/ 468 h 571"/>
                <a:gd name="T62" fmla="*/ 490 w 567"/>
                <a:gd name="T63" fmla="*/ 417 h 571"/>
                <a:gd name="T64" fmla="*/ 495 w 567"/>
                <a:gd name="T65" fmla="*/ 364 h 571"/>
                <a:gd name="T66" fmla="*/ 548 w 567"/>
                <a:gd name="T67" fmla="*/ 331 h 571"/>
                <a:gd name="T68" fmla="*/ 567 w 567"/>
                <a:gd name="T69" fmla="*/ 275 h 571"/>
                <a:gd name="T70" fmla="*/ 285 w 567"/>
                <a:gd name="T71" fmla="*/ 355 h 571"/>
                <a:gd name="T72" fmla="*/ 285 w 567"/>
                <a:gd name="T73" fmla="*/ 215 h 571"/>
                <a:gd name="T74" fmla="*/ 285 w 567"/>
                <a:gd name="T75" fmla="*/ 355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7" h="571">
                  <a:moveTo>
                    <a:pt x="565" y="260"/>
                  </a:moveTo>
                  <a:cubicBezTo>
                    <a:pt x="566" y="250"/>
                    <a:pt x="557" y="241"/>
                    <a:pt x="548" y="239"/>
                  </a:cubicBezTo>
                  <a:cubicBezTo>
                    <a:pt x="537" y="236"/>
                    <a:pt x="526" y="232"/>
                    <a:pt x="515" y="229"/>
                  </a:cubicBezTo>
                  <a:cubicBezTo>
                    <a:pt x="506" y="227"/>
                    <a:pt x="499" y="219"/>
                    <a:pt x="495" y="210"/>
                  </a:cubicBezTo>
                  <a:cubicBezTo>
                    <a:pt x="492" y="202"/>
                    <a:pt x="489" y="193"/>
                    <a:pt x="486" y="186"/>
                  </a:cubicBezTo>
                  <a:cubicBezTo>
                    <a:pt x="480" y="177"/>
                    <a:pt x="480" y="170"/>
                    <a:pt x="485" y="162"/>
                  </a:cubicBezTo>
                  <a:cubicBezTo>
                    <a:pt x="490" y="153"/>
                    <a:pt x="495" y="145"/>
                    <a:pt x="499" y="137"/>
                  </a:cubicBezTo>
                  <a:cubicBezTo>
                    <a:pt x="502" y="131"/>
                    <a:pt x="506" y="126"/>
                    <a:pt x="506" y="119"/>
                  </a:cubicBezTo>
                  <a:cubicBezTo>
                    <a:pt x="507" y="106"/>
                    <a:pt x="499" y="98"/>
                    <a:pt x="492" y="91"/>
                  </a:cubicBezTo>
                  <a:cubicBezTo>
                    <a:pt x="484" y="82"/>
                    <a:pt x="474" y="74"/>
                    <a:pt x="465" y="66"/>
                  </a:cubicBezTo>
                  <a:cubicBezTo>
                    <a:pt x="457" y="60"/>
                    <a:pt x="449" y="59"/>
                    <a:pt x="440" y="63"/>
                  </a:cubicBezTo>
                  <a:cubicBezTo>
                    <a:pt x="430" y="68"/>
                    <a:pt x="420" y="74"/>
                    <a:pt x="409" y="79"/>
                  </a:cubicBezTo>
                  <a:cubicBezTo>
                    <a:pt x="401" y="84"/>
                    <a:pt x="392" y="86"/>
                    <a:pt x="383" y="83"/>
                  </a:cubicBezTo>
                  <a:cubicBezTo>
                    <a:pt x="373" y="79"/>
                    <a:pt x="363" y="75"/>
                    <a:pt x="355" y="71"/>
                  </a:cubicBezTo>
                  <a:cubicBezTo>
                    <a:pt x="348" y="67"/>
                    <a:pt x="342" y="61"/>
                    <a:pt x="340" y="54"/>
                  </a:cubicBezTo>
                  <a:cubicBezTo>
                    <a:pt x="336" y="42"/>
                    <a:pt x="333" y="30"/>
                    <a:pt x="330" y="19"/>
                  </a:cubicBezTo>
                  <a:cubicBezTo>
                    <a:pt x="327" y="11"/>
                    <a:pt x="318" y="2"/>
                    <a:pt x="310" y="1"/>
                  </a:cubicBezTo>
                  <a:cubicBezTo>
                    <a:pt x="293" y="0"/>
                    <a:pt x="276" y="0"/>
                    <a:pt x="258" y="1"/>
                  </a:cubicBezTo>
                  <a:cubicBezTo>
                    <a:pt x="249" y="2"/>
                    <a:pt x="240" y="9"/>
                    <a:pt x="238" y="18"/>
                  </a:cubicBezTo>
                  <a:cubicBezTo>
                    <a:pt x="234" y="30"/>
                    <a:pt x="231" y="42"/>
                    <a:pt x="227" y="53"/>
                  </a:cubicBezTo>
                  <a:cubicBezTo>
                    <a:pt x="225" y="61"/>
                    <a:pt x="219" y="68"/>
                    <a:pt x="212" y="71"/>
                  </a:cubicBezTo>
                  <a:cubicBezTo>
                    <a:pt x="204" y="75"/>
                    <a:pt x="195" y="79"/>
                    <a:pt x="186" y="83"/>
                  </a:cubicBezTo>
                  <a:cubicBezTo>
                    <a:pt x="177" y="86"/>
                    <a:pt x="167" y="85"/>
                    <a:pt x="159" y="81"/>
                  </a:cubicBezTo>
                  <a:cubicBezTo>
                    <a:pt x="149" y="76"/>
                    <a:pt x="138" y="69"/>
                    <a:pt x="128" y="64"/>
                  </a:cubicBezTo>
                  <a:cubicBezTo>
                    <a:pt x="120" y="60"/>
                    <a:pt x="110" y="60"/>
                    <a:pt x="103" y="66"/>
                  </a:cubicBezTo>
                  <a:cubicBezTo>
                    <a:pt x="89" y="77"/>
                    <a:pt x="76" y="89"/>
                    <a:pt x="66" y="104"/>
                  </a:cubicBezTo>
                  <a:cubicBezTo>
                    <a:pt x="60" y="111"/>
                    <a:pt x="60" y="120"/>
                    <a:pt x="64" y="129"/>
                  </a:cubicBezTo>
                  <a:cubicBezTo>
                    <a:pt x="69" y="139"/>
                    <a:pt x="75" y="149"/>
                    <a:pt x="81" y="159"/>
                  </a:cubicBezTo>
                  <a:cubicBezTo>
                    <a:pt x="85" y="167"/>
                    <a:pt x="86" y="176"/>
                    <a:pt x="83" y="184"/>
                  </a:cubicBezTo>
                  <a:cubicBezTo>
                    <a:pt x="79" y="193"/>
                    <a:pt x="75" y="204"/>
                    <a:pt x="71" y="214"/>
                  </a:cubicBezTo>
                  <a:cubicBezTo>
                    <a:pt x="67" y="221"/>
                    <a:pt x="62" y="226"/>
                    <a:pt x="54" y="229"/>
                  </a:cubicBezTo>
                  <a:cubicBezTo>
                    <a:pt x="43" y="233"/>
                    <a:pt x="32" y="236"/>
                    <a:pt x="20" y="239"/>
                  </a:cubicBezTo>
                  <a:cubicBezTo>
                    <a:pt x="11" y="241"/>
                    <a:pt x="3" y="249"/>
                    <a:pt x="1" y="260"/>
                  </a:cubicBezTo>
                  <a:cubicBezTo>
                    <a:pt x="0" y="277"/>
                    <a:pt x="1" y="295"/>
                    <a:pt x="2" y="312"/>
                  </a:cubicBezTo>
                  <a:cubicBezTo>
                    <a:pt x="3" y="322"/>
                    <a:pt x="10" y="328"/>
                    <a:pt x="18" y="331"/>
                  </a:cubicBezTo>
                  <a:cubicBezTo>
                    <a:pt x="29" y="335"/>
                    <a:pt x="39" y="338"/>
                    <a:pt x="50" y="341"/>
                  </a:cubicBezTo>
                  <a:cubicBezTo>
                    <a:pt x="60" y="344"/>
                    <a:pt x="67" y="350"/>
                    <a:pt x="71" y="360"/>
                  </a:cubicBezTo>
                  <a:cubicBezTo>
                    <a:pt x="75" y="369"/>
                    <a:pt x="79" y="378"/>
                    <a:pt x="82" y="387"/>
                  </a:cubicBezTo>
                  <a:cubicBezTo>
                    <a:pt x="84" y="391"/>
                    <a:pt x="88" y="395"/>
                    <a:pt x="85" y="400"/>
                  </a:cubicBezTo>
                  <a:cubicBezTo>
                    <a:pt x="85" y="403"/>
                    <a:pt x="84" y="405"/>
                    <a:pt x="82" y="408"/>
                  </a:cubicBezTo>
                  <a:cubicBezTo>
                    <a:pt x="77" y="419"/>
                    <a:pt x="71" y="429"/>
                    <a:pt x="65" y="440"/>
                  </a:cubicBezTo>
                  <a:cubicBezTo>
                    <a:pt x="60" y="452"/>
                    <a:pt x="60" y="461"/>
                    <a:pt x="68" y="470"/>
                  </a:cubicBezTo>
                  <a:cubicBezTo>
                    <a:pt x="75" y="477"/>
                    <a:pt x="81" y="484"/>
                    <a:pt x="87" y="490"/>
                  </a:cubicBezTo>
                  <a:cubicBezTo>
                    <a:pt x="93" y="495"/>
                    <a:pt x="97" y="500"/>
                    <a:pt x="103" y="505"/>
                  </a:cubicBezTo>
                  <a:cubicBezTo>
                    <a:pt x="110" y="512"/>
                    <a:pt x="119" y="511"/>
                    <a:pt x="127" y="508"/>
                  </a:cubicBezTo>
                  <a:cubicBezTo>
                    <a:pt x="136" y="503"/>
                    <a:pt x="145" y="498"/>
                    <a:pt x="153" y="494"/>
                  </a:cubicBezTo>
                  <a:cubicBezTo>
                    <a:pt x="163" y="487"/>
                    <a:pt x="173" y="485"/>
                    <a:pt x="184" y="489"/>
                  </a:cubicBezTo>
                  <a:cubicBezTo>
                    <a:pt x="193" y="493"/>
                    <a:pt x="201" y="496"/>
                    <a:pt x="210" y="500"/>
                  </a:cubicBezTo>
                  <a:cubicBezTo>
                    <a:pt x="218" y="503"/>
                    <a:pt x="225" y="509"/>
                    <a:pt x="229" y="518"/>
                  </a:cubicBezTo>
                  <a:cubicBezTo>
                    <a:pt x="232" y="529"/>
                    <a:pt x="235" y="540"/>
                    <a:pt x="238" y="551"/>
                  </a:cubicBezTo>
                  <a:cubicBezTo>
                    <a:pt x="240" y="559"/>
                    <a:pt x="244" y="565"/>
                    <a:pt x="252" y="568"/>
                  </a:cubicBezTo>
                  <a:cubicBezTo>
                    <a:pt x="259" y="570"/>
                    <a:pt x="266" y="570"/>
                    <a:pt x="273" y="571"/>
                  </a:cubicBezTo>
                  <a:cubicBezTo>
                    <a:pt x="285" y="571"/>
                    <a:pt x="298" y="569"/>
                    <a:pt x="310" y="569"/>
                  </a:cubicBezTo>
                  <a:cubicBezTo>
                    <a:pt x="319" y="569"/>
                    <a:pt x="328" y="559"/>
                    <a:pt x="330" y="551"/>
                  </a:cubicBezTo>
                  <a:cubicBezTo>
                    <a:pt x="332" y="541"/>
                    <a:pt x="336" y="530"/>
                    <a:pt x="339" y="520"/>
                  </a:cubicBezTo>
                  <a:cubicBezTo>
                    <a:pt x="342" y="512"/>
                    <a:pt x="348" y="505"/>
                    <a:pt x="356" y="501"/>
                  </a:cubicBezTo>
                  <a:cubicBezTo>
                    <a:pt x="365" y="497"/>
                    <a:pt x="374" y="494"/>
                    <a:pt x="383" y="490"/>
                  </a:cubicBezTo>
                  <a:cubicBezTo>
                    <a:pt x="390" y="486"/>
                    <a:pt x="398" y="486"/>
                    <a:pt x="405" y="489"/>
                  </a:cubicBezTo>
                  <a:cubicBezTo>
                    <a:pt x="414" y="493"/>
                    <a:pt x="422" y="498"/>
                    <a:pt x="430" y="502"/>
                  </a:cubicBezTo>
                  <a:cubicBezTo>
                    <a:pt x="437" y="505"/>
                    <a:pt x="444" y="511"/>
                    <a:pt x="452" y="509"/>
                  </a:cubicBezTo>
                  <a:cubicBezTo>
                    <a:pt x="457" y="509"/>
                    <a:pt x="462" y="507"/>
                    <a:pt x="466" y="504"/>
                  </a:cubicBezTo>
                  <a:cubicBezTo>
                    <a:pt x="479" y="493"/>
                    <a:pt x="490" y="481"/>
                    <a:pt x="501" y="468"/>
                  </a:cubicBezTo>
                  <a:cubicBezTo>
                    <a:pt x="508" y="460"/>
                    <a:pt x="508" y="452"/>
                    <a:pt x="504" y="442"/>
                  </a:cubicBezTo>
                  <a:cubicBezTo>
                    <a:pt x="499" y="434"/>
                    <a:pt x="495" y="425"/>
                    <a:pt x="490" y="417"/>
                  </a:cubicBezTo>
                  <a:cubicBezTo>
                    <a:pt x="483" y="405"/>
                    <a:pt x="482" y="393"/>
                    <a:pt x="488" y="380"/>
                  </a:cubicBezTo>
                  <a:cubicBezTo>
                    <a:pt x="490" y="376"/>
                    <a:pt x="493" y="371"/>
                    <a:pt x="495" y="364"/>
                  </a:cubicBezTo>
                  <a:cubicBezTo>
                    <a:pt x="499" y="354"/>
                    <a:pt x="504" y="345"/>
                    <a:pt x="515" y="341"/>
                  </a:cubicBezTo>
                  <a:cubicBezTo>
                    <a:pt x="526" y="338"/>
                    <a:pt x="537" y="334"/>
                    <a:pt x="548" y="331"/>
                  </a:cubicBezTo>
                  <a:cubicBezTo>
                    <a:pt x="556" y="329"/>
                    <a:pt x="565" y="320"/>
                    <a:pt x="565" y="312"/>
                  </a:cubicBezTo>
                  <a:cubicBezTo>
                    <a:pt x="566" y="300"/>
                    <a:pt x="567" y="287"/>
                    <a:pt x="567" y="275"/>
                  </a:cubicBezTo>
                  <a:cubicBezTo>
                    <a:pt x="567" y="269"/>
                    <a:pt x="565" y="264"/>
                    <a:pt x="565" y="260"/>
                  </a:cubicBezTo>
                  <a:close/>
                  <a:moveTo>
                    <a:pt x="285" y="355"/>
                  </a:moveTo>
                  <a:cubicBezTo>
                    <a:pt x="246" y="355"/>
                    <a:pt x="215" y="324"/>
                    <a:pt x="215" y="285"/>
                  </a:cubicBezTo>
                  <a:cubicBezTo>
                    <a:pt x="215" y="246"/>
                    <a:pt x="246" y="215"/>
                    <a:pt x="285" y="215"/>
                  </a:cubicBezTo>
                  <a:cubicBezTo>
                    <a:pt x="324" y="215"/>
                    <a:pt x="355" y="246"/>
                    <a:pt x="355" y="285"/>
                  </a:cubicBezTo>
                  <a:cubicBezTo>
                    <a:pt x="355" y="324"/>
                    <a:pt x="324" y="355"/>
                    <a:pt x="285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267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1411445" y="1536174"/>
            <a:ext cx="9369110" cy="307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solidFill>
                  <a:schemeClr val="bg1"/>
                </a:solidFill>
                <a:effectLst/>
                <a:latin typeface="Noto Sans" panose="020B0502040504020204"/>
                <a:ea typeface="Calibri" panose="020F0502020204030204" pitchFamily="34" charset="0"/>
                <a:cs typeface="Arial" panose="020B0604020202020204" pitchFamily="34" charset="0"/>
              </a:rPr>
              <a:t>Students always face some difficulties with the content of courses, so they try to resort to some external sources, but due to the huge number of external sources with a variety of quality and incompatibility, that may causes confusion to students, and they may obtain an incorrect information in many cases, </a:t>
            </a:r>
            <a:r>
              <a:rPr lang="en-US" sz="2200" dirty="0" smtClean="0">
                <a:solidFill>
                  <a:schemeClr val="bg1"/>
                </a:solidFill>
                <a:effectLst/>
                <a:latin typeface="Noto Sans" panose="020B0502040504020204"/>
                <a:ea typeface="Calibri" panose="020F0502020204030204" pitchFamily="34" charset="0"/>
                <a:cs typeface="Arial" panose="020B0604020202020204" pitchFamily="34" charset="0"/>
              </a:rPr>
              <a:t>students </a:t>
            </a:r>
            <a:r>
              <a:rPr lang="en-US" sz="2200" dirty="0">
                <a:solidFill>
                  <a:schemeClr val="bg1"/>
                </a:solidFill>
                <a:effectLst/>
                <a:latin typeface="Noto Sans" panose="020B0502040504020204"/>
                <a:ea typeface="Calibri" panose="020F0502020204030204" pitchFamily="34" charset="0"/>
                <a:cs typeface="Arial" panose="020B0604020202020204" pitchFamily="34" charset="0"/>
              </a:rPr>
              <a:t>as well struggle with the unfamiliar and new type of questions in the exams.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F9EE5F9-048F-4911-9761-CFC212D7E093}"/>
              </a:ext>
            </a:extLst>
          </p:cNvPr>
          <p:cNvSpPr txBox="1"/>
          <p:nvPr/>
        </p:nvSpPr>
        <p:spPr>
          <a:xfrm>
            <a:off x="422031" y="637784"/>
            <a:ext cx="10353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5400" dirty="0" smtClean="0">
                <a:solidFill>
                  <a:srgbClr val="FFC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Reminder of the problem?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33CCC8-CAB6-47CD-9F3C-F22AC90E7862}"/>
              </a:ext>
            </a:extLst>
          </p:cNvPr>
          <p:cNvSpPr txBox="1"/>
          <p:nvPr/>
        </p:nvSpPr>
        <p:spPr>
          <a:xfrm>
            <a:off x="-646390" y="998067"/>
            <a:ext cx="3527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“</a:t>
            </a: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BD44F28-F163-475A-A71D-B375939D24D3}"/>
              </a:ext>
            </a:extLst>
          </p:cNvPr>
          <p:cNvSpPr txBox="1"/>
          <p:nvPr/>
        </p:nvSpPr>
        <p:spPr>
          <a:xfrm>
            <a:off x="5055788" y="3417616"/>
            <a:ext cx="3527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”</a:t>
            </a: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F7752CD2-720D-4B75-A031-BBF07A134EAD}"/>
              </a:ext>
            </a:extLst>
          </p:cNvPr>
          <p:cNvSpPr/>
          <p:nvPr/>
        </p:nvSpPr>
        <p:spPr>
          <a:xfrm>
            <a:off x="5331242" y="5733059"/>
            <a:ext cx="529389" cy="5293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D6E44039-0D40-44BB-A1E6-74017E85BAEA}"/>
              </a:ext>
            </a:extLst>
          </p:cNvPr>
          <p:cNvSpPr/>
          <p:nvPr/>
        </p:nvSpPr>
        <p:spPr>
          <a:xfrm>
            <a:off x="6189582" y="5744009"/>
            <a:ext cx="529389" cy="5293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8CE0D343-2635-4870-90AC-A392F924EF2F}"/>
              </a:ext>
            </a:extLst>
          </p:cNvPr>
          <p:cNvSpPr/>
          <p:nvPr/>
        </p:nvSpPr>
        <p:spPr>
          <a:xfrm>
            <a:off x="7117573" y="5731038"/>
            <a:ext cx="529389" cy="5293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39FAA2AD-6D2D-4400-80AF-2D7933E61E1D}"/>
              </a:ext>
            </a:extLst>
          </p:cNvPr>
          <p:cNvSpPr/>
          <p:nvPr/>
        </p:nvSpPr>
        <p:spPr>
          <a:xfrm>
            <a:off x="4527815" y="5764449"/>
            <a:ext cx="529389" cy="5293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818C94B7-8370-4742-87CB-D453371EBF4C}"/>
              </a:ext>
            </a:extLst>
          </p:cNvPr>
          <p:cNvSpPr/>
          <p:nvPr/>
        </p:nvSpPr>
        <p:spPr>
          <a:xfrm>
            <a:off x="3528012" y="5764449"/>
            <a:ext cx="529389" cy="5293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B2807723-AC4A-4163-9139-7ED2A9CBBD5F}"/>
              </a:ext>
            </a:extLst>
          </p:cNvPr>
          <p:cNvSpPr/>
          <p:nvPr/>
        </p:nvSpPr>
        <p:spPr>
          <a:xfrm>
            <a:off x="8062302" y="5765448"/>
            <a:ext cx="529389" cy="5293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03AB51B0-A594-497B-BFAC-93EB3FE7B5C9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4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1411445" y="1536174"/>
            <a:ext cx="9369110" cy="307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sz="2200" dirty="0" smtClean="0">
                <a:solidFill>
                  <a:schemeClr val="bg1"/>
                </a:solidFill>
                <a:latin typeface="Noto Sans" panose="020B0502040504020204"/>
                <a:ea typeface="Calibri" panose="020F0502020204030204" pitchFamily="34" charset="0"/>
                <a:cs typeface="Arial" panose="020B0604020202020204" pitchFamily="34" charset="0"/>
              </a:rPr>
              <a:t>The project is an assistant academic educational site under the name “AAES”, This site help students to get over the obstacles that they face in their courses by providing a good content of the courses. Through different several of questions, forms and also links to good external sources, etc. In addition to other sub-goals that provide a guidance on the right path for those interested in a specific field.</a:t>
            </a:r>
            <a:endParaRPr lang="en-US" sz="2200" dirty="0">
              <a:solidFill>
                <a:schemeClr val="bg1"/>
              </a:solidFill>
              <a:latin typeface="Noto Sans" panose="020B0502040504020204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F9EE5F9-048F-4911-9761-CFC212D7E093}"/>
              </a:ext>
            </a:extLst>
          </p:cNvPr>
          <p:cNvSpPr txBox="1"/>
          <p:nvPr/>
        </p:nvSpPr>
        <p:spPr>
          <a:xfrm>
            <a:off x="422031" y="637784"/>
            <a:ext cx="10353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5400" dirty="0" smtClean="0">
                <a:solidFill>
                  <a:srgbClr val="FFC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What was our project?</a:t>
            </a:r>
            <a:endParaRPr lang="en-GB" sz="5400" dirty="0">
              <a:solidFill>
                <a:srgbClr val="FFC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33CCC8-CAB6-47CD-9F3C-F22AC90E7862}"/>
              </a:ext>
            </a:extLst>
          </p:cNvPr>
          <p:cNvSpPr txBox="1"/>
          <p:nvPr/>
        </p:nvSpPr>
        <p:spPr>
          <a:xfrm>
            <a:off x="-196214" y="955863"/>
            <a:ext cx="3527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“</a:t>
            </a: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BD44F28-F163-475A-A71D-B375939D24D3}"/>
              </a:ext>
            </a:extLst>
          </p:cNvPr>
          <p:cNvSpPr txBox="1"/>
          <p:nvPr/>
        </p:nvSpPr>
        <p:spPr>
          <a:xfrm>
            <a:off x="8418040" y="3431684"/>
            <a:ext cx="3527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”</a:t>
            </a: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F7752CD2-720D-4B75-A031-BBF07A134EAD}"/>
              </a:ext>
            </a:extLst>
          </p:cNvPr>
          <p:cNvSpPr/>
          <p:nvPr/>
        </p:nvSpPr>
        <p:spPr>
          <a:xfrm>
            <a:off x="5331242" y="5733059"/>
            <a:ext cx="529389" cy="5293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D6E44039-0D40-44BB-A1E6-74017E85BAEA}"/>
              </a:ext>
            </a:extLst>
          </p:cNvPr>
          <p:cNvSpPr/>
          <p:nvPr/>
        </p:nvSpPr>
        <p:spPr>
          <a:xfrm>
            <a:off x="6189582" y="5744009"/>
            <a:ext cx="529389" cy="5293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8CE0D343-2635-4870-90AC-A392F924EF2F}"/>
              </a:ext>
            </a:extLst>
          </p:cNvPr>
          <p:cNvSpPr/>
          <p:nvPr/>
        </p:nvSpPr>
        <p:spPr>
          <a:xfrm>
            <a:off x="7117573" y="5731038"/>
            <a:ext cx="529389" cy="5293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39FAA2AD-6D2D-4400-80AF-2D7933E61E1D}"/>
              </a:ext>
            </a:extLst>
          </p:cNvPr>
          <p:cNvSpPr/>
          <p:nvPr/>
        </p:nvSpPr>
        <p:spPr>
          <a:xfrm>
            <a:off x="4527815" y="5764449"/>
            <a:ext cx="529389" cy="5293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818C94B7-8370-4742-87CB-D453371EBF4C}"/>
              </a:ext>
            </a:extLst>
          </p:cNvPr>
          <p:cNvSpPr/>
          <p:nvPr/>
        </p:nvSpPr>
        <p:spPr>
          <a:xfrm>
            <a:off x="3528012" y="5764449"/>
            <a:ext cx="529389" cy="5293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B2807723-AC4A-4163-9139-7ED2A9CBBD5F}"/>
              </a:ext>
            </a:extLst>
          </p:cNvPr>
          <p:cNvSpPr/>
          <p:nvPr/>
        </p:nvSpPr>
        <p:spPr>
          <a:xfrm>
            <a:off x="8062302" y="5765448"/>
            <a:ext cx="529389" cy="5293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03AB51B0-A594-497B-BFAC-93EB3FE7B5C9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4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737822" y="233824"/>
            <a:ext cx="6663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4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Project view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661182" y="1116549"/>
            <a:ext cx="10480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000" dirty="0" smtClean="0">
                <a:solidFill>
                  <a:srgbClr val="0070C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file:///C:/Users/lenovo/Desktop/main_project2-main/Home-page.html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4418C8C8-B29D-40CF-AFCF-1FA036E489D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" name="Group 86">
            <a:extLst>
              <a:ext uri="{FF2B5EF4-FFF2-40B4-BE49-F238E27FC236}">
                <a16:creationId xmlns="" xmlns:a16="http://schemas.microsoft.com/office/drawing/2014/main" id="{452DD34E-F192-4C35-B5FA-620978E10295}"/>
              </a:ext>
            </a:extLst>
          </p:cNvPr>
          <p:cNvGrpSpPr/>
          <p:nvPr/>
        </p:nvGrpSpPr>
        <p:grpSpPr>
          <a:xfrm>
            <a:off x="1329137" y="1942874"/>
            <a:ext cx="9208108" cy="3482151"/>
            <a:chOff x="1262462" y="1705481"/>
            <a:chExt cx="9208108" cy="3482151"/>
          </a:xfrm>
        </p:grpSpPr>
        <p:grpSp>
          <p:nvGrpSpPr>
            <p:cNvPr id="4" name="Group 10">
              <a:extLst>
                <a:ext uri="{FF2B5EF4-FFF2-40B4-BE49-F238E27FC236}">
                  <a16:creationId xmlns="" xmlns:a16="http://schemas.microsoft.com/office/drawing/2014/main" id="{26FF9DBE-F20F-4027-9B21-70E14623B43C}"/>
                </a:ext>
              </a:extLst>
            </p:cNvPr>
            <p:cNvGrpSpPr/>
            <p:nvPr/>
          </p:nvGrpSpPr>
          <p:grpSpPr>
            <a:xfrm>
              <a:off x="1262462" y="2489613"/>
              <a:ext cx="4202505" cy="2352110"/>
              <a:chOff x="4654804" y="1774767"/>
              <a:chExt cx="6244470" cy="3494982"/>
            </a:xfrm>
          </p:grpSpPr>
          <p:sp>
            <p:nvSpPr>
              <p:cNvPr id="36" name="Oval 35">
                <a:extLst>
                  <a:ext uri="{FF2B5EF4-FFF2-40B4-BE49-F238E27FC236}">
                    <a16:creationId xmlns="" xmlns:a16="http://schemas.microsoft.com/office/drawing/2014/main" id="{FEE05673-3030-4036-BDD5-EFB187DB4548}"/>
                  </a:ext>
                </a:extLst>
              </p:cNvPr>
              <p:cNvSpPr/>
              <p:nvPr/>
            </p:nvSpPr>
            <p:spPr>
              <a:xfrm>
                <a:off x="4654804" y="4999473"/>
                <a:ext cx="6244470" cy="270276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="" xmlns:a16="http://schemas.microsoft.com/office/drawing/2014/main" id="{5C6CF8CF-43B5-45FE-9912-55DC56A65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8139" y="1913333"/>
                <a:ext cx="10008" cy="12317"/>
              </a:xfrm>
              <a:custGeom>
                <a:avLst/>
                <a:gdLst>
                  <a:gd name="T0" fmla="*/ 10 w 11"/>
                  <a:gd name="T1" fmla="*/ 0 h 13"/>
                  <a:gd name="T2" fmla="*/ 4 w 11"/>
                  <a:gd name="T3" fmla="*/ 13 h 13"/>
                  <a:gd name="T4" fmla="*/ 10 w 11"/>
                  <a:gd name="T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">
                    <a:moveTo>
                      <a:pt x="10" y="0"/>
                    </a:moveTo>
                    <a:cubicBezTo>
                      <a:pt x="11" y="6"/>
                      <a:pt x="9" y="10"/>
                      <a:pt x="4" y="13"/>
                    </a:cubicBezTo>
                    <a:cubicBezTo>
                      <a:pt x="0" y="6"/>
                      <a:pt x="3" y="2"/>
                      <a:pt x="10" y="0"/>
                    </a:cubicBezTo>
                    <a:close/>
                  </a:path>
                </a:pathLst>
              </a:custGeom>
              <a:solidFill>
                <a:srgbClr val="8D9A9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 7">
                <a:extLst>
                  <a:ext uri="{FF2B5EF4-FFF2-40B4-BE49-F238E27FC236}">
                    <a16:creationId xmlns="" xmlns:a16="http://schemas.microsoft.com/office/drawing/2014/main" id="{388784A1-5740-4CDB-A39E-4C3B03A2E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9388" y="1913333"/>
                <a:ext cx="11547" cy="12317"/>
              </a:xfrm>
              <a:custGeom>
                <a:avLst/>
                <a:gdLst>
                  <a:gd name="T0" fmla="*/ 8 w 12"/>
                  <a:gd name="T1" fmla="*/ 13 h 13"/>
                  <a:gd name="T2" fmla="*/ 2 w 12"/>
                  <a:gd name="T3" fmla="*/ 0 h 13"/>
                  <a:gd name="T4" fmla="*/ 8 w 12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3">
                    <a:moveTo>
                      <a:pt x="8" y="13"/>
                    </a:moveTo>
                    <a:cubicBezTo>
                      <a:pt x="2" y="10"/>
                      <a:pt x="0" y="6"/>
                      <a:pt x="2" y="0"/>
                    </a:cubicBezTo>
                    <a:cubicBezTo>
                      <a:pt x="9" y="2"/>
                      <a:pt x="12" y="6"/>
                      <a:pt x="8" y="13"/>
                    </a:cubicBezTo>
                    <a:close/>
                  </a:path>
                </a:pathLst>
              </a:custGeom>
              <a:solidFill>
                <a:srgbClr val="8D9A9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="" xmlns:a16="http://schemas.microsoft.com/office/drawing/2014/main" id="{8D8B799D-34C0-4E91-9E75-67D1C072F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4776" y="1934888"/>
                <a:ext cx="11547" cy="10777"/>
              </a:xfrm>
              <a:custGeom>
                <a:avLst/>
                <a:gdLst>
                  <a:gd name="T0" fmla="*/ 6 w 12"/>
                  <a:gd name="T1" fmla="*/ 11 h 11"/>
                  <a:gd name="T2" fmla="*/ 5 w 12"/>
                  <a:gd name="T3" fmla="*/ 0 h 11"/>
                  <a:gd name="T4" fmla="*/ 6 w 12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1">
                    <a:moveTo>
                      <a:pt x="6" y="11"/>
                    </a:moveTo>
                    <a:cubicBezTo>
                      <a:pt x="1" y="8"/>
                      <a:pt x="0" y="4"/>
                      <a:pt x="5" y="0"/>
                    </a:cubicBezTo>
                    <a:cubicBezTo>
                      <a:pt x="10" y="3"/>
                      <a:pt x="12" y="7"/>
                      <a:pt x="6" y="11"/>
                    </a:cubicBezTo>
                    <a:close/>
                  </a:path>
                </a:pathLst>
              </a:custGeom>
              <a:solidFill>
                <a:srgbClr val="8D9A9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 9">
                <a:extLst>
                  <a:ext uri="{FF2B5EF4-FFF2-40B4-BE49-F238E27FC236}">
                    <a16:creationId xmlns="" xmlns:a16="http://schemas.microsoft.com/office/drawing/2014/main" id="{D1E72847-DE63-408F-8E9F-074ADECB1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7536" y="1966451"/>
                <a:ext cx="4274002" cy="2732836"/>
              </a:xfrm>
              <a:custGeom>
                <a:avLst/>
                <a:gdLst>
                  <a:gd name="T0" fmla="*/ 2226 w 4453"/>
                  <a:gd name="T1" fmla="*/ 1 h 2847"/>
                  <a:gd name="T2" fmla="*/ 4419 w 4453"/>
                  <a:gd name="T3" fmla="*/ 0 h 2847"/>
                  <a:gd name="T4" fmla="*/ 4453 w 4453"/>
                  <a:gd name="T5" fmla="*/ 35 h 2847"/>
                  <a:gd name="T6" fmla="*/ 4453 w 4453"/>
                  <a:gd name="T7" fmla="*/ 2813 h 2847"/>
                  <a:gd name="T8" fmla="*/ 4419 w 4453"/>
                  <a:gd name="T9" fmla="*/ 2847 h 2847"/>
                  <a:gd name="T10" fmla="*/ 39 w 4453"/>
                  <a:gd name="T11" fmla="*/ 2847 h 2847"/>
                  <a:gd name="T12" fmla="*/ 0 w 4453"/>
                  <a:gd name="T13" fmla="*/ 2808 h 2847"/>
                  <a:gd name="T14" fmla="*/ 0 w 4453"/>
                  <a:gd name="T15" fmla="*/ 35 h 2847"/>
                  <a:gd name="T16" fmla="*/ 34 w 4453"/>
                  <a:gd name="T17" fmla="*/ 0 h 2847"/>
                  <a:gd name="T18" fmla="*/ 2226 w 4453"/>
                  <a:gd name="T19" fmla="*/ 1 h 2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53" h="2847">
                    <a:moveTo>
                      <a:pt x="2226" y="1"/>
                    </a:moveTo>
                    <a:cubicBezTo>
                      <a:pt x="2957" y="1"/>
                      <a:pt x="3688" y="1"/>
                      <a:pt x="4419" y="0"/>
                    </a:cubicBezTo>
                    <a:cubicBezTo>
                      <a:pt x="4447" y="0"/>
                      <a:pt x="4453" y="7"/>
                      <a:pt x="4453" y="35"/>
                    </a:cubicBezTo>
                    <a:cubicBezTo>
                      <a:pt x="4452" y="961"/>
                      <a:pt x="4452" y="1887"/>
                      <a:pt x="4453" y="2813"/>
                    </a:cubicBezTo>
                    <a:cubicBezTo>
                      <a:pt x="4453" y="2840"/>
                      <a:pt x="4446" y="2847"/>
                      <a:pt x="4419" y="2847"/>
                    </a:cubicBezTo>
                    <a:cubicBezTo>
                      <a:pt x="2959" y="2847"/>
                      <a:pt x="1499" y="2847"/>
                      <a:pt x="39" y="2847"/>
                    </a:cubicBezTo>
                    <a:cubicBezTo>
                      <a:pt x="0" y="2847"/>
                      <a:pt x="0" y="2847"/>
                      <a:pt x="0" y="2808"/>
                    </a:cubicBezTo>
                    <a:cubicBezTo>
                      <a:pt x="0" y="1884"/>
                      <a:pt x="0" y="959"/>
                      <a:pt x="0" y="35"/>
                    </a:cubicBezTo>
                    <a:cubicBezTo>
                      <a:pt x="0" y="8"/>
                      <a:pt x="5" y="0"/>
                      <a:pt x="34" y="0"/>
                    </a:cubicBezTo>
                    <a:cubicBezTo>
                      <a:pt x="765" y="1"/>
                      <a:pt x="1495" y="1"/>
                      <a:pt x="2226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="" xmlns:a16="http://schemas.microsoft.com/office/drawing/2014/main" id="{A8CE64FC-264A-46C1-A304-967F20A38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0566" y="5033386"/>
                <a:ext cx="2310" cy="3079"/>
              </a:xfrm>
              <a:custGeom>
                <a:avLst/>
                <a:gdLst>
                  <a:gd name="T0" fmla="*/ 0 w 2"/>
                  <a:gd name="T1" fmla="*/ 3 h 3"/>
                  <a:gd name="T2" fmla="*/ 1 w 2"/>
                  <a:gd name="T3" fmla="*/ 2 h 3"/>
                  <a:gd name="T4" fmla="*/ 2 w 2"/>
                  <a:gd name="T5" fmla="*/ 0 h 3"/>
                  <a:gd name="T6" fmla="*/ 0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5F6F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="" xmlns:a16="http://schemas.microsoft.com/office/drawing/2014/main" id="{F2299E65-DFD6-4A3C-B70A-1294B004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6198" y="5033386"/>
                <a:ext cx="2310" cy="1540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5F6F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" name="Group 45">
                <a:extLst>
                  <a:ext uri="{FF2B5EF4-FFF2-40B4-BE49-F238E27FC236}">
                    <a16:creationId xmlns="" xmlns:a16="http://schemas.microsoft.com/office/drawing/2014/main" id="{79A6FC38-F8C2-41F5-AA30-2E1B6122F479}"/>
                  </a:ext>
                </a:extLst>
              </p:cNvPr>
              <p:cNvGrpSpPr/>
              <p:nvPr/>
            </p:nvGrpSpPr>
            <p:grpSpPr>
              <a:xfrm>
                <a:off x="4860810" y="1774767"/>
                <a:ext cx="5787454" cy="3328672"/>
                <a:chOff x="796810" y="2238918"/>
                <a:chExt cx="5787454" cy="3328672"/>
              </a:xfrm>
            </p:grpSpPr>
            <p:sp>
              <p:nvSpPr>
                <p:cNvPr id="47" name="Freeform 5">
                  <a:extLst>
                    <a:ext uri="{FF2B5EF4-FFF2-40B4-BE49-F238E27FC236}">
                      <a16:creationId xmlns="" xmlns:a16="http://schemas.microsoft.com/office/drawing/2014/main" id="{9A4F05D0-A483-4FAB-BC5E-578F65B57EC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30290" y="2238918"/>
                  <a:ext cx="4719724" cy="3117743"/>
                </a:xfrm>
                <a:custGeom>
                  <a:avLst/>
                  <a:gdLst>
                    <a:gd name="T0" fmla="*/ 4914 w 4918"/>
                    <a:gd name="T1" fmla="*/ 178 h 3248"/>
                    <a:gd name="T2" fmla="*/ 4915 w 4918"/>
                    <a:gd name="T3" fmla="*/ 713 h 3248"/>
                    <a:gd name="T4" fmla="*/ 4915 w 4918"/>
                    <a:gd name="T5" fmla="*/ 2133 h 3248"/>
                    <a:gd name="T6" fmla="*/ 4918 w 4918"/>
                    <a:gd name="T7" fmla="*/ 3248 h 3248"/>
                    <a:gd name="T8" fmla="*/ 1 w 4918"/>
                    <a:gd name="T9" fmla="*/ 3248 h 3248"/>
                    <a:gd name="T10" fmla="*/ 1 w 4918"/>
                    <a:gd name="T11" fmla="*/ 2183 h 3248"/>
                    <a:gd name="T12" fmla="*/ 0 w 4918"/>
                    <a:gd name="T13" fmla="*/ 229 h 3248"/>
                    <a:gd name="T14" fmla="*/ 8 w 4918"/>
                    <a:gd name="T15" fmla="*/ 157 h 3248"/>
                    <a:gd name="T16" fmla="*/ 14 w 4918"/>
                    <a:gd name="T17" fmla="*/ 143 h 3248"/>
                    <a:gd name="T18" fmla="*/ 141 w 4918"/>
                    <a:gd name="T19" fmla="*/ 12 h 3248"/>
                    <a:gd name="T20" fmla="*/ 218 w 4918"/>
                    <a:gd name="T21" fmla="*/ 0 h 3248"/>
                    <a:gd name="T22" fmla="*/ 4712 w 4918"/>
                    <a:gd name="T23" fmla="*/ 1 h 3248"/>
                    <a:gd name="T24" fmla="*/ 4905 w 4918"/>
                    <a:gd name="T25" fmla="*/ 143 h 3248"/>
                    <a:gd name="T26" fmla="*/ 4911 w 4918"/>
                    <a:gd name="T27" fmla="*/ 157 h 3248"/>
                    <a:gd name="T28" fmla="*/ 4913 w 4918"/>
                    <a:gd name="T29" fmla="*/ 167 h 3248"/>
                    <a:gd name="T30" fmla="*/ 4914 w 4918"/>
                    <a:gd name="T31" fmla="*/ 178 h 3248"/>
                    <a:gd name="T32" fmla="*/ 2459 w 4918"/>
                    <a:gd name="T33" fmla="*/ 201 h 3248"/>
                    <a:gd name="T34" fmla="*/ 267 w 4918"/>
                    <a:gd name="T35" fmla="*/ 200 h 3248"/>
                    <a:gd name="T36" fmla="*/ 233 w 4918"/>
                    <a:gd name="T37" fmla="*/ 235 h 3248"/>
                    <a:gd name="T38" fmla="*/ 233 w 4918"/>
                    <a:gd name="T39" fmla="*/ 3008 h 3248"/>
                    <a:gd name="T40" fmla="*/ 272 w 4918"/>
                    <a:gd name="T41" fmla="*/ 3047 h 3248"/>
                    <a:gd name="T42" fmla="*/ 4652 w 4918"/>
                    <a:gd name="T43" fmla="*/ 3047 h 3248"/>
                    <a:gd name="T44" fmla="*/ 4686 w 4918"/>
                    <a:gd name="T45" fmla="*/ 3013 h 3248"/>
                    <a:gd name="T46" fmla="*/ 4686 w 4918"/>
                    <a:gd name="T47" fmla="*/ 235 h 3248"/>
                    <a:gd name="T48" fmla="*/ 4652 w 4918"/>
                    <a:gd name="T49" fmla="*/ 200 h 3248"/>
                    <a:gd name="T50" fmla="*/ 2459 w 4918"/>
                    <a:gd name="T51" fmla="*/ 201 h 3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918" h="3248">
                      <a:moveTo>
                        <a:pt x="4914" y="178"/>
                      </a:moveTo>
                      <a:cubicBezTo>
                        <a:pt x="4914" y="356"/>
                        <a:pt x="4915" y="535"/>
                        <a:pt x="4915" y="713"/>
                      </a:cubicBezTo>
                      <a:cubicBezTo>
                        <a:pt x="4915" y="1187"/>
                        <a:pt x="4915" y="1660"/>
                        <a:pt x="4915" y="2133"/>
                      </a:cubicBezTo>
                      <a:cubicBezTo>
                        <a:pt x="4916" y="2491"/>
                        <a:pt x="4918" y="3248"/>
                        <a:pt x="4918" y="3248"/>
                      </a:cubicBezTo>
                      <a:cubicBezTo>
                        <a:pt x="1" y="3248"/>
                        <a:pt x="1" y="3248"/>
                        <a:pt x="1" y="3248"/>
                      </a:cubicBezTo>
                      <a:cubicBezTo>
                        <a:pt x="1" y="2893"/>
                        <a:pt x="1" y="2537"/>
                        <a:pt x="1" y="2183"/>
                      </a:cubicBezTo>
                      <a:cubicBezTo>
                        <a:pt x="1" y="1532"/>
                        <a:pt x="1" y="880"/>
                        <a:pt x="0" y="229"/>
                      </a:cubicBezTo>
                      <a:cubicBezTo>
                        <a:pt x="0" y="205"/>
                        <a:pt x="2" y="181"/>
                        <a:pt x="8" y="157"/>
                      </a:cubicBezTo>
                      <a:cubicBezTo>
                        <a:pt x="13" y="154"/>
                        <a:pt x="15" y="150"/>
                        <a:pt x="14" y="143"/>
                      </a:cubicBezTo>
                      <a:cubicBezTo>
                        <a:pt x="33" y="77"/>
                        <a:pt x="77" y="34"/>
                        <a:pt x="141" y="12"/>
                      </a:cubicBezTo>
                      <a:cubicBezTo>
                        <a:pt x="166" y="3"/>
                        <a:pt x="191" y="0"/>
                        <a:pt x="218" y="0"/>
                      </a:cubicBezTo>
                      <a:cubicBezTo>
                        <a:pt x="1716" y="1"/>
                        <a:pt x="3214" y="1"/>
                        <a:pt x="4712" y="1"/>
                      </a:cubicBezTo>
                      <a:cubicBezTo>
                        <a:pt x="4802" y="1"/>
                        <a:pt x="4888" y="64"/>
                        <a:pt x="4905" y="143"/>
                      </a:cubicBezTo>
                      <a:cubicBezTo>
                        <a:pt x="4903" y="150"/>
                        <a:pt x="4905" y="154"/>
                        <a:pt x="4911" y="157"/>
                      </a:cubicBezTo>
                      <a:cubicBezTo>
                        <a:pt x="4911" y="160"/>
                        <a:pt x="4912" y="164"/>
                        <a:pt x="4913" y="167"/>
                      </a:cubicBezTo>
                      <a:cubicBezTo>
                        <a:pt x="4908" y="171"/>
                        <a:pt x="4909" y="175"/>
                        <a:pt x="4914" y="178"/>
                      </a:cubicBezTo>
                      <a:close/>
                      <a:moveTo>
                        <a:pt x="2459" y="201"/>
                      </a:moveTo>
                      <a:cubicBezTo>
                        <a:pt x="1728" y="201"/>
                        <a:pt x="998" y="201"/>
                        <a:pt x="267" y="200"/>
                      </a:cubicBezTo>
                      <a:cubicBezTo>
                        <a:pt x="238" y="200"/>
                        <a:pt x="233" y="208"/>
                        <a:pt x="233" y="235"/>
                      </a:cubicBezTo>
                      <a:cubicBezTo>
                        <a:pt x="233" y="1159"/>
                        <a:pt x="233" y="2084"/>
                        <a:pt x="233" y="3008"/>
                      </a:cubicBezTo>
                      <a:cubicBezTo>
                        <a:pt x="233" y="3047"/>
                        <a:pt x="233" y="3047"/>
                        <a:pt x="272" y="3047"/>
                      </a:cubicBezTo>
                      <a:cubicBezTo>
                        <a:pt x="1732" y="3047"/>
                        <a:pt x="3192" y="3047"/>
                        <a:pt x="4652" y="3047"/>
                      </a:cubicBezTo>
                      <a:cubicBezTo>
                        <a:pt x="4679" y="3047"/>
                        <a:pt x="4686" y="3040"/>
                        <a:pt x="4686" y="3013"/>
                      </a:cubicBezTo>
                      <a:cubicBezTo>
                        <a:pt x="4685" y="2087"/>
                        <a:pt x="4685" y="1161"/>
                        <a:pt x="4686" y="235"/>
                      </a:cubicBezTo>
                      <a:cubicBezTo>
                        <a:pt x="4686" y="207"/>
                        <a:pt x="4680" y="200"/>
                        <a:pt x="4652" y="200"/>
                      </a:cubicBezTo>
                      <a:cubicBezTo>
                        <a:pt x="3921" y="201"/>
                        <a:pt x="3190" y="201"/>
                        <a:pt x="2459" y="2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 10">
                  <a:extLst>
                    <a:ext uri="{FF2B5EF4-FFF2-40B4-BE49-F238E27FC236}">
                      <a16:creationId xmlns="" xmlns:a16="http://schemas.microsoft.com/office/drawing/2014/main" id="{85FD7E1C-5150-42F5-A781-8F144F12A3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7132" y="5357431"/>
                  <a:ext cx="866809" cy="79291"/>
                </a:xfrm>
                <a:custGeom>
                  <a:avLst/>
                  <a:gdLst>
                    <a:gd name="T0" fmla="*/ 0 w 903"/>
                    <a:gd name="T1" fmla="*/ 0 h 83"/>
                    <a:gd name="T2" fmla="*/ 903 w 903"/>
                    <a:gd name="T3" fmla="*/ 0 h 83"/>
                    <a:gd name="T4" fmla="*/ 816 w 903"/>
                    <a:gd name="T5" fmla="*/ 83 h 83"/>
                    <a:gd name="T6" fmla="*/ 87 w 903"/>
                    <a:gd name="T7" fmla="*/ 83 h 83"/>
                    <a:gd name="T8" fmla="*/ 0 w 903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3" h="83">
                      <a:moveTo>
                        <a:pt x="0" y="0"/>
                      </a:moveTo>
                      <a:cubicBezTo>
                        <a:pt x="301" y="0"/>
                        <a:pt x="602" y="0"/>
                        <a:pt x="903" y="0"/>
                      </a:cubicBezTo>
                      <a:cubicBezTo>
                        <a:pt x="900" y="45"/>
                        <a:pt x="861" y="83"/>
                        <a:pt x="816" y="83"/>
                      </a:cubicBezTo>
                      <a:cubicBezTo>
                        <a:pt x="573" y="83"/>
                        <a:pt x="330" y="83"/>
                        <a:pt x="87" y="83"/>
                      </a:cubicBezTo>
                      <a:cubicBezTo>
                        <a:pt x="42" y="83"/>
                        <a:pt x="2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 11">
                  <a:extLst>
                    <a:ext uri="{FF2B5EF4-FFF2-40B4-BE49-F238E27FC236}">
                      <a16:creationId xmlns="" xmlns:a16="http://schemas.microsoft.com/office/drawing/2014/main" id="{5AB9C307-31AF-4259-9F7E-ED2329847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810" y="5356661"/>
                  <a:ext cx="5787454" cy="144725"/>
                </a:xfrm>
                <a:custGeom>
                  <a:avLst/>
                  <a:gdLst>
                    <a:gd name="T0" fmla="*/ 135 w 6031"/>
                    <a:gd name="T1" fmla="*/ 150 h 151"/>
                    <a:gd name="T2" fmla="*/ 1969 w 6031"/>
                    <a:gd name="T3" fmla="*/ 151 h 151"/>
                    <a:gd name="T4" fmla="*/ 1969 w 6031"/>
                    <a:gd name="T5" fmla="*/ 150 h 151"/>
                    <a:gd name="T6" fmla="*/ 2640 w 6031"/>
                    <a:gd name="T7" fmla="*/ 150 h 151"/>
                    <a:gd name="T8" fmla="*/ 2772 w 6031"/>
                    <a:gd name="T9" fmla="*/ 151 h 151"/>
                    <a:gd name="T10" fmla="*/ 2977 w 6031"/>
                    <a:gd name="T11" fmla="*/ 151 h 151"/>
                    <a:gd name="T12" fmla="*/ 3343 w 6031"/>
                    <a:gd name="T13" fmla="*/ 151 h 151"/>
                    <a:gd name="T14" fmla="*/ 4495 w 6031"/>
                    <a:gd name="T15" fmla="*/ 151 h 151"/>
                    <a:gd name="T16" fmla="*/ 4698 w 6031"/>
                    <a:gd name="T17" fmla="*/ 151 h 151"/>
                    <a:gd name="T18" fmla="*/ 5896 w 6031"/>
                    <a:gd name="T19" fmla="*/ 150 h 151"/>
                    <a:gd name="T20" fmla="*/ 6025 w 6031"/>
                    <a:gd name="T21" fmla="*/ 147 h 151"/>
                    <a:gd name="T22" fmla="*/ 6029 w 6031"/>
                    <a:gd name="T23" fmla="*/ 36 h 151"/>
                    <a:gd name="T24" fmla="*/ 5994 w 6031"/>
                    <a:gd name="T25" fmla="*/ 0 h 151"/>
                    <a:gd name="T26" fmla="*/ 4782 w 6031"/>
                    <a:gd name="T27" fmla="*/ 1 h 151"/>
                    <a:gd name="T28" fmla="*/ 3467 w 6031"/>
                    <a:gd name="T29" fmla="*/ 1 h 151"/>
                    <a:gd name="T30" fmla="*/ 3380 w 6031"/>
                    <a:gd name="T31" fmla="*/ 85 h 151"/>
                    <a:gd name="T32" fmla="*/ 2651 w 6031"/>
                    <a:gd name="T33" fmla="*/ 85 h 151"/>
                    <a:gd name="T34" fmla="*/ 2564 w 6031"/>
                    <a:gd name="T35" fmla="*/ 1 h 151"/>
                    <a:gd name="T36" fmla="*/ 1249 w 6031"/>
                    <a:gd name="T37" fmla="*/ 1 h 151"/>
                    <a:gd name="T38" fmla="*/ 37 w 6031"/>
                    <a:gd name="T39" fmla="*/ 0 h 151"/>
                    <a:gd name="T40" fmla="*/ 2 w 6031"/>
                    <a:gd name="T41" fmla="*/ 36 h 151"/>
                    <a:gd name="T42" fmla="*/ 6 w 6031"/>
                    <a:gd name="T43" fmla="*/ 147 h 151"/>
                    <a:gd name="T44" fmla="*/ 135 w 6031"/>
                    <a:gd name="T45" fmla="*/ 150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031" h="151">
                      <a:moveTo>
                        <a:pt x="135" y="150"/>
                      </a:moveTo>
                      <a:cubicBezTo>
                        <a:pt x="746" y="151"/>
                        <a:pt x="1358" y="151"/>
                        <a:pt x="1969" y="151"/>
                      </a:cubicBezTo>
                      <a:cubicBezTo>
                        <a:pt x="1969" y="150"/>
                        <a:pt x="1969" y="150"/>
                        <a:pt x="1969" y="150"/>
                      </a:cubicBezTo>
                      <a:cubicBezTo>
                        <a:pt x="2193" y="150"/>
                        <a:pt x="2416" y="150"/>
                        <a:pt x="2640" y="150"/>
                      </a:cubicBezTo>
                      <a:cubicBezTo>
                        <a:pt x="2684" y="150"/>
                        <a:pt x="2728" y="151"/>
                        <a:pt x="2772" y="151"/>
                      </a:cubicBezTo>
                      <a:cubicBezTo>
                        <a:pt x="2840" y="151"/>
                        <a:pt x="2909" y="151"/>
                        <a:pt x="2977" y="151"/>
                      </a:cubicBezTo>
                      <a:cubicBezTo>
                        <a:pt x="3099" y="150"/>
                        <a:pt x="3221" y="151"/>
                        <a:pt x="3343" y="151"/>
                      </a:cubicBezTo>
                      <a:cubicBezTo>
                        <a:pt x="3727" y="151"/>
                        <a:pt x="4111" y="151"/>
                        <a:pt x="4495" y="151"/>
                      </a:cubicBezTo>
                      <a:cubicBezTo>
                        <a:pt x="4564" y="151"/>
                        <a:pt x="4631" y="151"/>
                        <a:pt x="4698" y="151"/>
                      </a:cubicBezTo>
                      <a:cubicBezTo>
                        <a:pt x="5097" y="151"/>
                        <a:pt x="5497" y="151"/>
                        <a:pt x="5896" y="150"/>
                      </a:cubicBezTo>
                      <a:cubicBezTo>
                        <a:pt x="5938" y="150"/>
                        <a:pt x="5983" y="146"/>
                        <a:pt x="6025" y="147"/>
                      </a:cubicBezTo>
                      <a:cubicBezTo>
                        <a:pt x="6031" y="133"/>
                        <a:pt x="6029" y="73"/>
                        <a:pt x="6029" y="36"/>
                      </a:cubicBezTo>
                      <a:cubicBezTo>
                        <a:pt x="6029" y="8"/>
                        <a:pt x="6023" y="0"/>
                        <a:pt x="5994" y="0"/>
                      </a:cubicBezTo>
                      <a:cubicBezTo>
                        <a:pt x="5821" y="1"/>
                        <a:pt x="4974" y="1"/>
                        <a:pt x="4782" y="1"/>
                      </a:cubicBezTo>
                      <a:cubicBezTo>
                        <a:pt x="4608" y="1"/>
                        <a:pt x="3467" y="1"/>
                        <a:pt x="3467" y="1"/>
                      </a:cubicBezTo>
                      <a:cubicBezTo>
                        <a:pt x="3464" y="46"/>
                        <a:pt x="3425" y="84"/>
                        <a:pt x="3380" y="85"/>
                      </a:cubicBezTo>
                      <a:cubicBezTo>
                        <a:pt x="3137" y="85"/>
                        <a:pt x="2894" y="85"/>
                        <a:pt x="2651" y="85"/>
                      </a:cubicBezTo>
                      <a:cubicBezTo>
                        <a:pt x="2606" y="84"/>
                        <a:pt x="2566" y="46"/>
                        <a:pt x="2564" y="1"/>
                      </a:cubicBezTo>
                      <a:cubicBezTo>
                        <a:pt x="2564" y="1"/>
                        <a:pt x="1413" y="1"/>
                        <a:pt x="1249" y="1"/>
                      </a:cubicBezTo>
                      <a:cubicBezTo>
                        <a:pt x="1057" y="1"/>
                        <a:pt x="210" y="1"/>
                        <a:pt x="37" y="0"/>
                      </a:cubicBezTo>
                      <a:cubicBezTo>
                        <a:pt x="8" y="0"/>
                        <a:pt x="2" y="8"/>
                        <a:pt x="2" y="36"/>
                      </a:cubicBezTo>
                      <a:cubicBezTo>
                        <a:pt x="2" y="72"/>
                        <a:pt x="0" y="133"/>
                        <a:pt x="6" y="147"/>
                      </a:cubicBezTo>
                      <a:cubicBezTo>
                        <a:pt x="48" y="146"/>
                        <a:pt x="93" y="150"/>
                        <a:pt x="135" y="150"/>
                      </a:cubicBezTo>
                      <a:close/>
                    </a:path>
                  </a:pathLst>
                </a:custGeom>
                <a:solidFill>
                  <a:srgbClr val="F5F6F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 14">
                  <a:extLst>
                    <a:ext uri="{FF2B5EF4-FFF2-40B4-BE49-F238E27FC236}">
                      <a16:creationId xmlns="" xmlns:a16="http://schemas.microsoft.com/office/drawing/2014/main" id="{8907C565-0C78-41C2-89D2-22E10B97DB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2198" y="5497537"/>
                  <a:ext cx="5776677" cy="70053"/>
                </a:xfrm>
                <a:custGeom>
                  <a:avLst/>
                  <a:gdLst>
                    <a:gd name="T0" fmla="*/ 5890 w 6019"/>
                    <a:gd name="T1" fmla="*/ 3 h 73"/>
                    <a:gd name="T2" fmla="*/ 3337 w 6019"/>
                    <a:gd name="T3" fmla="*/ 4 h 73"/>
                    <a:gd name="T4" fmla="*/ 2892 w 6019"/>
                    <a:gd name="T5" fmla="*/ 5 h 73"/>
                    <a:gd name="T6" fmla="*/ 2634 w 6019"/>
                    <a:gd name="T7" fmla="*/ 3 h 73"/>
                    <a:gd name="T8" fmla="*/ 1963 w 6019"/>
                    <a:gd name="T9" fmla="*/ 4 h 73"/>
                    <a:gd name="T10" fmla="*/ 1963 w 6019"/>
                    <a:gd name="T11" fmla="*/ 4 h 73"/>
                    <a:gd name="T12" fmla="*/ 129 w 6019"/>
                    <a:gd name="T13" fmla="*/ 3 h 73"/>
                    <a:gd name="T14" fmla="*/ 0 w 6019"/>
                    <a:gd name="T15" fmla="*/ 0 h 73"/>
                    <a:gd name="T16" fmla="*/ 117 w 6019"/>
                    <a:gd name="T17" fmla="*/ 59 h 73"/>
                    <a:gd name="T18" fmla="*/ 579 w 6019"/>
                    <a:gd name="T19" fmla="*/ 70 h 73"/>
                    <a:gd name="T20" fmla="*/ 1963 w 6019"/>
                    <a:gd name="T21" fmla="*/ 71 h 73"/>
                    <a:gd name="T22" fmla="*/ 1963 w 6019"/>
                    <a:gd name="T23" fmla="*/ 71 h 73"/>
                    <a:gd name="T24" fmla="*/ 5440 w 6019"/>
                    <a:gd name="T25" fmla="*/ 70 h 73"/>
                    <a:gd name="T26" fmla="*/ 5902 w 6019"/>
                    <a:gd name="T27" fmla="*/ 59 h 73"/>
                    <a:gd name="T28" fmla="*/ 6019 w 6019"/>
                    <a:gd name="T29" fmla="*/ 0 h 73"/>
                    <a:gd name="T30" fmla="*/ 5890 w 6019"/>
                    <a:gd name="T31" fmla="*/ 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019" h="73">
                      <a:moveTo>
                        <a:pt x="5890" y="3"/>
                      </a:moveTo>
                      <a:cubicBezTo>
                        <a:pt x="5039" y="4"/>
                        <a:pt x="4188" y="4"/>
                        <a:pt x="3337" y="4"/>
                      </a:cubicBezTo>
                      <a:cubicBezTo>
                        <a:pt x="3189" y="4"/>
                        <a:pt x="3040" y="3"/>
                        <a:pt x="2892" y="5"/>
                      </a:cubicBezTo>
                      <a:cubicBezTo>
                        <a:pt x="2806" y="6"/>
                        <a:pt x="2720" y="3"/>
                        <a:pt x="2634" y="3"/>
                      </a:cubicBezTo>
                      <a:cubicBezTo>
                        <a:pt x="2410" y="4"/>
                        <a:pt x="2187" y="4"/>
                        <a:pt x="1963" y="4"/>
                      </a:cubicBezTo>
                      <a:cubicBezTo>
                        <a:pt x="1963" y="4"/>
                        <a:pt x="1963" y="4"/>
                        <a:pt x="1963" y="4"/>
                      </a:cubicBezTo>
                      <a:cubicBezTo>
                        <a:pt x="1352" y="4"/>
                        <a:pt x="740" y="4"/>
                        <a:pt x="129" y="3"/>
                      </a:cubicBezTo>
                      <a:cubicBezTo>
                        <a:pt x="87" y="3"/>
                        <a:pt x="42" y="0"/>
                        <a:pt x="0" y="0"/>
                      </a:cubicBezTo>
                      <a:cubicBezTo>
                        <a:pt x="20" y="41"/>
                        <a:pt x="74" y="53"/>
                        <a:pt x="117" y="59"/>
                      </a:cubicBezTo>
                      <a:cubicBezTo>
                        <a:pt x="279" y="73"/>
                        <a:pt x="425" y="70"/>
                        <a:pt x="579" y="70"/>
                      </a:cubicBezTo>
                      <a:cubicBezTo>
                        <a:pt x="1040" y="71"/>
                        <a:pt x="1502" y="71"/>
                        <a:pt x="1963" y="71"/>
                      </a:cubicBezTo>
                      <a:cubicBezTo>
                        <a:pt x="1963" y="71"/>
                        <a:pt x="1963" y="71"/>
                        <a:pt x="1963" y="71"/>
                      </a:cubicBezTo>
                      <a:cubicBezTo>
                        <a:pt x="3122" y="71"/>
                        <a:pt x="4281" y="71"/>
                        <a:pt x="5440" y="70"/>
                      </a:cubicBezTo>
                      <a:cubicBezTo>
                        <a:pt x="5594" y="70"/>
                        <a:pt x="5740" y="73"/>
                        <a:pt x="5902" y="59"/>
                      </a:cubicBezTo>
                      <a:cubicBezTo>
                        <a:pt x="5945" y="53"/>
                        <a:pt x="5999" y="41"/>
                        <a:pt x="6019" y="0"/>
                      </a:cubicBezTo>
                      <a:cubicBezTo>
                        <a:pt x="5977" y="0"/>
                        <a:pt x="5932" y="3"/>
                        <a:pt x="5890" y="3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4" name="Oval 73">
                <a:extLst>
                  <a:ext uri="{FF2B5EF4-FFF2-40B4-BE49-F238E27FC236}">
                    <a16:creationId xmlns="" xmlns:a16="http://schemas.microsoft.com/office/drawing/2014/main" id="{BAF5A628-6503-4946-B4EE-A663FE88D56F}"/>
                  </a:ext>
                </a:extLst>
              </p:cNvPr>
              <p:cNvSpPr/>
              <p:nvPr/>
            </p:nvSpPr>
            <p:spPr>
              <a:xfrm>
                <a:off x="7717679" y="1836105"/>
                <a:ext cx="67317" cy="6731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21">
              <a:extLst>
                <a:ext uri="{FF2B5EF4-FFF2-40B4-BE49-F238E27FC236}">
                  <a16:creationId xmlns="" xmlns:a16="http://schemas.microsoft.com/office/drawing/2014/main" id="{E658A62A-01A1-4C4C-BE71-6DBE9616E94C}"/>
                </a:ext>
              </a:extLst>
            </p:cNvPr>
            <p:cNvGrpSpPr/>
            <p:nvPr/>
          </p:nvGrpSpPr>
          <p:grpSpPr>
            <a:xfrm>
              <a:off x="3734989" y="3549479"/>
              <a:ext cx="957503" cy="1568158"/>
              <a:chOff x="704460" y="1450220"/>
              <a:chExt cx="2342184" cy="383592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9E6FB3A8-FF10-4EAB-AD46-551969DDF4D4}"/>
                  </a:ext>
                </a:extLst>
              </p:cNvPr>
              <p:cNvSpPr/>
              <p:nvPr/>
            </p:nvSpPr>
            <p:spPr>
              <a:xfrm>
                <a:off x="1054174" y="1853531"/>
                <a:ext cx="1633929" cy="32586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" name="Group 12">
                <a:extLst>
                  <a:ext uri="{FF2B5EF4-FFF2-40B4-BE49-F238E27FC236}">
                    <a16:creationId xmlns="" xmlns:a16="http://schemas.microsoft.com/office/drawing/2014/main" id="{B063DBBF-5305-45B0-8552-D23499AF8E63}"/>
                  </a:ext>
                </a:extLst>
              </p:cNvPr>
              <p:cNvGrpSpPr/>
              <p:nvPr/>
            </p:nvGrpSpPr>
            <p:grpSpPr>
              <a:xfrm>
                <a:off x="704460" y="1450220"/>
                <a:ext cx="2342184" cy="3835929"/>
                <a:chOff x="1312561" y="1955177"/>
                <a:chExt cx="2342184" cy="3835929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="" xmlns:a16="http://schemas.microsoft.com/office/drawing/2014/main" id="{120A1ED8-4CB2-4FD1-8ACB-8621975B9EE9}"/>
                    </a:ext>
                  </a:extLst>
                </p:cNvPr>
                <p:cNvSpPr/>
                <p:nvPr/>
              </p:nvSpPr>
              <p:spPr>
                <a:xfrm>
                  <a:off x="1312561" y="5631321"/>
                  <a:ext cx="2342184" cy="159785"/>
                </a:xfrm>
                <a:prstGeom prst="ellipse">
                  <a:avLst/>
                </a:prstGeom>
                <a:solidFill>
                  <a:schemeClr val="tx2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Freeform 6"/>
                <p:cNvSpPr>
                  <a:spLocks noEditPoints="1"/>
                </p:cNvSpPr>
                <p:nvPr/>
              </p:nvSpPr>
              <p:spPr bwMode="auto">
                <a:xfrm>
                  <a:off x="1577592" y="1955177"/>
                  <a:ext cx="1812459" cy="3756037"/>
                </a:xfrm>
                <a:custGeom>
                  <a:avLst/>
                  <a:gdLst>
                    <a:gd name="T0" fmla="*/ 1022 w 1022"/>
                    <a:gd name="T1" fmla="*/ 890 h 2118"/>
                    <a:gd name="T2" fmla="*/ 1022 w 1022"/>
                    <a:gd name="T3" fmla="*/ 157 h 2118"/>
                    <a:gd name="T4" fmla="*/ 1014 w 1022"/>
                    <a:gd name="T5" fmla="*/ 101 h 2118"/>
                    <a:gd name="T6" fmla="*/ 868 w 1022"/>
                    <a:gd name="T7" fmla="*/ 1 h 2118"/>
                    <a:gd name="T8" fmla="*/ 162 w 1022"/>
                    <a:gd name="T9" fmla="*/ 0 h 2118"/>
                    <a:gd name="T10" fmla="*/ 87 w 1022"/>
                    <a:gd name="T11" fmla="*/ 16 h 2118"/>
                    <a:gd name="T12" fmla="*/ 14 w 1022"/>
                    <a:gd name="T13" fmla="*/ 91 h 2118"/>
                    <a:gd name="T14" fmla="*/ 0 w 1022"/>
                    <a:gd name="T15" fmla="*/ 166 h 2118"/>
                    <a:gd name="T16" fmla="*/ 0 w 1022"/>
                    <a:gd name="T17" fmla="*/ 1953 h 2118"/>
                    <a:gd name="T18" fmla="*/ 1 w 1022"/>
                    <a:gd name="T19" fmla="*/ 1967 h 2118"/>
                    <a:gd name="T20" fmla="*/ 38 w 1022"/>
                    <a:gd name="T21" fmla="*/ 2064 h 2118"/>
                    <a:gd name="T22" fmla="*/ 137 w 1022"/>
                    <a:gd name="T23" fmla="*/ 2115 h 2118"/>
                    <a:gd name="T24" fmla="*/ 226 w 1022"/>
                    <a:gd name="T25" fmla="*/ 2117 h 2118"/>
                    <a:gd name="T26" fmla="*/ 872 w 1022"/>
                    <a:gd name="T27" fmla="*/ 2117 h 2118"/>
                    <a:gd name="T28" fmla="*/ 977 w 1022"/>
                    <a:gd name="T29" fmla="*/ 2072 h 2118"/>
                    <a:gd name="T30" fmla="*/ 1022 w 1022"/>
                    <a:gd name="T31" fmla="*/ 1957 h 2118"/>
                    <a:gd name="T32" fmla="*/ 1022 w 1022"/>
                    <a:gd name="T33" fmla="*/ 890 h 2118"/>
                    <a:gd name="T34" fmla="*/ 428 w 1022"/>
                    <a:gd name="T35" fmla="*/ 127 h 2118"/>
                    <a:gd name="T36" fmla="*/ 442 w 1022"/>
                    <a:gd name="T37" fmla="*/ 116 h 2118"/>
                    <a:gd name="T38" fmla="*/ 512 w 1022"/>
                    <a:gd name="T39" fmla="*/ 117 h 2118"/>
                    <a:gd name="T40" fmla="*/ 576 w 1022"/>
                    <a:gd name="T41" fmla="*/ 116 h 2118"/>
                    <a:gd name="T42" fmla="*/ 582 w 1022"/>
                    <a:gd name="T43" fmla="*/ 117 h 2118"/>
                    <a:gd name="T44" fmla="*/ 595 w 1022"/>
                    <a:gd name="T45" fmla="*/ 128 h 2118"/>
                    <a:gd name="T46" fmla="*/ 583 w 1022"/>
                    <a:gd name="T47" fmla="*/ 140 h 2118"/>
                    <a:gd name="T48" fmla="*/ 440 w 1022"/>
                    <a:gd name="T49" fmla="*/ 140 h 2118"/>
                    <a:gd name="T50" fmla="*/ 428 w 1022"/>
                    <a:gd name="T51" fmla="*/ 127 h 2118"/>
                    <a:gd name="T52" fmla="*/ 511 w 1022"/>
                    <a:gd name="T53" fmla="*/ 2064 h 2118"/>
                    <a:gd name="T54" fmla="*/ 430 w 1022"/>
                    <a:gd name="T55" fmla="*/ 1983 h 2118"/>
                    <a:gd name="T56" fmla="*/ 512 w 1022"/>
                    <a:gd name="T57" fmla="*/ 1901 h 2118"/>
                    <a:gd name="T58" fmla="*/ 593 w 1022"/>
                    <a:gd name="T59" fmla="*/ 1983 h 2118"/>
                    <a:gd name="T60" fmla="*/ 511 w 1022"/>
                    <a:gd name="T61" fmla="*/ 2064 h 2118"/>
                    <a:gd name="T62" fmla="*/ 946 w 1022"/>
                    <a:gd name="T63" fmla="*/ 1848 h 2118"/>
                    <a:gd name="T64" fmla="*/ 75 w 1022"/>
                    <a:gd name="T65" fmla="*/ 1848 h 2118"/>
                    <a:gd name="T66" fmla="*/ 62 w 1022"/>
                    <a:gd name="T67" fmla="*/ 1835 h 2118"/>
                    <a:gd name="T68" fmla="*/ 62 w 1022"/>
                    <a:gd name="T69" fmla="*/ 270 h 2118"/>
                    <a:gd name="T70" fmla="*/ 75 w 1022"/>
                    <a:gd name="T71" fmla="*/ 256 h 2118"/>
                    <a:gd name="T72" fmla="*/ 946 w 1022"/>
                    <a:gd name="T73" fmla="*/ 256 h 2118"/>
                    <a:gd name="T74" fmla="*/ 960 w 1022"/>
                    <a:gd name="T75" fmla="*/ 271 h 2118"/>
                    <a:gd name="T76" fmla="*/ 960 w 1022"/>
                    <a:gd name="T77" fmla="*/ 1054 h 2118"/>
                    <a:gd name="T78" fmla="*/ 960 w 1022"/>
                    <a:gd name="T79" fmla="*/ 1834 h 2118"/>
                    <a:gd name="T80" fmla="*/ 946 w 1022"/>
                    <a:gd name="T81" fmla="*/ 1848 h 2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22" h="2118">
                      <a:moveTo>
                        <a:pt x="1022" y="890"/>
                      </a:moveTo>
                      <a:cubicBezTo>
                        <a:pt x="1022" y="645"/>
                        <a:pt x="1022" y="401"/>
                        <a:pt x="1022" y="157"/>
                      </a:cubicBezTo>
                      <a:cubicBezTo>
                        <a:pt x="1022" y="138"/>
                        <a:pt x="1020" y="119"/>
                        <a:pt x="1014" y="101"/>
                      </a:cubicBezTo>
                      <a:cubicBezTo>
                        <a:pt x="991" y="40"/>
                        <a:pt x="933" y="1"/>
                        <a:pt x="868" y="1"/>
                      </a:cubicBezTo>
                      <a:cubicBezTo>
                        <a:pt x="632" y="1"/>
                        <a:pt x="397" y="1"/>
                        <a:pt x="162" y="0"/>
                      </a:cubicBezTo>
                      <a:cubicBezTo>
                        <a:pt x="136" y="0"/>
                        <a:pt x="110" y="5"/>
                        <a:pt x="87" y="16"/>
                      </a:cubicBezTo>
                      <a:cubicBezTo>
                        <a:pt x="54" y="32"/>
                        <a:pt x="29" y="57"/>
                        <a:pt x="14" y="91"/>
                      </a:cubicBezTo>
                      <a:cubicBezTo>
                        <a:pt x="3" y="115"/>
                        <a:pt x="0" y="140"/>
                        <a:pt x="0" y="166"/>
                      </a:cubicBezTo>
                      <a:cubicBezTo>
                        <a:pt x="1" y="762"/>
                        <a:pt x="0" y="1357"/>
                        <a:pt x="0" y="1953"/>
                      </a:cubicBezTo>
                      <a:cubicBezTo>
                        <a:pt x="0" y="1958"/>
                        <a:pt x="1" y="1963"/>
                        <a:pt x="1" y="1967"/>
                      </a:cubicBezTo>
                      <a:cubicBezTo>
                        <a:pt x="2" y="2004"/>
                        <a:pt x="12" y="2037"/>
                        <a:pt x="38" y="2064"/>
                      </a:cubicBezTo>
                      <a:cubicBezTo>
                        <a:pt x="65" y="2093"/>
                        <a:pt x="97" y="2113"/>
                        <a:pt x="137" y="2115"/>
                      </a:cubicBezTo>
                      <a:cubicBezTo>
                        <a:pt x="166" y="2117"/>
                        <a:pt x="196" y="2117"/>
                        <a:pt x="226" y="2117"/>
                      </a:cubicBezTo>
                      <a:cubicBezTo>
                        <a:pt x="316" y="2117"/>
                        <a:pt x="756" y="2118"/>
                        <a:pt x="872" y="2117"/>
                      </a:cubicBezTo>
                      <a:cubicBezTo>
                        <a:pt x="912" y="2117"/>
                        <a:pt x="948" y="2101"/>
                        <a:pt x="977" y="2072"/>
                      </a:cubicBezTo>
                      <a:cubicBezTo>
                        <a:pt x="1009" y="2041"/>
                        <a:pt x="1022" y="2002"/>
                        <a:pt x="1022" y="1957"/>
                      </a:cubicBezTo>
                      <a:cubicBezTo>
                        <a:pt x="1022" y="1601"/>
                        <a:pt x="1022" y="1245"/>
                        <a:pt x="1022" y="890"/>
                      </a:cubicBezTo>
                      <a:close/>
                      <a:moveTo>
                        <a:pt x="428" y="127"/>
                      </a:moveTo>
                      <a:cubicBezTo>
                        <a:pt x="429" y="120"/>
                        <a:pt x="434" y="116"/>
                        <a:pt x="442" y="116"/>
                      </a:cubicBezTo>
                      <a:cubicBezTo>
                        <a:pt x="465" y="117"/>
                        <a:pt x="489" y="117"/>
                        <a:pt x="512" y="117"/>
                      </a:cubicBezTo>
                      <a:cubicBezTo>
                        <a:pt x="533" y="116"/>
                        <a:pt x="555" y="116"/>
                        <a:pt x="576" y="116"/>
                      </a:cubicBezTo>
                      <a:cubicBezTo>
                        <a:pt x="578" y="116"/>
                        <a:pt x="580" y="116"/>
                        <a:pt x="582" y="117"/>
                      </a:cubicBezTo>
                      <a:cubicBezTo>
                        <a:pt x="590" y="117"/>
                        <a:pt x="595" y="122"/>
                        <a:pt x="595" y="128"/>
                      </a:cubicBezTo>
                      <a:cubicBezTo>
                        <a:pt x="595" y="136"/>
                        <a:pt x="590" y="140"/>
                        <a:pt x="583" y="140"/>
                      </a:cubicBezTo>
                      <a:cubicBezTo>
                        <a:pt x="535" y="140"/>
                        <a:pt x="488" y="140"/>
                        <a:pt x="440" y="140"/>
                      </a:cubicBezTo>
                      <a:cubicBezTo>
                        <a:pt x="432" y="140"/>
                        <a:pt x="427" y="133"/>
                        <a:pt x="428" y="127"/>
                      </a:cubicBezTo>
                      <a:close/>
                      <a:moveTo>
                        <a:pt x="511" y="2064"/>
                      </a:moveTo>
                      <a:cubicBezTo>
                        <a:pt x="466" y="2064"/>
                        <a:pt x="430" y="2029"/>
                        <a:pt x="430" y="1983"/>
                      </a:cubicBezTo>
                      <a:cubicBezTo>
                        <a:pt x="430" y="1936"/>
                        <a:pt x="467" y="1902"/>
                        <a:pt x="512" y="1901"/>
                      </a:cubicBezTo>
                      <a:cubicBezTo>
                        <a:pt x="556" y="1902"/>
                        <a:pt x="593" y="1936"/>
                        <a:pt x="593" y="1983"/>
                      </a:cubicBezTo>
                      <a:cubicBezTo>
                        <a:pt x="592" y="2031"/>
                        <a:pt x="554" y="2065"/>
                        <a:pt x="511" y="2064"/>
                      </a:cubicBezTo>
                      <a:close/>
                      <a:moveTo>
                        <a:pt x="946" y="1848"/>
                      </a:moveTo>
                      <a:cubicBezTo>
                        <a:pt x="655" y="1848"/>
                        <a:pt x="365" y="1848"/>
                        <a:pt x="75" y="1848"/>
                      </a:cubicBezTo>
                      <a:cubicBezTo>
                        <a:pt x="60" y="1848"/>
                        <a:pt x="62" y="1850"/>
                        <a:pt x="62" y="1835"/>
                      </a:cubicBezTo>
                      <a:cubicBezTo>
                        <a:pt x="62" y="1313"/>
                        <a:pt x="62" y="791"/>
                        <a:pt x="62" y="270"/>
                      </a:cubicBezTo>
                      <a:cubicBezTo>
                        <a:pt x="62" y="256"/>
                        <a:pt x="62" y="256"/>
                        <a:pt x="75" y="256"/>
                      </a:cubicBezTo>
                      <a:cubicBezTo>
                        <a:pt x="365" y="256"/>
                        <a:pt x="656" y="256"/>
                        <a:pt x="946" y="256"/>
                      </a:cubicBezTo>
                      <a:cubicBezTo>
                        <a:pt x="960" y="256"/>
                        <a:pt x="960" y="256"/>
                        <a:pt x="960" y="271"/>
                      </a:cubicBezTo>
                      <a:cubicBezTo>
                        <a:pt x="960" y="532"/>
                        <a:pt x="960" y="793"/>
                        <a:pt x="960" y="1054"/>
                      </a:cubicBezTo>
                      <a:cubicBezTo>
                        <a:pt x="960" y="1314"/>
                        <a:pt x="960" y="1574"/>
                        <a:pt x="960" y="1834"/>
                      </a:cubicBezTo>
                      <a:cubicBezTo>
                        <a:pt x="960" y="1851"/>
                        <a:pt x="961" y="1848"/>
                        <a:pt x="946" y="18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" name="Group 33">
              <a:extLst>
                <a:ext uri="{FF2B5EF4-FFF2-40B4-BE49-F238E27FC236}">
                  <a16:creationId xmlns="" xmlns:a16="http://schemas.microsoft.com/office/drawing/2014/main" id="{E52CADF3-F735-4567-A0E7-85CFEE7C73C3}"/>
                </a:ext>
              </a:extLst>
            </p:cNvPr>
            <p:cNvGrpSpPr/>
            <p:nvPr/>
          </p:nvGrpSpPr>
          <p:grpSpPr>
            <a:xfrm>
              <a:off x="6331083" y="1705481"/>
              <a:ext cx="4139487" cy="3412156"/>
              <a:chOff x="6118550" y="1438600"/>
              <a:chExt cx="5393733" cy="444602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="" xmlns:a16="http://schemas.microsoft.com/office/drawing/2014/main" id="{C2D04213-47D6-4322-A140-5CF338CB8F24}"/>
                  </a:ext>
                </a:extLst>
              </p:cNvPr>
              <p:cNvSpPr/>
              <p:nvPr/>
            </p:nvSpPr>
            <p:spPr>
              <a:xfrm>
                <a:off x="6272748" y="1607924"/>
                <a:ext cx="5109627" cy="294345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" name="Group 14">
                <a:extLst>
                  <a:ext uri="{FF2B5EF4-FFF2-40B4-BE49-F238E27FC236}">
                    <a16:creationId xmlns="" xmlns:a16="http://schemas.microsoft.com/office/drawing/2014/main" id="{295C4EA7-D240-45CA-8CA2-2451B3542F7C}"/>
                  </a:ext>
                </a:extLst>
              </p:cNvPr>
              <p:cNvGrpSpPr/>
              <p:nvPr/>
            </p:nvGrpSpPr>
            <p:grpSpPr>
              <a:xfrm>
                <a:off x="6118550" y="1438600"/>
                <a:ext cx="5393733" cy="4446025"/>
                <a:chOff x="13423621" y="1267510"/>
                <a:chExt cx="5393733" cy="4446025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="" xmlns:a16="http://schemas.microsoft.com/office/drawing/2014/main" id="{A0C0C33E-7558-4D07-822A-5C7FED2A0330}"/>
                    </a:ext>
                  </a:extLst>
                </p:cNvPr>
                <p:cNvSpPr/>
                <p:nvPr/>
              </p:nvSpPr>
              <p:spPr>
                <a:xfrm>
                  <a:off x="14736954" y="5533855"/>
                  <a:ext cx="2812297" cy="179680"/>
                </a:xfrm>
                <a:prstGeom prst="ellipse">
                  <a:avLst/>
                </a:prstGeom>
                <a:solidFill>
                  <a:schemeClr val="tx2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" name="Group 79">
                  <a:extLst>
                    <a:ext uri="{FF2B5EF4-FFF2-40B4-BE49-F238E27FC236}">
                      <a16:creationId xmlns="" xmlns:a16="http://schemas.microsoft.com/office/drawing/2014/main" id="{8CC49488-CEA4-4C79-8B0F-081947D96B75}"/>
                    </a:ext>
                  </a:extLst>
                </p:cNvPr>
                <p:cNvGrpSpPr/>
                <p:nvPr/>
              </p:nvGrpSpPr>
              <p:grpSpPr>
                <a:xfrm>
                  <a:off x="13423621" y="1267510"/>
                  <a:ext cx="5393733" cy="4308307"/>
                  <a:chOff x="2244725" y="2692929"/>
                  <a:chExt cx="3076575" cy="2457450"/>
                </a:xfrm>
              </p:grpSpPr>
              <p:sp>
                <p:nvSpPr>
                  <p:cNvPr id="81" name="Freeform 14">
                    <a:extLst>
                      <a:ext uri="{FF2B5EF4-FFF2-40B4-BE49-F238E27FC236}">
                        <a16:creationId xmlns="" xmlns:a16="http://schemas.microsoft.com/office/drawing/2014/main" id="{AD1D852B-9835-4BE6-A735-D12D7905F2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44725" y="4442354"/>
                    <a:ext cx="3076575" cy="369888"/>
                  </a:xfrm>
                  <a:custGeom>
                    <a:avLst/>
                    <a:gdLst>
                      <a:gd name="T0" fmla="*/ 373 w 966"/>
                      <a:gd name="T1" fmla="*/ 116 h 116"/>
                      <a:gd name="T2" fmla="*/ 145 w 966"/>
                      <a:gd name="T3" fmla="*/ 116 h 116"/>
                      <a:gd name="T4" fmla="*/ 36 w 966"/>
                      <a:gd name="T5" fmla="*/ 116 h 116"/>
                      <a:gd name="T6" fmla="*/ 2 w 966"/>
                      <a:gd name="T7" fmla="*/ 89 h 116"/>
                      <a:gd name="T8" fmla="*/ 0 w 966"/>
                      <a:gd name="T9" fmla="*/ 75 h 116"/>
                      <a:gd name="T10" fmla="*/ 0 w 966"/>
                      <a:gd name="T11" fmla="*/ 0 h 116"/>
                      <a:gd name="T12" fmla="*/ 943 w 966"/>
                      <a:gd name="T13" fmla="*/ 0 h 116"/>
                      <a:gd name="T14" fmla="*/ 966 w 966"/>
                      <a:gd name="T15" fmla="*/ 0 h 116"/>
                      <a:gd name="T16" fmla="*/ 966 w 966"/>
                      <a:gd name="T17" fmla="*/ 79 h 116"/>
                      <a:gd name="T18" fmla="*/ 928 w 966"/>
                      <a:gd name="T19" fmla="*/ 116 h 116"/>
                      <a:gd name="T20" fmla="*/ 600 w 966"/>
                      <a:gd name="T21" fmla="*/ 116 h 116"/>
                      <a:gd name="T22" fmla="*/ 592 w 966"/>
                      <a:gd name="T23" fmla="*/ 116 h 116"/>
                      <a:gd name="T24" fmla="*/ 585 w 966"/>
                      <a:gd name="T25" fmla="*/ 116 h 116"/>
                      <a:gd name="T26" fmla="*/ 383 w 966"/>
                      <a:gd name="T27" fmla="*/ 116 h 116"/>
                      <a:gd name="T28" fmla="*/ 373 w 966"/>
                      <a:gd name="T29" fmla="*/ 116 h 1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966" h="116">
                        <a:moveTo>
                          <a:pt x="373" y="116"/>
                        </a:moveTo>
                        <a:cubicBezTo>
                          <a:pt x="297" y="116"/>
                          <a:pt x="221" y="116"/>
                          <a:pt x="145" y="116"/>
                        </a:cubicBezTo>
                        <a:cubicBezTo>
                          <a:pt x="109" y="116"/>
                          <a:pt x="72" y="116"/>
                          <a:pt x="36" y="116"/>
                        </a:cubicBezTo>
                        <a:cubicBezTo>
                          <a:pt x="21" y="116"/>
                          <a:pt x="5" y="104"/>
                          <a:pt x="2" y="89"/>
                        </a:cubicBezTo>
                        <a:cubicBezTo>
                          <a:pt x="0" y="84"/>
                          <a:pt x="0" y="80"/>
                          <a:pt x="0" y="75"/>
                        </a:cubicBezTo>
                        <a:cubicBezTo>
                          <a:pt x="0" y="52"/>
                          <a:pt x="0" y="0"/>
                          <a:pt x="0" y="0"/>
                        </a:cubicBezTo>
                        <a:cubicBezTo>
                          <a:pt x="0" y="0"/>
                          <a:pt x="631" y="0"/>
                          <a:pt x="943" y="0"/>
                        </a:cubicBezTo>
                        <a:cubicBezTo>
                          <a:pt x="950" y="0"/>
                          <a:pt x="959" y="0"/>
                          <a:pt x="966" y="0"/>
                        </a:cubicBezTo>
                        <a:cubicBezTo>
                          <a:pt x="966" y="0"/>
                          <a:pt x="966" y="56"/>
                          <a:pt x="966" y="79"/>
                        </a:cubicBezTo>
                        <a:cubicBezTo>
                          <a:pt x="966" y="100"/>
                          <a:pt x="949" y="116"/>
                          <a:pt x="928" y="116"/>
                        </a:cubicBezTo>
                        <a:cubicBezTo>
                          <a:pt x="819" y="116"/>
                          <a:pt x="709" y="116"/>
                          <a:pt x="600" y="116"/>
                        </a:cubicBezTo>
                        <a:cubicBezTo>
                          <a:pt x="598" y="116"/>
                          <a:pt x="595" y="116"/>
                          <a:pt x="592" y="116"/>
                        </a:cubicBezTo>
                        <a:cubicBezTo>
                          <a:pt x="590" y="116"/>
                          <a:pt x="587" y="116"/>
                          <a:pt x="585" y="116"/>
                        </a:cubicBezTo>
                        <a:cubicBezTo>
                          <a:pt x="517" y="116"/>
                          <a:pt x="450" y="116"/>
                          <a:pt x="383" y="116"/>
                        </a:cubicBezTo>
                        <a:lnTo>
                          <a:pt x="373" y="116"/>
                        </a:lnTo>
                        <a:close/>
                      </a:path>
                    </a:pathLst>
                  </a:custGeom>
                  <a:solidFill>
                    <a:srgbClr val="F5F6F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Freeform 15">
                    <a:extLst>
                      <a:ext uri="{FF2B5EF4-FFF2-40B4-BE49-F238E27FC236}">
                        <a16:creationId xmlns="" xmlns:a16="http://schemas.microsoft.com/office/drawing/2014/main" id="{F76CDB49-1200-43D5-B17E-057C9D7AAEF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244725" y="2692929"/>
                    <a:ext cx="3076575" cy="1749425"/>
                  </a:xfrm>
                  <a:custGeom>
                    <a:avLst/>
                    <a:gdLst>
                      <a:gd name="T0" fmla="*/ 966 w 966"/>
                      <a:gd name="T1" fmla="*/ 549 h 549"/>
                      <a:gd name="T2" fmla="*/ 943 w 966"/>
                      <a:gd name="T3" fmla="*/ 549 h 549"/>
                      <a:gd name="T4" fmla="*/ 0 w 966"/>
                      <a:gd name="T5" fmla="*/ 549 h 549"/>
                      <a:gd name="T6" fmla="*/ 0 w 966"/>
                      <a:gd name="T7" fmla="*/ 108 h 549"/>
                      <a:gd name="T8" fmla="*/ 1 w 966"/>
                      <a:gd name="T9" fmla="*/ 39 h 549"/>
                      <a:gd name="T10" fmla="*/ 14 w 966"/>
                      <a:gd name="T11" fmla="*/ 9 h 549"/>
                      <a:gd name="T12" fmla="*/ 39 w 966"/>
                      <a:gd name="T13" fmla="*/ 1 h 549"/>
                      <a:gd name="T14" fmla="*/ 806 w 966"/>
                      <a:gd name="T15" fmla="*/ 1 h 549"/>
                      <a:gd name="T16" fmla="*/ 926 w 966"/>
                      <a:gd name="T17" fmla="*/ 1 h 549"/>
                      <a:gd name="T18" fmla="*/ 966 w 966"/>
                      <a:gd name="T19" fmla="*/ 41 h 549"/>
                      <a:gd name="T20" fmla="*/ 966 w 966"/>
                      <a:gd name="T21" fmla="*/ 549 h 549"/>
                      <a:gd name="T22" fmla="*/ 483 w 966"/>
                      <a:gd name="T23" fmla="*/ 511 h 549"/>
                      <a:gd name="T24" fmla="*/ 923 w 966"/>
                      <a:gd name="T25" fmla="*/ 511 h 549"/>
                      <a:gd name="T26" fmla="*/ 928 w 966"/>
                      <a:gd name="T27" fmla="*/ 506 h 549"/>
                      <a:gd name="T28" fmla="*/ 928 w 966"/>
                      <a:gd name="T29" fmla="*/ 45 h 549"/>
                      <a:gd name="T30" fmla="*/ 922 w 966"/>
                      <a:gd name="T31" fmla="*/ 38 h 549"/>
                      <a:gd name="T32" fmla="*/ 44 w 966"/>
                      <a:gd name="T33" fmla="*/ 38 h 549"/>
                      <a:gd name="T34" fmla="*/ 38 w 966"/>
                      <a:gd name="T35" fmla="*/ 45 h 549"/>
                      <a:gd name="T36" fmla="*/ 38 w 966"/>
                      <a:gd name="T37" fmla="*/ 505 h 549"/>
                      <a:gd name="T38" fmla="*/ 44 w 966"/>
                      <a:gd name="T39" fmla="*/ 511 h 549"/>
                      <a:gd name="T40" fmla="*/ 483 w 966"/>
                      <a:gd name="T41" fmla="*/ 511 h 5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966" h="549">
                        <a:moveTo>
                          <a:pt x="966" y="549"/>
                        </a:moveTo>
                        <a:cubicBezTo>
                          <a:pt x="959" y="549"/>
                          <a:pt x="950" y="549"/>
                          <a:pt x="943" y="549"/>
                        </a:cubicBezTo>
                        <a:cubicBezTo>
                          <a:pt x="631" y="549"/>
                          <a:pt x="0" y="549"/>
                          <a:pt x="0" y="549"/>
                        </a:cubicBezTo>
                        <a:cubicBezTo>
                          <a:pt x="0" y="549"/>
                          <a:pt x="0" y="254"/>
                          <a:pt x="0" y="108"/>
                        </a:cubicBezTo>
                        <a:cubicBezTo>
                          <a:pt x="0" y="85"/>
                          <a:pt x="1" y="62"/>
                          <a:pt x="1" y="39"/>
                        </a:cubicBezTo>
                        <a:cubicBezTo>
                          <a:pt x="2" y="27"/>
                          <a:pt x="4" y="17"/>
                          <a:pt x="14" y="9"/>
                        </a:cubicBezTo>
                        <a:cubicBezTo>
                          <a:pt x="21" y="3"/>
                          <a:pt x="30" y="1"/>
                          <a:pt x="39" y="1"/>
                        </a:cubicBezTo>
                        <a:cubicBezTo>
                          <a:pt x="295" y="1"/>
                          <a:pt x="550" y="1"/>
                          <a:pt x="806" y="1"/>
                        </a:cubicBezTo>
                        <a:cubicBezTo>
                          <a:pt x="846" y="1"/>
                          <a:pt x="886" y="2"/>
                          <a:pt x="926" y="1"/>
                        </a:cubicBezTo>
                        <a:cubicBezTo>
                          <a:pt x="949" y="0"/>
                          <a:pt x="966" y="19"/>
                          <a:pt x="966" y="41"/>
                        </a:cubicBezTo>
                        <a:cubicBezTo>
                          <a:pt x="966" y="209"/>
                          <a:pt x="966" y="549"/>
                          <a:pt x="966" y="549"/>
                        </a:cubicBezTo>
                        <a:close/>
                        <a:moveTo>
                          <a:pt x="483" y="511"/>
                        </a:moveTo>
                        <a:cubicBezTo>
                          <a:pt x="630" y="511"/>
                          <a:pt x="776" y="511"/>
                          <a:pt x="923" y="511"/>
                        </a:cubicBezTo>
                        <a:cubicBezTo>
                          <a:pt x="926" y="511"/>
                          <a:pt x="928" y="511"/>
                          <a:pt x="928" y="506"/>
                        </a:cubicBezTo>
                        <a:cubicBezTo>
                          <a:pt x="928" y="352"/>
                          <a:pt x="928" y="199"/>
                          <a:pt x="928" y="45"/>
                        </a:cubicBezTo>
                        <a:cubicBezTo>
                          <a:pt x="928" y="37"/>
                          <a:pt x="929" y="38"/>
                          <a:pt x="922" y="38"/>
                        </a:cubicBezTo>
                        <a:cubicBezTo>
                          <a:pt x="629" y="38"/>
                          <a:pt x="337" y="38"/>
                          <a:pt x="44" y="38"/>
                        </a:cubicBezTo>
                        <a:cubicBezTo>
                          <a:pt x="37" y="38"/>
                          <a:pt x="38" y="37"/>
                          <a:pt x="38" y="45"/>
                        </a:cubicBezTo>
                        <a:cubicBezTo>
                          <a:pt x="38" y="198"/>
                          <a:pt x="38" y="351"/>
                          <a:pt x="38" y="505"/>
                        </a:cubicBezTo>
                        <a:cubicBezTo>
                          <a:pt x="38" y="511"/>
                          <a:pt x="38" y="511"/>
                          <a:pt x="44" y="511"/>
                        </a:cubicBezTo>
                        <a:cubicBezTo>
                          <a:pt x="190" y="511"/>
                          <a:pt x="337" y="511"/>
                          <a:pt x="483" y="511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Freeform 16">
                    <a:extLst>
                      <a:ext uri="{FF2B5EF4-FFF2-40B4-BE49-F238E27FC236}">
                        <a16:creationId xmlns="" xmlns:a16="http://schemas.microsoft.com/office/drawing/2014/main" id="{4FA672F2-6B40-4F81-A7CC-5160834904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1200" y="4894792"/>
                    <a:ext cx="1060450" cy="249238"/>
                  </a:xfrm>
                  <a:custGeom>
                    <a:avLst/>
                    <a:gdLst>
                      <a:gd name="T0" fmla="*/ 278 w 333"/>
                      <a:gd name="T1" fmla="*/ 0 h 78"/>
                      <a:gd name="T2" fmla="*/ 282 w 333"/>
                      <a:gd name="T3" fmla="*/ 34 h 78"/>
                      <a:gd name="T4" fmla="*/ 288 w 333"/>
                      <a:gd name="T5" fmla="*/ 60 h 78"/>
                      <a:gd name="T6" fmla="*/ 298 w 333"/>
                      <a:gd name="T7" fmla="*/ 67 h 78"/>
                      <a:gd name="T8" fmla="*/ 329 w 333"/>
                      <a:gd name="T9" fmla="*/ 74 h 78"/>
                      <a:gd name="T10" fmla="*/ 333 w 333"/>
                      <a:gd name="T11" fmla="*/ 76 h 78"/>
                      <a:gd name="T12" fmla="*/ 329 w 333"/>
                      <a:gd name="T13" fmla="*/ 77 h 78"/>
                      <a:gd name="T14" fmla="*/ 221 w 333"/>
                      <a:gd name="T15" fmla="*/ 77 h 78"/>
                      <a:gd name="T16" fmla="*/ 6 w 333"/>
                      <a:gd name="T17" fmla="*/ 77 h 78"/>
                      <a:gd name="T18" fmla="*/ 0 w 333"/>
                      <a:gd name="T19" fmla="*/ 76 h 78"/>
                      <a:gd name="T20" fmla="*/ 5 w 333"/>
                      <a:gd name="T21" fmla="*/ 74 h 78"/>
                      <a:gd name="T22" fmla="*/ 35 w 333"/>
                      <a:gd name="T23" fmla="*/ 67 h 78"/>
                      <a:gd name="T24" fmla="*/ 49 w 333"/>
                      <a:gd name="T25" fmla="*/ 50 h 78"/>
                      <a:gd name="T26" fmla="*/ 56 w 333"/>
                      <a:gd name="T27" fmla="*/ 0 h 78"/>
                      <a:gd name="T28" fmla="*/ 66 w 333"/>
                      <a:gd name="T29" fmla="*/ 0 h 78"/>
                      <a:gd name="T30" fmla="*/ 278 w 333"/>
                      <a:gd name="T31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33" h="78">
                        <a:moveTo>
                          <a:pt x="278" y="0"/>
                        </a:moveTo>
                        <a:cubicBezTo>
                          <a:pt x="280" y="12"/>
                          <a:pt x="280" y="23"/>
                          <a:pt x="282" y="34"/>
                        </a:cubicBezTo>
                        <a:cubicBezTo>
                          <a:pt x="283" y="43"/>
                          <a:pt x="285" y="51"/>
                          <a:pt x="288" y="60"/>
                        </a:cubicBezTo>
                        <a:cubicBezTo>
                          <a:pt x="290" y="64"/>
                          <a:pt x="293" y="67"/>
                          <a:pt x="298" y="67"/>
                        </a:cubicBezTo>
                        <a:cubicBezTo>
                          <a:pt x="309" y="68"/>
                          <a:pt x="319" y="72"/>
                          <a:pt x="329" y="74"/>
                        </a:cubicBezTo>
                        <a:cubicBezTo>
                          <a:pt x="331" y="74"/>
                          <a:pt x="333" y="74"/>
                          <a:pt x="333" y="76"/>
                        </a:cubicBezTo>
                        <a:cubicBezTo>
                          <a:pt x="333" y="78"/>
                          <a:pt x="330" y="77"/>
                          <a:pt x="329" y="77"/>
                        </a:cubicBezTo>
                        <a:cubicBezTo>
                          <a:pt x="293" y="77"/>
                          <a:pt x="257" y="77"/>
                          <a:pt x="221" y="77"/>
                        </a:cubicBezTo>
                        <a:cubicBezTo>
                          <a:pt x="149" y="77"/>
                          <a:pt x="78" y="77"/>
                          <a:pt x="6" y="77"/>
                        </a:cubicBezTo>
                        <a:cubicBezTo>
                          <a:pt x="4" y="77"/>
                          <a:pt x="2" y="78"/>
                          <a:pt x="0" y="76"/>
                        </a:cubicBezTo>
                        <a:cubicBezTo>
                          <a:pt x="1" y="74"/>
                          <a:pt x="3" y="74"/>
                          <a:pt x="5" y="74"/>
                        </a:cubicBezTo>
                        <a:cubicBezTo>
                          <a:pt x="15" y="72"/>
                          <a:pt x="25" y="69"/>
                          <a:pt x="35" y="67"/>
                        </a:cubicBezTo>
                        <a:cubicBezTo>
                          <a:pt x="44" y="66"/>
                          <a:pt x="46" y="61"/>
                          <a:pt x="49" y="50"/>
                        </a:cubicBezTo>
                        <a:cubicBezTo>
                          <a:pt x="52" y="35"/>
                          <a:pt x="56" y="0"/>
                          <a:pt x="56" y="0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66" y="0"/>
                          <a:pt x="207" y="0"/>
                          <a:pt x="278" y="0"/>
                        </a:cubicBezTo>
                        <a:close/>
                      </a:path>
                    </a:pathLst>
                  </a:custGeom>
                  <a:solidFill>
                    <a:srgbClr val="F5F6F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" name="Freeform 17">
                    <a:extLst>
                      <a:ext uri="{FF2B5EF4-FFF2-40B4-BE49-F238E27FC236}">
                        <a16:creationId xmlns="" xmlns:a16="http://schemas.microsoft.com/office/drawing/2014/main" id="{EFA071B9-DD04-45D2-9BF2-300832917B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29000" y="4812242"/>
                    <a:ext cx="708025" cy="82550"/>
                  </a:xfrm>
                  <a:custGeom>
                    <a:avLst/>
                    <a:gdLst>
                      <a:gd name="T0" fmla="*/ 222 w 222"/>
                      <a:gd name="T1" fmla="*/ 26 h 26"/>
                      <a:gd name="T2" fmla="*/ 10 w 222"/>
                      <a:gd name="T3" fmla="*/ 26 h 26"/>
                      <a:gd name="T4" fmla="*/ 0 w 222"/>
                      <a:gd name="T5" fmla="*/ 26 h 26"/>
                      <a:gd name="T6" fmla="*/ 1 w 222"/>
                      <a:gd name="T7" fmla="*/ 0 h 26"/>
                      <a:gd name="T8" fmla="*/ 11 w 222"/>
                      <a:gd name="T9" fmla="*/ 0 h 26"/>
                      <a:gd name="T10" fmla="*/ 213 w 222"/>
                      <a:gd name="T11" fmla="*/ 0 h 26"/>
                      <a:gd name="T12" fmla="*/ 220 w 222"/>
                      <a:gd name="T13" fmla="*/ 0 h 26"/>
                      <a:gd name="T14" fmla="*/ 222 w 222"/>
                      <a:gd name="T15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22" h="26">
                        <a:moveTo>
                          <a:pt x="222" y="26"/>
                        </a:moveTo>
                        <a:cubicBezTo>
                          <a:pt x="151" y="26"/>
                          <a:pt x="10" y="26"/>
                          <a:pt x="10" y="26"/>
                        </a:cubicBezTo>
                        <a:cubicBezTo>
                          <a:pt x="0" y="26"/>
                          <a:pt x="0" y="26"/>
                          <a:pt x="0" y="26"/>
                        </a:cubicBezTo>
                        <a:cubicBezTo>
                          <a:pt x="0" y="17"/>
                          <a:pt x="1" y="9"/>
                          <a:pt x="1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11" y="0"/>
                          <a:pt x="145" y="0"/>
                          <a:pt x="213" y="0"/>
                        </a:cubicBezTo>
                        <a:cubicBezTo>
                          <a:pt x="215" y="0"/>
                          <a:pt x="218" y="0"/>
                          <a:pt x="220" y="0"/>
                        </a:cubicBezTo>
                        <a:lnTo>
                          <a:pt x="222" y="2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" name="Freeform 18">
                    <a:extLst>
                      <a:ext uri="{FF2B5EF4-FFF2-40B4-BE49-F238E27FC236}">
                        <a16:creationId xmlns="" xmlns:a16="http://schemas.microsoft.com/office/drawing/2014/main" id="{0B4BCFEA-BC6D-48E4-960A-8E8F396598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1200" y="5134504"/>
                    <a:ext cx="1060450" cy="15875"/>
                  </a:xfrm>
                  <a:custGeom>
                    <a:avLst/>
                    <a:gdLst>
                      <a:gd name="T0" fmla="*/ 167 w 333"/>
                      <a:gd name="T1" fmla="*/ 2 h 5"/>
                      <a:gd name="T2" fmla="*/ 331 w 333"/>
                      <a:gd name="T3" fmla="*/ 2 h 5"/>
                      <a:gd name="T4" fmla="*/ 333 w 333"/>
                      <a:gd name="T5" fmla="*/ 3 h 5"/>
                      <a:gd name="T6" fmla="*/ 331 w 333"/>
                      <a:gd name="T7" fmla="*/ 5 h 5"/>
                      <a:gd name="T8" fmla="*/ 324 w 333"/>
                      <a:gd name="T9" fmla="*/ 5 h 5"/>
                      <a:gd name="T10" fmla="*/ 6 w 333"/>
                      <a:gd name="T11" fmla="*/ 5 h 5"/>
                      <a:gd name="T12" fmla="*/ 0 w 333"/>
                      <a:gd name="T13" fmla="*/ 3 h 5"/>
                      <a:gd name="T14" fmla="*/ 6 w 333"/>
                      <a:gd name="T15" fmla="*/ 2 h 5"/>
                      <a:gd name="T16" fmla="*/ 167 w 333"/>
                      <a:gd name="T17" fmla="*/ 2 h 5"/>
                      <a:gd name="T18" fmla="*/ 167 w 333"/>
                      <a:gd name="T19" fmla="*/ 2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33" h="5">
                        <a:moveTo>
                          <a:pt x="167" y="2"/>
                        </a:moveTo>
                        <a:cubicBezTo>
                          <a:pt x="222" y="2"/>
                          <a:pt x="276" y="2"/>
                          <a:pt x="331" y="2"/>
                        </a:cubicBezTo>
                        <a:cubicBezTo>
                          <a:pt x="332" y="2"/>
                          <a:pt x="333" y="1"/>
                          <a:pt x="333" y="3"/>
                        </a:cubicBezTo>
                        <a:cubicBezTo>
                          <a:pt x="333" y="4"/>
                          <a:pt x="332" y="5"/>
                          <a:pt x="331" y="5"/>
                        </a:cubicBezTo>
                        <a:cubicBezTo>
                          <a:pt x="328" y="5"/>
                          <a:pt x="326" y="5"/>
                          <a:pt x="324" y="5"/>
                        </a:cubicBezTo>
                        <a:cubicBezTo>
                          <a:pt x="218" y="5"/>
                          <a:pt x="112" y="5"/>
                          <a:pt x="6" y="5"/>
                        </a:cubicBezTo>
                        <a:cubicBezTo>
                          <a:pt x="4" y="5"/>
                          <a:pt x="0" y="5"/>
                          <a:pt x="0" y="3"/>
                        </a:cubicBezTo>
                        <a:cubicBezTo>
                          <a:pt x="0" y="0"/>
                          <a:pt x="4" y="2"/>
                          <a:pt x="6" y="2"/>
                        </a:cubicBezTo>
                        <a:cubicBezTo>
                          <a:pt x="60" y="2"/>
                          <a:pt x="114" y="2"/>
                          <a:pt x="167" y="2"/>
                        </a:cubicBezTo>
                        <a:cubicBezTo>
                          <a:pt x="167" y="2"/>
                          <a:pt x="167" y="2"/>
                          <a:pt x="167" y="2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" name="Group 31">
              <a:extLst>
                <a:ext uri="{FF2B5EF4-FFF2-40B4-BE49-F238E27FC236}">
                  <a16:creationId xmlns="" xmlns:a16="http://schemas.microsoft.com/office/drawing/2014/main" id="{847D3CA7-8240-4B0A-B879-C8579DFC4DA1}"/>
                </a:ext>
              </a:extLst>
            </p:cNvPr>
            <p:cNvGrpSpPr/>
            <p:nvPr/>
          </p:nvGrpSpPr>
          <p:grpSpPr>
            <a:xfrm>
              <a:off x="5294664" y="2784726"/>
              <a:ext cx="1924739" cy="2402906"/>
              <a:chOff x="5963380" y="946301"/>
              <a:chExt cx="3977308" cy="496539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="" xmlns:a16="http://schemas.microsoft.com/office/drawing/2014/main" id="{845E347D-F538-4272-A565-ED6A59755D66}"/>
                  </a:ext>
                </a:extLst>
              </p:cNvPr>
              <p:cNvSpPr/>
              <p:nvPr/>
            </p:nvSpPr>
            <p:spPr>
              <a:xfrm>
                <a:off x="6437568" y="1320800"/>
                <a:ext cx="3070468" cy="430693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" name="Group 15">
                <a:extLst>
                  <a:ext uri="{FF2B5EF4-FFF2-40B4-BE49-F238E27FC236}">
                    <a16:creationId xmlns="" xmlns:a16="http://schemas.microsoft.com/office/drawing/2014/main" id="{986B5959-B2FB-4520-9664-B419D2D26931}"/>
                  </a:ext>
                </a:extLst>
              </p:cNvPr>
              <p:cNvGrpSpPr/>
              <p:nvPr/>
            </p:nvGrpSpPr>
            <p:grpSpPr>
              <a:xfrm>
                <a:off x="5963380" y="946301"/>
                <a:ext cx="3977308" cy="4965398"/>
                <a:chOff x="7954708" y="958232"/>
                <a:chExt cx="3977308" cy="4965398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="" xmlns:a16="http://schemas.microsoft.com/office/drawing/2014/main" id="{0859CBE2-5405-4BD0-AE47-2DF648F5897F}"/>
                    </a:ext>
                  </a:extLst>
                </p:cNvPr>
                <p:cNvSpPr/>
                <p:nvPr/>
              </p:nvSpPr>
              <p:spPr>
                <a:xfrm>
                  <a:off x="7954708" y="5653354"/>
                  <a:ext cx="3977308" cy="270276"/>
                </a:xfrm>
                <a:prstGeom prst="ellipse">
                  <a:avLst/>
                </a:prstGeom>
                <a:solidFill>
                  <a:schemeClr val="tx2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Freeform 26">
                  <a:extLst>
                    <a:ext uri="{FF2B5EF4-FFF2-40B4-BE49-F238E27FC236}">
                      <a16:creationId xmlns="" xmlns:a16="http://schemas.microsoft.com/office/drawing/2014/main" id="{979C5987-8409-4A62-B4D8-9985AA39CA1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271" y="958232"/>
                  <a:ext cx="3320183" cy="4738125"/>
                </a:xfrm>
                <a:custGeom>
                  <a:avLst/>
                  <a:gdLst>
                    <a:gd name="T0" fmla="*/ 662 w 662"/>
                    <a:gd name="T1" fmla="*/ 473 h 946"/>
                    <a:gd name="T2" fmla="*/ 662 w 662"/>
                    <a:gd name="T3" fmla="*/ 904 h 946"/>
                    <a:gd name="T4" fmla="*/ 633 w 662"/>
                    <a:gd name="T5" fmla="*/ 944 h 946"/>
                    <a:gd name="T6" fmla="*/ 620 w 662"/>
                    <a:gd name="T7" fmla="*/ 946 h 946"/>
                    <a:gd name="T8" fmla="*/ 412 w 662"/>
                    <a:gd name="T9" fmla="*/ 946 h 946"/>
                    <a:gd name="T10" fmla="*/ 42 w 662"/>
                    <a:gd name="T11" fmla="*/ 946 h 946"/>
                    <a:gd name="T12" fmla="*/ 4 w 662"/>
                    <a:gd name="T13" fmla="*/ 923 h 946"/>
                    <a:gd name="T14" fmla="*/ 0 w 662"/>
                    <a:gd name="T15" fmla="*/ 904 h 946"/>
                    <a:gd name="T16" fmla="*/ 0 w 662"/>
                    <a:gd name="T17" fmla="*/ 452 h 946"/>
                    <a:gd name="T18" fmla="*/ 0 w 662"/>
                    <a:gd name="T19" fmla="*/ 181 h 946"/>
                    <a:gd name="T20" fmla="*/ 0 w 662"/>
                    <a:gd name="T21" fmla="*/ 41 h 946"/>
                    <a:gd name="T22" fmla="*/ 30 w 662"/>
                    <a:gd name="T23" fmla="*/ 1 h 946"/>
                    <a:gd name="T24" fmla="*/ 41 w 662"/>
                    <a:gd name="T25" fmla="*/ 0 h 946"/>
                    <a:gd name="T26" fmla="*/ 620 w 662"/>
                    <a:gd name="T27" fmla="*/ 0 h 946"/>
                    <a:gd name="T28" fmla="*/ 658 w 662"/>
                    <a:gd name="T29" fmla="*/ 23 h 946"/>
                    <a:gd name="T30" fmla="*/ 662 w 662"/>
                    <a:gd name="T31" fmla="*/ 41 h 946"/>
                    <a:gd name="T32" fmla="*/ 662 w 662"/>
                    <a:gd name="T33" fmla="*/ 473 h 946"/>
                    <a:gd name="T34" fmla="*/ 39 w 662"/>
                    <a:gd name="T35" fmla="*/ 473 h 946"/>
                    <a:gd name="T36" fmla="*/ 39 w 662"/>
                    <a:gd name="T37" fmla="*/ 859 h 946"/>
                    <a:gd name="T38" fmla="*/ 45 w 662"/>
                    <a:gd name="T39" fmla="*/ 865 h 946"/>
                    <a:gd name="T40" fmla="*/ 617 w 662"/>
                    <a:gd name="T41" fmla="*/ 865 h 946"/>
                    <a:gd name="T42" fmla="*/ 623 w 662"/>
                    <a:gd name="T43" fmla="*/ 859 h 946"/>
                    <a:gd name="T44" fmla="*/ 623 w 662"/>
                    <a:gd name="T45" fmla="*/ 87 h 946"/>
                    <a:gd name="T46" fmla="*/ 617 w 662"/>
                    <a:gd name="T47" fmla="*/ 81 h 946"/>
                    <a:gd name="T48" fmla="*/ 45 w 662"/>
                    <a:gd name="T49" fmla="*/ 81 h 946"/>
                    <a:gd name="T50" fmla="*/ 39 w 662"/>
                    <a:gd name="T51" fmla="*/ 87 h 946"/>
                    <a:gd name="T52" fmla="*/ 39 w 662"/>
                    <a:gd name="T53" fmla="*/ 224 h 946"/>
                    <a:gd name="T54" fmla="*/ 39 w 662"/>
                    <a:gd name="T55" fmla="*/ 473 h 946"/>
                    <a:gd name="T56" fmla="*/ 353 w 662"/>
                    <a:gd name="T57" fmla="*/ 905 h 946"/>
                    <a:gd name="T58" fmla="*/ 331 w 662"/>
                    <a:gd name="T59" fmla="*/ 883 h 946"/>
                    <a:gd name="T60" fmla="*/ 309 w 662"/>
                    <a:gd name="T61" fmla="*/ 905 h 946"/>
                    <a:gd name="T62" fmla="*/ 331 w 662"/>
                    <a:gd name="T63" fmla="*/ 927 h 946"/>
                    <a:gd name="T64" fmla="*/ 353 w 662"/>
                    <a:gd name="T65" fmla="*/ 905 h 946"/>
                    <a:gd name="T66" fmla="*/ 337 w 662"/>
                    <a:gd name="T67" fmla="*/ 41 h 946"/>
                    <a:gd name="T68" fmla="*/ 331 w 662"/>
                    <a:gd name="T69" fmla="*/ 35 h 946"/>
                    <a:gd name="T70" fmla="*/ 325 w 662"/>
                    <a:gd name="T71" fmla="*/ 41 h 946"/>
                    <a:gd name="T72" fmla="*/ 331 w 662"/>
                    <a:gd name="T73" fmla="*/ 46 h 946"/>
                    <a:gd name="T74" fmla="*/ 337 w 662"/>
                    <a:gd name="T75" fmla="*/ 41 h 9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62" h="946">
                      <a:moveTo>
                        <a:pt x="662" y="473"/>
                      </a:moveTo>
                      <a:cubicBezTo>
                        <a:pt x="662" y="617"/>
                        <a:pt x="662" y="760"/>
                        <a:pt x="662" y="904"/>
                      </a:cubicBezTo>
                      <a:cubicBezTo>
                        <a:pt x="662" y="924"/>
                        <a:pt x="652" y="938"/>
                        <a:pt x="633" y="944"/>
                      </a:cubicBezTo>
                      <a:cubicBezTo>
                        <a:pt x="629" y="946"/>
                        <a:pt x="624" y="946"/>
                        <a:pt x="620" y="946"/>
                      </a:cubicBezTo>
                      <a:cubicBezTo>
                        <a:pt x="550" y="946"/>
                        <a:pt x="481" y="946"/>
                        <a:pt x="412" y="946"/>
                      </a:cubicBezTo>
                      <a:cubicBezTo>
                        <a:pt x="288" y="946"/>
                        <a:pt x="165" y="946"/>
                        <a:pt x="42" y="946"/>
                      </a:cubicBezTo>
                      <a:cubicBezTo>
                        <a:pt x="24" y="946"/>
                        <a:pt x="12" y="938"/>
                        <a:pt x="4" y="923"/>
                      </a:cubicBezTo>
                      <a:cubicBezTo>
                        <a:pt x="1" y="917"/>
                        <a:pt x="0" y="911"/>
                        <a:pt x="0" y="904"/>
                      </a:cubicBezTo>
                      <a:cubicBezTo>
                        <a:pt x="0" y="754"/>
                        <a:pt x="0" y="603"/>
                        <a:pt x="0" y="452"/>
                      </a:cubicBezTo>
                      <a:cubicBezTo>
                        <a:pt x="0" y="362"/>
                        <a:pt x="0" y="272"/>
                        <a:pt x="0" y="181"/>
                      </a:cubicBezTo>
                      <a:cubicBezTo>
                        <a:pt x="0" y="134"/>
                        <a:pt x="0" y="87"/>
                        <a:pt x="0" y="41"/>
                      </a:cubicBezTo>
                      <a:cubicBezTo>
                        <a:pt x="0" y="22"/>
                        <a:pt x="12" y="6"/>
                        <a:pt x="30" y="1"/>
                      </a:cubicBezTo>
                      <a:cubicBezTo>
                        <a:pt x="33" y="0"/>
                        <a:pt x="37" y="0"/>
                        <a:pt x="41" y="0"/>
                      </a:cubicBezTo>
                      <a:cubicBezTo>
                        <a:pt x="234" y="0"/>
                        <a:pt x="427" y="0"/>
                        <a:pt x="620" y="0"/>
                      </a:cubicBezTo>
                      <a:cubicBezTo>
                        <a:pt x="638" y="0"/>
                        <a:pt x="650" y="7"/>
                        <a:pt x="658" y="23"/>
                      </a:cubicBezTo>
                      <a:cubicBezTo>
                        <a:pt x="661" y="29"/>
                        <a:pt x="662" y="35"/>
                        <a:pt x="662" y="41"/>
                      </a:cubicBezTo>
                      <a:cubicBezTo>
                        <a:pt x="662" y="185"/>
                        <a:pt x="662" y="329"/>
                        <a:pt x="662" y="473"/>
                      </a:cubicBezTo>
                      <a:close/>
                      <a:moveTo>
                        <a:pt x="39" y="473"/>
                      </a:moveTo>
                      <a:cubicBezTo>
                        <a:pt x="39" y="602"/>
                        <a:pt x="39" y="730"/>
                        <a:pt x="39" y="859"/>
                      </a:cubicBezTo>
                      <a:cubicBezTo>
                        <a:pt x="39" y="864"/>
                        <a:pt x="41" y="865"/>
                        <a:pt x="45" y="865"/>
                      </a:cubicBezTo>
                      <a:cubicBezTo>
                        <a:pt x="235" y="864"/>
                        <a:pt x="426" y="864"/>
                        <a:pt x="617" y="865"/>
                      </a:cubicBezTo>
                      <a:cubicBezTo>
                        <a:pt x="621" y="865"/>
                        <a:pt x="623" y="864"/>
                        <a:pt x="623" y="859"/>
                      </a:cubicBezTo>
                      <a:cubicBezTo>
                        <a:pt x="622" y="602"/>
                        <a:pt x="622" y="344"/>
                        <a:pt x="623" y="87"/>
                      </a:cubicBezTo>
                      <a:cubicBezTo>
                        <a:pt x="623" y="82"/>
                        <a:pt x="621" y="81"/>
                        <a:pt x="617" y="81"/>
                      </a:cubicBezTo>
                      <a:cubicBezTo>
                        <a:pt x="426" y="81"/>
                        <a:pt x="235" y="81"/>
                        <a:pt x="45" y="81"/>
                      </a:cubicBezTo>
                      <a:cubicBezTo>
                        <a:pt x="41" y="81"/>
                        <a:pt x="39" y="82"/>
                        <a:pt x="39" y="87"/>
                      </a:cubicBezTo>
                      <a:cubicBezTo>
                        <a:pt x="39" y="133"/>
                        <a:pt x="39" y="178"/>
                        <a:pt x="39" y="224"/>
                      </a:cubicBezTo>
                      <a:cubicBezTo>
                        <a:pt x="39" y="307"/>
                        <a:pt x="39" y="390"/>
                        <a:pt x="39" y="473"/>
                      </a:cubicBezTo>
                      <a:close/>
                      <a:moveTo>
                        <a:pt x="353" y="905"/>
                      </a:moveTo>
                      <a:cubicBezTo>
                        <a:pt x="353" y="893"/>
                        <a:pt x="343" y="883"/>
                        <a:pt x="331" y="883"/>
                      </a:cubicBezTo>
                      <a:cubicBezTo>
                        <a:pt x="319" y="883"/>
                        <a:pt x="309" y="893"/>
                        <a:pt x="309" y="905"/>
                      </a:cubicBezTo>
                      <a:cubicBezTo>
                        <a:pt x="309" y="917"/>
                        <a:pt x="319" y="927"/>
                        <a:pt x="331" y="927"/>
                      </a:cubicBezTo>
                      <a:cubicBezTo>
                        <a:pt x="343" y="927"/>
                        <a:pt x="353" y="917"/>
                        <a:pt x="353" y="905"/>
                      </a:cubicBezTo>
                      <a:close/>
                      <a:moveTo>
                        <a:pt x="337" y="41"/>
                      </a:moveTo>
                      <a:cubicBezTo>
                        <a:pt x="336" y="38"/>
                        <a:pt x="334" y="36"/>
                        <a:pt x="331" y="35"/>
                      </a:cubicBezTo>
                      <a:cubicBezTo>
                        <a:pt x="328" y="35"/>
                        <a:pt x="325" y="38"/>
                        <a:pt x="325" y="41"/>
                      </a:cubicBezTo>
                      <a:cubicBezTo>
                        <a:pt x="326" y="44"/>
                        <a:pt x="328" y="46"/>
                        <a:pt x="331" y="46"/>
                      </a:cubicBezTo>
                      <a:cubicBezTo>
                        <a:pt x="334" y="46"/>
                        <a:pt x="336" y="44"/>
                        <a:pt x="337" y="4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43" name="مربع نص 42"/>
          <p:cNvSpPr txBox="1"/>
          <p:nvPr/>
        </p:nvSpPr>
        <p:spPr>
          <a:xfrm>
            <a:off x="11577715" y="281353"/>
            <a:ext cx="6283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ar-S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215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17434</TotalTime>
  <Words>195</Words>
  <Application>Microsoft Office PowerPoint</Application>
  <PresentationFormat>مخصص</PresentationFormat>
  <Paragraphs>20</Paragraphs>
  <Slides>5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6" baseType="lpstr">
      <vt:lpstr>Office Theme</vt:lpstr>
      <vt:lpstr>الشريحة 1</vt:lpstr>
      <vt:lpstr>الشريحة 2</vt:lpstr>
      <vt:lpstr>الشريحة 3</vt:lpstr>
      <vt:lpstr>الشريحة 4</vt:lpstr>
      <vt:lpstr>الشريحة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lenovo</cp:lastModifiedBy>
  <cp:revision>1061</cp:revision>
  <dcterms:created xsi:type="dcterms:W3CDTF">2017-12-05T16:25:52Z</dcterms:created>
  <dcterms:modified xsi:type="dcterms:W3CDTF">2021-11-05T06:02:21Z</dcterms:modified>
</cp:coreProperties>
</file>