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 id="2147483699" r:id="rId3"/>
  </p:sldMasterIdLst>
  <p:sldIdLst>
    <p:sldId id="256" r:id="rId4"/>
    <p:sldId id="257" r:id="rId5"/>
    <p:sldId id="280" r:id="rId6"/>
    <p:sldId id="276" r:id="rId7"/>
    <p:sldId id="277" r:id="rId8"/>
    <p:sldId id="278" r:id="rId9"/>
    <p:sldId id="279"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81" r:id="rId28"/>
    <p:sldId id="282" r:id="rId29"/>
    <p:sldId id="283" r:id="rId30"/>
    <p:sldId id="284" r:id="rId31"/>
  </p:sldIdLst>
  <p:sldSz cx="9720263" cy="64801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75" autoAdjust="0"/>
  </p:normalViewPr>
  <p:slideViewPr>
    <p:cSldViewPr>
      <p:cViewPr>
        <p:scale>
          <a:sx n="81" d="100"/>
          <a:sy n="81" d="100"/>
        </p:scale>
        <p:origin x="-912" y="-72"/>
      </p:cViewPr>
      <p:guideLst>
        <p:guide orient="horz" pos="2041"/>
        <p:guide pos="30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905840" y="4131000"/>
            <a:ext cx="6922079" cy="1079640"/>
          </a:xfrm>
          <a:prstGeom prst="rect">
            <a:avLst/>
          </a:prstGeom>
        </p:spPr>
        <p:txBody>
          <a:bodyPr lIns="0" tIns="0" rIns="0" bIns="0" anchor="ctr">
            <a:noAutofit/>
          </a:bodyPr>
          <a:lstStyle/>
          <a:p>
            <a:endParaRPr lang="es-ES" sz="1700" b="0" strike="noStrike" spc="-1">
              <a:solidFill>
                <a:srgbClr val="000000"/>
              </a:solidFill>
              <a:latin typeface="Trebuchet MS"/>
            </a:endParaRPr>
          </a:p>
        </p:txBody>
      </p:sp>
      <p:sp>
        <p:nvSpPr>
          <p:cNvPr id="27" name="PlaceHolder 2"/>
          <p:cNvSpPr>
            <a:spLocks noGrp="1"/>
          </p:cNvSpPr>
          <p:nvPr>
            <p:ph type="body"/>
          </p:nvPr>
        </p:nvSpPr>
        <p:spPr>
          <a:xfrm>
            <a:off x="1215000" y="691200"/>
            <a:ext cx="6803640"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28" name="PlaceHolder 3"/>
          <p:cNvSpPr>
            <a:spLocks noGrp="1"/>
          </p:cNvSpPr>
          <p:nvPr>
            <p:ph type="body"/>
          </p:nvPr>
        </p:nvSpPr>
        <p:spPr>
          <a:xfrm>
            <a:off x="1215000" y="2405880"/>
            <a:ext cx="6803640"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905840" y="4131000"/>
            <a:ext cx="6922079" cy="1079640"/>
          </a:xfrm>
          <a:prstGeom prst="rect">
            <a:avLst/>
          </a:prstGeom>
        </p:spPr>
        <p:txBody>
          <a:bodyPr lIns="0" tIns="0" rIns="0" bIns="0" anchor="ctr">
            <a:noAutofit/>
          </a:bodyPr>
          <a:lstStyle/>
          <a:p>
            <a:endParaRPr lang="es-ES" sz="1700" b="0" strike="noStrike" spc="-1">
              <a:solidFill>
                <a:srgbClr val="000000"/>
              </a:solidFill>
              <a:latin typeface="Trebuchet MS"/>
            </a:endParaRPr>
          </a:p>
        </p:txBody>
      </p:sp>
      <p:sp>
        <p:nvSpPr>
          <p:cNvPr id="30" name="PlaceHolder 2"/>
          <p:cNvSpPr>
            <a:spLocks noGrp="1"/>
          </p:cNvSpPr>
          <p:nvPr>
            <p:ph type="body"/>
          </p:nvPr>
        </p:nvSpPr>
        <p:spPr>
          <a:xfrm>
            <a:off x="1215001" y="691200"/>
            <a:ext cx="3319919"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31" name="PlaceHolder 3"/>
          <p:cNvSpPr>
            <a:spLocks noGrp="1"/>
          </p:cNvSpPr>
          <p:nvPr>
            <p:ph type="body"/>
          </p:nvPr>
        </p:nvSpPr>
        <p:spPr>
          <a:xfrm>
            <a:off x="4701241" y="691200"/>
            <a:ext cx="3319919"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32" name="PlaceHolder 4"/>
          <p:cNvSpPr>
            <a:spLocks noGrp="1"/>
          </p:cNvSpPr>
          <p:nvPr>
            <p:ph type="body"/>
          </p:nvPr>
        </p:nvSpPr>
        <p:spPr>
          <a:xfrm>
            <a:off x="1215001" y="2405880"/>
            <a:ext cx="3319919"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33" name="PlaceHolder 5"/>
          <p:cNvSpPr>
            <a:spLocks noGrp="1"/>
          </p:cNvSpPr>
          <p:nvPr>
            <p:ph type="body"/>
          </p:nvPr>
        </p:nvSpPr>
        <p:spPr>
          <a:xfrm>
            <a:off x="4701241" y="2405880"/>
            <a:ext cx="3319919"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905840" y="4131000"/>
            <a:ext cx="6922079" cy="1079640"/>
          </a:xfrm>
          <a:prstGeom prst="rect">
            <a:avLst/>
          </a:prstGeom>
        </p:spPr>
        <p:txBody>
          <a:bodyPr lIns="0" tIns="0" rIns="0" bIns="0" anchor="ctr">
            <a:noAutofit/>
          </a:bodyPr>
          <a:lstStyle/>
          <a:p>
            <a:endParaRPr lang="es-ES" sz="1700" b="0" strike="noStrike" spc="-1">
              <a:solidFill>
                <a:srgbClr val="000000"/>
              </a:solidFill>
              <a:latin typeface="Trebuchet MS"/>
            </a:endParaRPr>
          </a:p>
        </p:txBody>
      </p:sp>
      <p:sp>
        <p:nvSpPr>
          <p:cNvPr id="35" name="PlaceHolder 2"/>
          <p:cNvSpPr>
            <a:spLocks noGrp="1"/>
          </p:cNvSpPr>
          <p:nvPr>
            <p:ph type="body"/>
          </p:nvPr>
        </p:nvSpPr>
        <p:spPr>
          <a:xfrm>
            <a:off x="1215001" y="691200"/>
            <a:ext cx="2190600"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36" name="PlaceHolder 3"/>
          <p:cNvSpPr>
            <a:spLocks noGrp="1"/>
          </p:cNvSpPr>
          <p:nvPr>
            <p:ph type="body"/>
          </p:nvPr>
        </p:nvSpPr>
        <p:spPr>
          <a:xfrm>
            <a:off x="3515400" y="691200"/>
            <a:ext cx="2190600"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37" name="PlaceHolder 4"/>
          <p:cNvSpPr>
            <a:spLocks noGrp="1"/>
          </p:cNvSpPr>
          <p:nvPr>
            <p:ph type="body"/>
          </p:nvPr>
        </p:nvSpPr>
        <p:spPr>
          <a:xfrm>
            <a:off x="5816161" y="691200"/>
            <a:ext cx="2190600"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38" name="PlaceHolder 5"/>
          <p:cNvSpPr>
            <a:spLocks noGrp="1"/>
          </p:cNvSpPr>
          <p:nvPr>
            <p:ph type="body"/>
          </p:nvPr>
        </p:nvSpPr>
        <p:spPr>
          <a:xfrm>
            <a:off x="1215001" y="2405880"/>
            <a:ext cx="2190600"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39" name="PlaceHolder 6"/>
          <p:cNvSpPr>
            <a:spLocks noGrp="1"/>
          </p:cNvSpPr>
          <p:nvPr>
            <p:ph type="body"/>
          </p:nvPr>
        </p:nvSpPr>
        <p:spPr>
          <a:xfrm>
            <a:off x="3515400" y="2405880"/>
            <a:ext cx="2190600"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40" name="PlaceHolder 7"/>
          <p:cNvSpPr>
            <a:spLocks noGrp="1"/>
          </p:cNvSpPr>
          <p:nvPr>
            <p:ph type="body"/>
          </p:nvPr>
        </p:nvSpPr>
        <p:spPr>
          <a:xfrm>
            <a:off x="5816161" y="2405880"/>
            <a:ext cx="2190600"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653881"/>
            <a:ext cx="9720263" cy="2826294"/>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720263" cy="3653881"/>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506188"/>
            <a:ext cx="9720263" cy="2160058"/>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512041"/>
            <a:ext cx="9720263" cy="482413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66675" y="4774189"/>
            <a:ext cx="5992259" cy="833521"/>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algn="r">
              <a:lnSpc>
                <a:spcPct val="100000"/>
              </a:lnSpc>
            </a:pPr>
            <a:fld id="{32800BBD-4781-4FE3-9DB8-E9DBA428951D}"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5" name="Footer Placeholder 4"/>
          <p:cNvSpPr>
            <a:spLocks noGrp="1"/>
          </p:cNvSpPr>
          <p:nvPr>
            <p:ph type="ftr" sz="quarter" idx="11"/>
          </p:nvPr>
        </p:nvSpPr>
        <p:spPr/>
        <p:txBody>
          <a:bodyPr/>
          <a:lstStyle/>
          <a:p>
            <a:endParaRPr lang="es-ES"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6BB25725-05D1-43F0-8712-9CD8E809AD8F}" type="slidenum">
              <a:rPr lang="es-ES" sz="1200" b="1" strike="noStrike" spc="-1" smtClean="0">
                <a:solidFill>
                  <a:srgbClr val="808080"/>
                </a:solidFill>
                <a:latin typeface="Trebuchet MS"/>
              </a:rPr>
              <a:t>‹Nº›</a:t>
            </a:fld>
            <a:endParaRPr lang="es-ES" sz="1200" b="0" strike="noStrike" spc="-1">
              <a:latin typeface="Times New Roman"/>
            </a:endParaRPr>
          </a:p>
        </p:txBody>
      </p:sp>
      <p:sp>
        <p:nvSpPr>
          <p:cNvPr id="2" name="Title 1"/>
          <p:cNvSpPr>
            <a:spLocks noGrp="1"/>
          </p:cNvSpPr>
          <p:nvPr>
            <p:ph type="ctrTitle"/>
          </p:nvPr>
        </p:nvSpPr>
        <p:spPr>
          <a:xfrm>
            <a:off x="869106" y="2959725"/>
            <a:ext cx="7627548" cy="169437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r">
              <a:lnSpc>
                <a:spcPct val="100000"/>
              </a:lnSpc>
            </a:pPr>
            <a:fld id="{32800BBD-4781-4FE3-9DB8-E9DBA428951D}"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5" name="Footer Placeholder 4"/>
          <p:cNvSpPr>
            <a:spLocks noGrp="1"/>
          </p:cNvSpPr>
          <p:nvPr>
            <p:ph type="ftr" sz="quarter" idx="11"/>
          </p:nvPr>
        </p:nvSpPr>
        <p:spPr/>
        <p:txBody>
          <a:bodyPr/>
          <a:lstStyle/>
          <a:p>
            <a:endParaRPr lang="es-ES"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6BB25725-05D1-43F0-8712-9CD8E809AD8F}" type="slidenum">
              <a:rPr lang="es-ES" sz="1200" b="1" strike="noStrike" spc="-1" smtClean="0">
                <a:solidFill>
                  <a:srgbClr val="808080"/>
                </a:solidFill>
                <a:latin typeface="Trebuchet MS"/>
              </a:rPr>
              <a:t>‹Nº›</a:t>
            </a:fld>
            <a:endParaRPr lang="es-ES" sz="1200" b="0" strike="noStrike" spc="-1">
              <a:latin typeface="Times New Roman"/>
            </a:endParaRPr>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215033" y="691219"/>
            <a:ext cx="6804184" cy="328328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653881"/>
            <a:ext cx="9720263" cy="282629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720263" cy="3653881"/>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506188"/>
            <a:ext cx="9720263" cy="2160058"/>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512041"/>
            <a:ext cx="9720263" cy="482413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1330" y="2052951"/>
            <a:ext cx="6342691" cy="2289838"/>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49894" y="4353671"/>
            <a:ext cx="6346760" cy="789432"/>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lgn="r">
              <a:lnSpc>
                <a:spcPct val="100000"/>
              </a:lnSpc>
            </a:pPr>
            <a:fld id="{32800BBD-4781-4FE3-9DB8-E9DBA428951D}"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5" name="Footer Placeholder 4"/>
          <p:cNvSpPr>
            <a:spLocks noGrp="1"/>
          </p:cNvSpPr>
          <p:nvPr>
            <p:ph type="ftr" sz="quarter" idx="11"/>
          </p:nvPr>
        </p:nvSpPr>
        <p:spPr/>
        <p:txBody>
          <a:bodyPr/>
          <a:lstStyle/>
          <a:p>
            <a:endParaRPr lang="es-ES"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6BB25725-05D1-43F0-8712-9CD8E809AD8F}" type="slidenum">
              <a:rPr lang="es-ES" sz="1200" b="1" strike="noStrike" spc="-1" smtClean="0">
                <a:solidFill>
                  <a:srgbClr val="808080"/>
                </a:solidFill>
                <a:latin typeface="Trebuchet MS"/>
              </a:rPr>
              <a:t>‹Nº›</a:t>
            </a:fld>
            <a:endParaRPr lang="es-ES" sz="1200" b="0" strike="noStrike" spc="-1">
              <a:latin typeface="Times New Roman"/>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lgn="r">
              <a:lnSpc>
                <a:spcPct val="100000"/>
              </a:lnSpc>
            </a:pPr>
            <a:fld id="{32800BBD-4781-4FE3-9DB8-E9DBA428951D}"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6" name="Footer Placeholder 5"/>
          <p:cNvSpPr>
            <a:spLocks noGrp="1"/>
          </p:cNvSpPr>
          <p:nvPr>
            <p:ph type="ftr" sz="quarter" idx="11"/>
          </p:nvPr>
        </p:nvSpPr>
        <p:spPr/>
        <p:txBody>
          <a:bodyPr/>
          <a:lstStyle/>
          <a:p>
            <a:endParaRPr lang="es-ES"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6BB25725-05D1-43F0-8712-9CD8E809AD8F}" type="slidenum">
              <a:rPr lang="es-ES" sz="1200" b="1" strike="noStrike" spc="-1" smtClean="0">
                <a:solidFill>
                  <a:srgbClr val="808080"/>
                </a:solidFill>
                <a:latin typeface="Trebuchet MS"/>
              </a:rPr>
              <a:t>‹Nº›</a:t>
            </a:fld>
            <a:endParaRPr lang="es-ES" sz="1200" b="0" strike="noStrike" spc="-1">
              <a:latin typeface="Times New Roman"/>
            </a:endParaRPr>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215032" y="691219"/>
            <a:ext cx="3557616" cy="328328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937894" y="691219"/>
            <a:ext cx="3557616" cy="328328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5033" y="691219"/>
            <a:ext cx="3557616" cy="604516"/>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29327" y="1323179"/>
            <a:ext cx="3557616" cy="259207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940179" y="691219"/>
            <a:ext cx="3557616" cy="604516"/>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937759" y="1321956"/>
            <a:ext cx="3557616" cy="259207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lgn="r">
              <a:lnSpc>
                <a:spcPct val="100000"/>
              </a:lnSpc>
            </a:pPr>
            <a:fld id="{32800BBD-4781-4FE3-9DB8-E9DBA428951D}"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8" name="Footer Placeholder 7"/>
          <p:cNvSpPr>
            <a:spLocks noGrp="1"/>
          </p:cNvSpPr>
          <p:nvPr>
            <p:ph type="ftr" sz="quarter" idx="11"/>
          </p:nvPr>
        </p:nvSpPr>
        <p:spPr/>
        <p:txBody>
          <a:bodyPr/>
          <a:lstStyle/>
          <a:p>
            <a:endParaRPr lang="es-ES" sz="2400" b="0" strike="noStrike" spc="-1">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6BB25725-05D1-43F0-8712-9CD8E809AD8F}" type="slidenum">
              <a:rPr lang="es-ES" sz="1200" b="1" strike="noStrike" spc="-1" smtClean="0">
                <a:solidFill>
                  <a:srgbClr val="808080"/>
                </a:solidFill>
                <a:latin typeface="Trebuchet MS"/>
              </a:rPr>
              <a:t>‹Nº›</a:t>
            </a:fld>
            <a:endParaRPr lang="es-ES" sz="1200" b="0" strike="noStrike" spc="-1">
              <a:latin typeface="Times New Roman"/>
            </a:endParaRPr>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lgn="r">
              <a:lnSpc>
                <a:spcPct val="100000"/>
              </a:lnSpc>
            </a:pPr>
            <a:fld id="{32800BBD-4781-4FE3-9DB8-E9DBA428951D}"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4" name="Footer Placeholder 3"/>
          <p:cNvSpPr>
            <a:spLocks noGrp="1"/>
          </p:cNvSpPr>
          <p:nvPr>
            <p:ph type="ftr" sz="quarter" idx="11"/>
          </p:nvPr>
        </p:nvSpPr>
        <p:spPr/>
        <p:txBody>
          <a:bodyPr/>
          <a:lstStyle/>
          <a:p>
            <a:endParaRPr lang="es-ES" sz="2400" b="0" strike="noStrike" spc="-1">
              <a:latin typeface="Times New Roman"/>
            </a:endParaRPr>
          </a:p>
        </p:txBody>
      </p:sp>
      <p:sp>
        <p:nvSpPr>
          <p:cNvPr id="5" name="Slide Number Placeholder 4"/>
          <p:cNvSpPr>
            <a:spLocks noGrp="1"/>
          </p:cNvSpPr>
          <p:nvPr>
            <p:ph type="sldNum" sz="quarter" idx="12"/>
          </p:nvPr>
        </p:nvSpPr>
        <p:spPr/>
        <p:txBody>
          <a:bodyPr/>
          <a:lstStyle/>
          <a:p>
            <a:pPr algn="ctr">
              <a:lnSpc>
                <a:spcPct val="100000"/>
              </a:lnSpc>
            </a:pPr>
            <a:fld id="{6BB25725-05D1-43F0-8712-9CD8E809AD8F}" type="slidenum">
              <a:rPr lang="es-ES" sz="1200" b="1" strike="noStrike" spc="-1" smtClean="0">
                <a:solidFill>
                  <a:srgbClr val="808080"/>
                </a:solidFill>
                <a:latin typeface="Trebuchet MS"/>
              </a:rPr>
              <a:t>‹Nº›</a:t>
            </a:fld>
            <a:endParaRPr lang="es-ES" sz="1200" b="0" strike="noStrike" spc="-1">
              <a:latin typeface="Times New Roman"/>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fld id="{32800BBD-4781-4FE3-9DB8-E9DBA428951D}"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3" name="Footer Placeholder 2"/>
          <p:cNvSpPr>
            <a:spLocks noGrp="1"/>
          </p:cNvSpPr>
          <p:nvPr>
            <p:ph type="ftr" sz="quarter" idx="11"/>
          </p:nvPr>
        </p:nvSpPr>
        <p:spPr/>
        <p:txBody>
          <a:bodyPr/>
          <a:lstStyle/>
          <a:p>
            <a:endParaRPr lang="es-ES" sz="2400" b="0" strike="noStrike" spc="-1">
              <a:latin typeface="Times New Roman"/>
            </a:endParaRPr>
          </a:p>
        </p:txBody>
      </p:sp>
      <p:sp>
        <p:nvSpPr>
          <p:cNvPr id="4" name="Slide Number Placeholder 3"/>
          <p:cNvSpPr>
            <a:spLocks noGrp="1"/>
          </p:cNvSpPr>
          <p:nvPr>
            <p:ph type="sldNum" sz="quarter" idx="12"/>
          </p:nvPr>
        </p:nvSpPr>
        <p:spPr/>
        <p:txBody>
          <a:bodyPr/>
          <a:lstStyle/>
          <a:p>
            <a:pPr algn="ctr">
              <a:lnSpc>
                <a:spcPct val="100000"/>
              </a:lnSpc>
            </a:pPr>
            <a:fld id="{6BB25725-05D1-43F0-8712-9CD8E809AD8F}" type="slidenum">
              <a:rPr lang="es-ES" sz="1200" b="1" strike="noStrike" spc="-1" smtClean="0">
                <a:solidFill>
                  <a:srgbClr val="808080"/>
                </a:solidFill>
                <a:latin typeface="Trebuchet MS"/>
              </a:rPr>
              <a:t>‹Nº›</a:t>
            </a:fld>
            <a:endParaRPr lang="es-ES" sz="1200" b="0" strike="noStrike" spc="-1">
              <a:latin typeface="Times New Roman"/>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905840" y="4131000"/>
            <a:ext cx="6922079" cy="1079640"/>
          </a:xfrm>
          <a:prstGeom prst="rect">
            <a:avLst/>
          </a:prstGeom>
        </p:spPr>
        <p:txBody>
          <a:bodyPr lIns="0" tIns="0" rIns="0" bIns="0" anchor="ctr">
            <a:noAutofit/>
          </a:bodyPr>
          <a:lstStyle/>
          <a:p>
            <a:endParaRPr lang="es-ES" sz="1700" b="0" strike="noStrike" spc="-1">
              <a:solidFill>
                <a:srgbClr val="000000"/>
              </a:solidFill>
              <a:latin typeface="Trebuchet MS"/>
            </a:endParaRPr>
          </a:p>
        </p:txBody>
      </p:sp>
      <p:sp>
        <p:nvSpPr>
          <p:cNvPr id="6" name="PlaceHolder 2"/>
          <p:cNvSpPr>
            <a:spLocks noGrp="1"/>
          </p:cNvSpPr>
          <p:nvPr>
            <p:ph type="subTitle"/>
          </p:nvPr>
        </p:nvSpPr>
        <p:spPr>
          <a:xfrm>
            <a:off x="1215000" y="691200"/>
            <a:ext cx="6803640" cy="328284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91976" y="2088058"/>
            <a:ext cx="3865234" cy="1189159"/>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83004" y="691218"/>
            <a:ext cx="4270245" cy="4625067"/>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3561" y="3305099"/>
            <a:ext cx="3602216" cy="2021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lgn="r">
              <a:lnSpc>
                <a:spcPct val="100000"/>
              </a:lnSpc>
            </a:pPr>
            <a:fld id="{32800BBD-4781-4FE3-9DB8-E9DBA428951D}"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6" name="Footer Placeholder 5"/>
          <p:cNvSpPr>
            <a:spLocks noGrp="1"/>
          </p:cNvSpPr>
          <p:nvPr>
            <p:ph type="ftr" sz="quarter" idx="11"/>
          </p:nvPr>
        </p:nvSpPr>
        <p:spPr/>
        <p:txBody>
          <a:bodyPr/>
          <a:lstStyle/>
          <a:p>
            <a:endParaRPr lang="es-ES"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6BB25725-05D1-43F0-8712-9CD8E809AD8F}" type="slidenum">
              <a:rPr lang="es-ES" sz="1200" b="1" strike="noStrike" spc="-1" smtClean="0">
                <a:solidFill>
                  <a:srgbClr val="808080"/>
                </a:solidFill>
                <a:latin typeface="Trebuchet MS"/>
              </a:rPr>
              <a:t>‹Nº›</a:t>
            </a:fld>
            <a:endParaRPr lang="es-ES" sz="1200" b="0" strike="noStrike" spc="-1">
              <a:latin typeface="Times New Roman"/>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653881"/>
            <a:ext cx="9720263" cy="282629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720263" cy="3653881"/>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506188"/>
            <a:ext cx="9720263" cy="2160058"/>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512041"/>
            <a:ext cx="9720263" cy="482413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757205" y="1080029"/>
            <a:ext cx="4374118" cy="2955487"/>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33212" y="954816"/>
            <a:ext cx="3926920" cy="2043854"/>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lgn="r">
              <a:lnSpc>
                <a:spcPct val="100000"/>
              </a:lnSpc>
            </a:pPr>
            <a:fld id="{32800BBD-4781-4FE3-9DB8-E9DBA428951D}"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6" name="Footer Placeholder 5"/>
          <p:cNvSpPr>
            <a:spLocks noGrp="1"/>
          </p:cNvSpPr>
          <p:nvPr>
            <p:ph type="ftr" sz="quarter" idx="11"/>
          </p:nvPr>
        </p:nvSpPr>
        <p:spPr/>
        <p:txBody>
          <a:bodyPr/>
          <a:lstStyle/>
          <a:p>
            <a:endParaRPr lang="es-ES"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6BB25725-05D1-43F0-8712-9CD8E809AD8F}" type="slidenum">
              <a:rPr lang="es-ES" sz="1200" b="1" strike="noStrike" spc="-1" smtClean="0">
                <a:solidFill>
                  <a:srgbClr val="808080"/>
                </a:solidFill>
                <a:latin typeface="Trebuchet MS"/>
              </a:rPr>
              <a:t>‹Nº›</a:t>
            </a:fld>
            <a:endParaRPr lang="es-ES" sz="1200" b="0" strike="noStrike" spc="-1">
              <a:latin typeface="Times New Roman"/>
            </a:endParaRPr>
          </a:p>
        </p:txBody>
      </p:sp>
      <p:sp>
        <p:nvSpPr>
          <p:cNvPr id="2" name="Title 1"/>
          <p:cNvSpPr>
            <a:spLocks noGrp="1"/>
          </p:cNvSpPr>
          <p:nvPr>
            <p:ph type="title"/>
          </p:nvPr>
        </p:nvSpPr>
        <p:spPr>
          <a:xfrm>
            <a:off x="773101" y="4218466"/>
            <a:ext cx="6785834" cy="1080029"/>
          </a:xfrm>
        </p:spPr>
        <p:txBody>
          <a:bodyPr anchor="b">
            <a:noAutofit/>
          </a:bodyPr>
          <a:lstStyle>
            <a:lvl1pPr algn="l">
              <a:defRPr sz="4600" b="1"/>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2025055" y="691219"/>
            <a:ext cx="6804184" cy="32832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pPr algn="r">
              <a:lnSpc>
                <a:spcPct val="100000"/>
              </a:lnSpc>
            </a:pPr>
            <a:fld id="{32800BBD-4781-4FE3-9DB8-E9DBA428951D}"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5" name="Footer Placeholder 4"/>
          <p:cNvSpPr>
            <a:spLocks noGrp="1"/>
          </p:cNvSpPr>
          <p:nvPr>
            <p:ph type="ftr" sz="quarter" idx="11"/>
          </p:nvPr>
        </p:nvSpPr>
        <p:spPr/>
        <p:txBody>
          <a:bodyPr/>
          <a:lstStyle/>
          <a:p>
            <a:endParaRPr lang="es-ES"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6BB25725-05D1-43F0-8712-9CD8E809AD8F}" type="slidenum">
              <a:rPr lang="es-ES" sz="1200" b="1" strike="noStrike" spc="-1" smtClean="0">
                <a:solidFill>
                  <a:srgbClr val="808080"/>
                </a:solidFill>
                <a:latin typeface="Trebuchet MS"/>
              </a:rPr>
              <a:t>‹Nº›</a:t>
            </a:fld>
            <a:endParaRPr lang="es-ES" sz="1200" b="0" strike="noStrike" spc="-1">
              <a:latin typeface="Times New Roman"/>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26470" y="355775"/>
            <a:ext cx="2187059" cy="4949745"/>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533603" y="691218"/>
            <a:ext cx="5133633" cy="4625066"/>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gn="r">
              <a:lnSpc>
                <a:spcPct val="100000"/>
              </a:lnSpc>
            </a:pPr>
            <a:fld id="{32800BBD-4781-4FE3-9DB8-E9DBA428951D}"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5" name="Footer Placeholder 4"/>
          <p:cNvSpPr>
            <a:spLocks noGrp="1"/>
          </p:cNvSpPr>
          <p:nvPr>
            <p:ph type="ftr" sz="quarter" idx="11"/>
          </p:nvPr>
        </p:nvSpPr>
        <p:spPr/>
        <p:txBody>
          <a:bodyPr/>
          <a:lstStyle/>
          <a:p>
            <a:endParaRPr lang="es-ES"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6BB25725-05D1-43F0-8712-9CD8E809AD8F}" type="slidenum">
              <a:rPr lang="es-ES" sz="1200" b="1" strike="noStrike" spc="-1" smtClean="0">
                <a:solidFill>
                  <a:srgbClr val="808080"/>
                </a:solidFill>
                <a:latin typeface="Trebuchet MS"/>
              </a:rPr>
              <a:t>‹Nº›</a:t>
            </a:fld>
            <a:endParaRPr lang="es-ES" sz="1200" b="0" strike="noStrike" spc="-1">
              <a:latin typeface="Times New Roman"/>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653881"/>
            <a:ext cx="9720263" cy="2826294"/>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720263" cy="3653881"/>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506188"/>
            <a:ext cx="9720263" cy="2160058"/>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512041"/>
            <a:ext cx="9720263" cy="482413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66675" y="4774188"/>
            <a:ext cx="5992259" cy="833521"/>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algn="r">
              <a:lnSpc>
                <a:spcPct val="100000"/>
              </a:lnSpc>
            </a:pPr>
            <a:fld id="{FF466AAE-80F7-4193-8C1D-9F31C714859F}"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5" name="Footer Placeholder 4"/>
          <p:cNvSpPr>
            <a:spLocks noGrp="1"/>
          </p:cNvSpPr>
          <p:nvPr>
            <p:ph type="ftr" sz="quarter" idx="11"/>
          </p:nvPr>
        </p:nvSpPr>
        <p:spPr/>
        <p:txBody>
          <a:bodyPr/>
          <a:lstStyle/>
          <a:p>
            <a:endParaRPr lang="es-ES"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824ACB2-AC15-47F1-A94B-4EB114514607}" type="slidenum">
              <a:rPr lang="es-ES" sz="1200" b="1" strike="noStrike" spc="-1" smtClean="0">
                <a:solidFill>
                  <a:srgbClr val="808080"/>
                </a:solidFill>
                <a:latin typeface="Trebuchet MS"/>
              </a:rPr>
              <a:t>‹Nº›</a:t>
            </a:fld>
            <a:endParaRPr lang="es-ES" sz="1200" b="0" strike="noStrike" spc="-1">
              <a:latin typeface="Times New Roman"/>
            </a:endParaRPr>
          </a:p>
        </p:txBody>
      </p:sp>
      <p:sp>
        <p:nvSpPr>
          <p:cNvPr id="2" name="Title 1"/>
          <p:cNvSpPr>
            <a:spLocks noGrp="1"/>
          </p:cNvSpPr>
          <p:nvPr>
            <p:ph type="ctrTitle"/>
          </p:nvPr>
        </p:nvSpPr>
        <p:spPr>
          <a:xfrm>
            <a:off x="869106" y="2959724"/>
            <a:ext cx="7627548" cy="169437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r">
              <a:lnSpc>
                <a:spcPct val="100000"/>
              </a:lnSpc>
            </a:pPr>
            <a:fld id="{FF466AAE-80F7-4193-8C1D-9F31C714859F}"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5" name="Footer Placeholder 4"/>
          <p:cNvSpPr>
            <a:spLocks noGrp="1"/>
          </p:cNvSpPr>
          <p:nvPr>
            <p:ph type="ftr" sz="quarter" idx="11"/>
          </p:nvPr>
        </p:nvSpPr>
        <p:spPr/>
        <p:txBody>
          <a:bodyPr/>
          <a:lstStyle/>
          <a:p>
            <a:endParaRPr lang="es-ES"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824ACB2-AC15-47F1-A94B-4EB114514607}" type="slidenum">
              <a:rPr lang="es-ES" sz="1200" b="1" strike="noStrike" spc="-1" smtClean="0">
                <a:solidFill>
                  <a:srgbClr val="808080"/>
                </a:solidFill>
                <a:latin typeface="Trebuchet MS"/>
              </a:rPr>
              <a:t>‹Nº›</a:t>
            </a:fld>
            <a:endParaRPr lang="es-ES" sz="1200" b="0" strike="noStrike" spc="-1">
              <a:latin typeface="Times New Roman"/>
            </a:endParaRPr>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215033" y="691219"/>
            <a:ext cx="6804184" cy="328328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653881"/>
            <a:ext cx="9720263" cy="282629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720263" cy="3653881"/>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506188"/>
            <a:ext cx="9720263" cy="2160058"/>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512041"/>
            <a:ext cx="9720263" cy="482413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1329" y="2052951"/>
            <a:ext cx="6342691" cy="2289838"/>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49894" y="4353671"/>
            <a:ext cx="6346760" cy="789432"/>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lgn="r">
              <a:lnSpc>
                <a:spcPct val="100000"/>
              </a:lnSpc>
            </a:pPr>
            <a:fld id="{FF466AAE-80F7-4193-8C1D-9F31C714859F}"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5" name="Footer Placeholder 4"/>
          <p:cNvSpPr>
            <a:spLocks noGrp="1"/>
          </p:cNvSpPr>
          <p:nvPr>
            <p:ph type="ftr" sz="quarter" idx="11"/>
          </p:nvPr>
        </p:nvSpPr>
        <p:spPr/>
        <p:txBody>
          <a:bodyPr/>
          <a:lstStyle/>
          <a:p>
            <a:endParaRPr lang="es-ES"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824ACB2-AC15-47F1-A94B-4EB114514607}" type="slidenum">
              <a:rPr lang="es-ES" sz="1200" b="1" strike="noStrike" spc="-1" smtClean="0">
                <a:solidFill>
                  <a:srgbClr val="808080"/>
                </a:solidFill>
                <a:latin typeface="Trebuchet MS"/>
              </a:rPr>
              <a:t>‹Nº›</a:t>
            </a:fld>
            <a:endParaRPr lang="es-ES" sz="1200" b="0" strike="noStrike" spc="-1">
              <a:latin typeface="Times New Roman"/>
            </a:endParaRP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lgn="r">
              <a:lnSpc>
                <a:spcPct val="100000"/>
              </a:lnSpc>
            </a:pPr>
            <a:fld id="{FF466AAE-80F7-4193-8C1D-9F31C714859F}"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6" name="Footer Placeholder 5"/>
          <p:cNvSpPr>
            <a:spLocks noGrp="1"/>
          </p:cNvSpPr>
          <p:nvPr>
            <p:ph type="ftr" sz="quarter" idx="11"/>
          </p:nvPr>
        </p:nvSpPr>
        <p:spPr/>
        <p:txBody>
          <a:bodyPr/>
          <a:lstStyle/>
          <a:p>
            <a:endParaRPr lang="es-ES"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0824ACB2-AC15-47F1-A94B-4EB114514607}" type="slidenum">
              <a:rPr lang="es-ES" sz="1200" b="1" strike="noStrike" spc="-1" smtClean="0">
                <a:solidFill>
                  <a:srgbClr val="808080"/>
                </a:solidFill>
                <a:latin typeface="Trebuchet MS"/>
              </a:rPr>
              <a:t>‹Nº›</a:t>
            </a:fld>
            <a:endParaRPr lang="es-ES" sz="1200" b="0" strike="noStrike" spc="-1">
              <a:latin typeface="Times New Roman"/>
            </a:endParaRPr>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215032" y="691218"/>
            <a:ext cx="3557616" cy="328328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937894" y="691219"/>
            <a:ext cx="3557616" cy="328328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5033" y="691219"/>
            <a:ext cx="3557616" cy="604516"/>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29327" y="1323179"/>
            <a:ext cx="3557616" cy="259207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940179" y="691219"/>
            <a:ext cx="3557616" cy="604516"/>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937759" y="1321956"/>
            <a:ext cx="3557616" cy="259207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lgn="r">
              <a:lnSpc>
                <a:spcPct val="100000"/>
              </a:lnSpc>
            </a:pPr>
            <a:fld id="{FF466AAE-80F7-4193-8C1D-9F31C714859F}"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8" name="Footer Placeholder 7"/>
          <p:cNvSpPr>
            <a:spLocks noGrp="1"/>
          </p:cNvSpPr>
          <p:nvPr>
            <p:ph type="ftr" sz="quarter" idx="11"/>
          </p:nvPr>
        </p:nvSpPr>
        <p:spPr/>
        <p:txBody>
          <a:bodyPr/>
          <a:lstStyle/>
          <a:p>
            <a:endParaRPr lang="es-ES" sz="2400" b="0" strike="noStrike" spc="-1">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0824ACB2-AC15-47F1-A94B-4EB114514607}" type="slidenum">
              <a:rPr lang="es-ES" sz="1200" b="1" strike="noStrike" spc="-1" smtClean="0">
                <a:solidFill>
                  <a:srgbClr val="808080"/>
                </a:solidFill>
                <a:latin typeface="Trebuchet MS"/>
              </a:rPr>
              <a:t>‹Nº›</a:t>
            </a:fld>
            <a:endParaRPr lang="es-ES" sz="1200" b="0" strike="noStrike" spc="-1">
              <a:latin typeface="Times New Roman"/>
            </a:endParaRPr>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lgn="r">
              <a:lnSpc>
                <a:spcPct val="100000"/>
              </a:lnSpc>
            </a:pPr>
            <a:fld id="{FF466AAE-80F7-4193-8C1D-9F31C714859F}"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4" name="Footer Placeholder 3"/>
          <p:cNvSpPr>
            <a:spLocks noGrp="1"/>
          </p:cNvSpPr>
          <p:nvPr>
            <p:ph type="ftr" sz="quarter" idx="11"/>
          </p:nvPr>
        </p:nvSpPr>
        <p:spPr/>
        <p:txBody>
          <a:bodyPr/>
          <a:lstStyle/>
          <a:p>
            <a:endParaRPr lang="es-ES" sz="2400" b="0" strike="noStrike" spc="-1">
              <a:latin typeface="Times New Roman"/>
            </a:endParaRPr>
          </a:p>
        </p:txBody>
      </p:sp>
      <p:sp>
        <p:nvSpPr>
          <p:cNvPr id="5" name="Slide Number Placeholder 4"/>
          <p:cNvSpPr>
            <a:spLocks noGrp="1"/>
          </p:cNvSpPr>
          <p:nvPr>
            <p:ph type="sldNum" sz="quarter" idx="12"/>
          </p:nvPr>
        </p:nvSpPr>
        <p:spPr/>
        <p:txBody>
          <a:bodyPr/>
          <a:lstStyle/>
          <a:p>
            <a:pPr algn="ctr">
              <a:lnSpc>
                <a:spcPct val="100000"/>
              </a:lnSpc>
            </a:pPr>
            <a:fld id="{0824ACB2-AC15-47F1-A94B-4EB114514607}" type="slidenum">
              <a:rPr lang="es-ES" sz="1200" b="1" strike="noStrike" spc="-1" smtClean="0">
                <a:solidFill>
                  <a:srgbClr val="808080"/>
                </a:solidFill>
                <a:latin typeface="Trebuchet MS"/>
              </a:rPr>
              <a:t>‹Nº›</a:t>
            </a:fld>
            <a:endParaRPr lang="es-ES" sz="1200" b="0" strike="noStrike" spc="-1">
              <a:latin typeface="Times New Roman"/>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905840" y="4131000"/>
            <a:ext cx="6922079" cy="1079640"/>
          </a:xfrm>
          <a:prstGeom prst="rect">
            <a:avLst/>
          </a:prstGeom>
        </p:spPr>
        <p:txBody>
          <a:bodyPr lIns="0" tIns="0" rIns="0" bIns="0" anchor="ctr">
            <a:noAutofit/>
          </a:bodyPr>
          <a:lstStyle/>
          <a:p>
            <a:endParaRPr lang="es-ES" sz="1700" b="0" strike="noStrike" spc="-1">
              <a:solidFill>
                <a:srgbClr val="000000"/>
              </a:solidFill>
              <a:latin typeface="Trebuchet MS"/>
            </a:endParaRPr>
          </a:p>
        </p:txBody>
      </p:sp>
      <p:sp>
        <p:nvSpPr>
          <p:cNvPr id="8" name="PlaceHolder 2"/>
          <p:cNvSpPr>
            <a:spLocks noGrp="1"/>
          </p:cNvSpPr>
          <p:nvPr>
            <p:ph type="body"/>
          </p:nvPr>
        </p:nvSpPr>
        <p:spPr>
          <a:xfrm>
            <a:off x="1215000" y="691200"/>
            <a:ext cx="6803640" cy="3282840"/>
          </a:xfrm>
          <a:prstGeom prst="rect">
            <a:avLst/>
          </a:prstGeom>
        </p:spPr>
        <p:txBody>
          <a:bodyPr lIns="0" tIns="0" rIns="0" bIns="0">
            <a:normAutofit/>
          </a:bodyPr>
          <a:lstStyle/>
          <a:p>
            <a:endParaRPr lang="es-ES" sz="2080" b="0" strike="noStrike" spc="-1">
              <a:solidFill>
                <a:srgbClr val="404040"/>
              </a:solidFill>
              <a:latin typeface="Trebuchet M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fld id="{FF466AAE-80F7-4193-8C1D-9F31C714859F}"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3" name="Footer Placeholder 2"/>
          <p:cNvSpPr>
            <a:spLocks noGrp="1"/>
          </p:cNvSpPr>
          <p:nvPr>
            <p:ph type="ftr" sz="quarter" idx="11"/>
          </p:nvPr>
        </p:nvSpPr>
        <p:spPr/>
        <p:txBody>
          <a:bodyPr/>
          <a:lstStyle/>
          <a:p>
            <a:endParaRPr lang="es-ES" sz="2400" b="0" strike="noStrike" spc="-1">
              <a:latin typeface="Times New Roman"/>
            </a:endParaRPr>
          </a:p>
        </p:txBody>
      </p:sp>
      <p:sp>
        <p:nvSpPr>
          <p:cNvPr id="4" name="Slide Number Placeholder 3"/>
          <p:cNvSpPr>
            <a:spLocks noGrp="1"/>
          </p:cNvSpPr>
          <p:nvPr>
            <p:ph type="sldNum" sz="quarter" idx="12"/>
          </p:nvPr>
        </p:nvSpPr>
        <p:spPr/>
        <p:txBody>
          <a:bodyPr/>
          <a:lstStyle/>
          <a:p>
            <a:pPr algn="ctr">
              <a:lnSpc>
                <a:spcPct val="100000"/>
              </a:lnSpc>
            </a:pPr>
            <a:fld id="{0824ACB2-AC15-47F1-A94B-4EB114514607}" type="slidenum">
              <a:rPr lang="es-ES" sz="1200" b="1" strike="noStrike" spc="-1" smtClean="0">
                <a:solidFill>
                  <a:srgbClr val="808080"/>
                </a:solidFill>
                <a:latin typeface="Trebuchet MS"/>
              </a:rPr>
              <a:t>‹Nº›</a:t>
            </a:fld>
            <a:endParaRPr lang="es-ES" sz="1200" b="0" strike="noStrike" spc="-1">
              <a:latin typeface="Times New Roman"/>
            </a:endParaRP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91976" y="2088057"/>
            <a:ext cx="3865234" cy="1189159"/>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83003" y="691218"/>
            <a:ext cx="4270245" cy="4625067"/>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3561" y="3305099"/>
            <a:ext cx="3602216" cy="2021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lgn="r">
              <a:lnSpc>
                <a:spcPct val="100000"/>
              </a:lnSpc>
            </a:pPr>
            <a:fld id="{FF466AAE-80F7-4193-8C1D-9F31C714859F}"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6" name="Footer Placeholder 5"/>
          <p:cNvSpPr>
            <a:spLocks noGrp="1"/>
          </p:cNvSpPr>
          <p:nvPr>
            <p:ph type="ftr" sz="quarter" idx="11"/>
          </p:nvPr>
        </p:nvSpPr>
        <p:spPr/>
        <p:txBody>
          <a:bodyPr/>
          <a:lstStyle/>
          <a:p>
            <a:endParaRPr lang="es-ES"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0824ACB2-AC15-47F1-A94B-4EB114514607}" type="slidenum">
              <a:rPr lang="es-ES" sz="1200" b="1" strike="noStrike" spc="-1" smtClean="0">
                <a:solidFill>
                  <a:srgbClr val="808080"/>
                </a:solidFill>
                <a:latin typeface="Trebuchet MS"/>
              </a:rPr>
              <a:t>‹Nº›</a:t>
            </a:fld>
            <a:endParaRPr lang="es-ES" sz="1200" b="0" strike="noStrike" spc="-1">
              <a:latin typeface="Times New Roman"/>
            </a:endParaRP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653881"/>
            <a:ext cx="9720263" cy="282629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720263" cy="3653881"/>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506188"/>
            <a:ext cx="9720263" cy="2160058"/>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512041"/>
            <a:ext cx="9720263" cy="482413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757205" y="1080029"/>
            <a:ext cx="4374118" cy="2955487"/>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33212" y="954816"/>
            <a:ext cx="3926920" cy="2043854"/>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lgn="r">
              <a:lnSpc>
                <a:spcPct val="100000"/>
              </a:lnSpc>
            </a:pPr>
            <a:fld id="{FF466AAE-80F7-4193-8C1D-9F31C714859F}"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6" name="Footer Placeholder 5"/>
          <p:cNvSpPr>
            <a:spLocks noGrp="1"/>
          </p:cNvSpPr>
          <p:nvPr>
            <p:ph type="ftr" sz="quarter" idx="11"/>
          </p:nvPr>
        </p:nvSpPr>
        <p:spPr/>
        <p:txBody>
          <a:bodyPr/>
          <a:lstStyle/>
          <a:p>
            <a:endParaRPr lang="es-ES"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0824ACB2-AC15-47F1-A94B-4EB114514607}" type="slidenum">
              <a:rPr lang="es-ES" sz="1200" b="1" strike="noStrike" spc="-1" smtClean="0">
                <a:solidFill>
                  <a:srgbClr val="808080"/>
                </a:solidFill>
                <a:latin typeface="Trebuchet MS"/>
              </a:rPr>
              <a:t>‹Nº›</a:t>
            </a:fld>
            <a:endParaRPr lang="es-ES" sz="1200" b="0" strike="noStrike" spc="-1">
              <a:latin typeface="Times New Roman"/>
            </a:endParaRPr>
          </a:p>
        </p:txBody>
      </p:sp>
      <p:sp>
        <p:nvSpPr>
          <p:cNvPr id="2" name="Title 1"/>
          <p:cNvSpPr>
            <a:spLocks noGrp="1"/>
          </p:cNvSpPr>
          <p:nvPr>
            <p:ph type="title"/>
          </p:nvPr>
        </p:nvSpPr>
        <p:spPr>
          <a:xfrm>
            <a:off x="773101" y="4218465"/>
            <a:ext cx="6785834" cy="1080029"/>
          </a:xfrm>
        </p:spPr>
        <p:txBody>
          <a:bodyPr anchor="b">
            <a:noAutofit/>
          </a:bodyPr>
          <a:lstStyle>
            <a:lvl1pPr algn="l">
              <a:defRPr sz="4600" b="1"/>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2025055" y="691218"/>
            <a:ext cx="6804184" cy="32832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pPr algn="r">
              <a:lnSpc>
                <a:spcPct val="100000"/>
              </a:lnSpc>
            </a:pPr>
            <a:fld id="{FF466AAE-80F7-4193-8C1D-9F31C714859F}"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5" name="Footer Placeholder 4"/>
          <p:cNvSpPr>
            <a:spLocks noGrp="1"/>
          </p:cNvSpPr>
          <p:nvPr>
            <p:ph type="ftr" sz="quarter" idx="11"/>
          </p:nvPr>
        </p:nvSpPr>
        <p:spPr/>
        <p:txBody>
          <a:bodyPr/>
          <a:lstStyle/>
          <a:p>
            <a:endParaRPr lang="es-ES"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824ACB2-AC15-47F1-A94B-4EB114514607}" type="slidenum">
              <a:rPr lang="es-ES" sz="1200" b="1" strike="noStrike" spc="-1" smtClean="0">
                <a:solidFill>
                  <a:srgbClr val="808080"/>
                </a:solidFill>
                <a:latin typeface="Trebuchet MS"/>
              </a:rPr>
              <a:t>‹Nº›</a:t>
            </a:fld>
            <a:endParaRPr lang="es-ES" sz="1200" b="0" strike="noStrike" spc="-1">
              <a:latin typeface="Times New Roman"/>
            </a:endParaRPr>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26469" y="355774"/>
            <a:ext cx="2187059" cy="4949745"/>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533602" y="691218"/>
            <a:ext cx="5133633" cy="4625066"/>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gn="r">
              <a:lnSpc>
                <a:spcPct val="100000"/>
              </a:lnSpc>
            </a:pPr>
            <a:fld id="{FF466AAE-80F7-4193-8C1D-9F31C714859F}" type="datetime">
              <a:rPr lang="es-ES" sz="1100" b="1" strike="noStrike" spc="-1" smtClean="0">
                <a:solidFill>
                  <a:srgbClr val="808080"/>
                </a:solidFill>
                <a:latin typeface="Trebuchet MS"/>
              </a:rPr>
              <a:t>18/05/2020</a:t>
            </a:fld>
            <a:endParaRPr lang="es-ES" sz="1100" b="0" strike="noStrike" spc="-1">
              <a:latin typeface="Times New Roman"/>
            </a:endParaRPr>
          </a:p>
        </p:txBody>
      </p:sp>
      <p:sp>
        <p:nvSpPr>
          <p:cNvPr id="5" name="Footer Placeholder 4"/>
          <p:cNvSpPr>
            <a:spLocks noGrp="1"/>
          </p:cNvSpPr>
          <p:nvPr>
            <p:ph type="ftr" sz="quarter" idx="11"/>
          </p:nvPr>
        </p:nvSpPr>
        <p:spPr/>
        <p:txBody>
          <a:bodyPr/>
          <a:lstStyle/>
          <a:p>
            <a:endParaRPr lang="es-ES"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824ACB2-AC15-47F1-A94B-4EB114514607}" type="slidenum">
              <a:rPr lang="es-ES" sz="1200" b="1" strike="noStrike" spc="-1" smtClean="0">
                <a:solidFill>
                  <a:srgbClr val="808080"/>
                </a:solidFill>
                <a:latin typeface="Trebuchet MS"/>
              </a:rPr>
              <a:t>‹Nº›</a:t>
            </a:fld>
            <a:endParaRPr lang="es-ES" sz="1200" b="0" strike="noStrike" spc="-1">
              <a:latin typeface="Times New Roman"/>
            </a:endParaRP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905840" y="4131000"/>
            <a:ext cx="6922079" cy="1079640"/>
          </a:xfrm>
          <a:prstGeom prst="rect">
            <a:avLst/>
          </a:prstGeom>
        </p:spPr>
        <p:txBody>
          <a:bodyPr lIns="0" tIns="0" rIns="0" bIns="0" anchor="ctr">
            <a:noAutofit/>
          </a:bodyPr>
          <a:lstStyle/>
          <a:p>
            <a:endParaRPr lang="es-ES" sz="1700" b="0" strike="noStrike" spc="-1">
              <a:solidFill>
                <a:srgbClr val="000000"/>
              </a:solidFill>
              <a:latin typeface="Trebuchet MS"/>
            </a:endParaRPr>
          </a:p>
        </p:txBody>
      </p:sp>
      <p:sp>
        <p:nvSpPr>
          <p:cNvPr id="55" name="PlaceHolder 2"/>
          <p:cNvSpPr>
            <a:spLocks noGrp="1"/>
          </p:cNvSpPr>
          <p:nvPr>
            <p:ph type="subTitle"/>
          </p:nvPr>
        </p:nvSpPr>
        <p:spPr>
          <a:xfrm>
            <a:off x="1215000" y="691200"/>
            <a:ext cx="6803640" cy="328284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905840" y="4131000"/>
            <a:ext cx="6922079" cy="1079640"/>
          </a:xfrm>
          <a:prstGeom prst="rect">
            <a:avLst/>
          </a:prstGeom>
        </p:spPr>
        <p:txBody>
          <a:bodyPr lIns="0" tIns="0" rIns="0" bIns="0" anchor="ctr">
            <a:noAutofit/>
          </a:bodyPr>
          <a:lstStyle/>
          <a:p>
            <a:endParaRPr lang="es-ES" sz="1700" b="0" strike="noStrike" spc="-1">
              <a:solidFill>
                <a:srgbClr val="000000"/>
              </a:solidFill>
              <a:latin typeface="Trebuchet MS"/>
            </a:endParaRPr>
          </a:p>
        </p:txBody>
      </p:sp>
      <p:sp>
        <p:nvSpPr>
          <p:cNvPr id="10" name="PlaceHolder 2"/>
          <p:cNvSpPr>
            <a:spLocks noGrp="1"/>
          </p:cNvSpPr>
          <p:nvPr>
            <p:ph type="body"/>
          </p:nvPr>
        </p:nvSpPr>
        <p:spPr>
          <a:xfrm>
            <a:off x="1215001" y="691200"/>
            <a:ext cx="3319919" cy="32828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11" name="PlaceHolder 3"/>
          <p:cNvSpPr>
            <a:spLocks noGrp="1"/>
          </p:cNvSpPr>
          <p:nvPr>
            <p:ph type="body"/>
          </p:nvPr>
        </p:nvSpPr>
        <p:spPr>
          <a:xfrm>
            <a:off x="4701241" y="691200"/>
            <a:ext cx="3319919" cy="3282840"/>
          </a:xfrm>
          <a:prstGeom prst="rect">
            <a:avLst/>
          </a:prstGeom>
        </p:spPr>
        <p:txBody>
          <a:bodyPr lIns="0" tIns="0" rIns="0" bIns="0">
            <a:normAutofit/>
          </a:bodyPr>
          <a:lstStyle/>
          <a:p>
            <a:endParaRPr lang="es-ES" sz="2080" b="0" strike="noStrike" spc="-1">
              <a:solidFill>
                <a:srgbClr val="404040"/>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905840" y="4131000"/>
            <a:ext cx="6922079" cy="1079640"/>
          </a:xfrm>
          <a:prstGeom prst="rect">
            <a:avLst/>
          </a:prstGeom>
        </p:spPr>
        <p:txBody>
          <a:bodyPr lIns="0" tIns="0" rIns="0" bIns="0" anchor="ctr">
            <a:noAutofit/>
          </a:bodyPr>
          <a:lstStyle/>
          <a:p>
            <a:endParaRPr lang="es-ES" sz="1700" b="0" strike="noStrike" spc="-1">
              <a:solidFill>
                <a:srgbClr val="000000"/>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905840" y="4131000"/>
            <a:ext cx="6922079" cy="500580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905840" y="4131000"/>
            <a:ext cx="6922079" cy="1079640"/>
          </a:xfrm>
          <a:prstGeom prst="rect">
            <a:avLst/>
          </a:prstGeom>
        </p:spPr>
        <p:txBody>
          <a:bodyPr lIns="0" tIns="0" rIns="0" bIns="0" anchor="ctr">
            <a:noAutofit/>
          </a:bodyPr>
          <a:lstStyle/>
          <a:p>
            <a:endParaRPr lang="es-ES" sz="1700" b="0" strike="noStrike" spc="-1">
              <a:solidFill>
                <a:srgbClr val="000000"/>
              </a:solidFill>
              <a:latin typeface="Trebuchet MS"/>
            </a:endParaRPr>
          </a:p>
        </p:txBody>
      </p:sp>
      <p:sp>
        <p:nvSpPr>
          <p:cNvPr id="15" name="PlaceHolder 2"/>
          <p:cNvSpPr>
            <a:spLocks noGrp="1"/>
          </p:cNvSpPr>
          <p:nvPr>
            <p:ph type="body"/>
          </p:nvPr>
        </p:nvSpPr>
        <p:spPr>
          <a:xfrm>
            <a:off x="1215001" y="691200"/>
            <a:ext cx="3319919"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16" name="PlaceHolder 3"/>
          <p:cNvSpPr>
            <a:spLocks noGrp="1"/>
          </p:cNvSpPr>
          <p:nvPr>
            <p:ph type="body"/>
          </p:nvPr>
        </p:nvSpPr>
        <p:spPr>
          <a:xfrm>
            <a:off x="4701241" y="691200"/>
            <a:ext cx="3319919" cy="32828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17" name="PlaceHolder 4"/>
          <p:cNvSpPr>
            <a:spLocks noGrp="1"/>
          </p:cNvSpPr>
          <p:nvPr>
            <p:ph type="body"/>
          </p:nvPr>
        </p:nvSpPr>
        <p:spPr>
          <a:xfrm>
            <a:off x="1215001" y="2405880"/>
            <a:ext cx="3319919"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905840" y="4131000"/>
            <a:ext cx="6922079" cy="1079640"/>
          </a:xfrm>
          <a:prstGeom prst="rect">
            <a:avLst/>
          </a:prstGeom>
        </p:spPr>
        <p:txBody>
          <a:bodyPr lIns="0" tIns="0" rIns="0" bIns="0" anchor="ctr">
            <a:noAutofit/>
          </a:bodyPr>
          <a:lstStyle/>
          <a:p>
            <a:endParaRPr lang="es-ES" sz="1700" b="0" strike="noStrike" spc="-1">
              <a:solidFill>
                <a:srgbClr val="000000"/>
              </a:solidFill>
              <a:latin typeface="Trebuchet MS"/>
            </a:endParaRPr>
          </a:p>
        </p:txBody>
      </p:sp>
      <p:sp>
        <p:nvSpPr>
          <p:cNvPr id="19" name="PlaceHolder 2"/>
          <p:cNvSpPr>
            <a:spLocks noGrp="1"/>
          </p:cNvSpPr>
          <p:nvPr>
            <p:ph type="body"/>
          </p:nvPr>
        </p:nvSpPr>
        <p:spPr>
          <a:xfrm>
            <a:off x="1215001" y="691200"/>
            <a:ext cx="3319919" cy="32828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20" name="PlaceHolder 3"/>
          <p:cNvSpPr>
            <a:spLocks noGrp="1"/>
          </p:cNvSpPr>
          <p:nvPr>
            <p:ph type="body"/>
          </p:nvPr>
        </p:nvSpPr>
        <p:spPr>
          <a:xfrm>
            <a:off x="4701241" y="691200"/>
            <a:ext cx="3319919"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21" name="PlaceHolder 4"/>
          <p:cNvSpPr>
            <a:spLocks noGrp="1"/>
          </p:cNvSpPr>
          <p:nvPr>
            <p:ph type="body"/>
          </p:nvPr>
        </p:nvSpPr>
        <p:spPr>
          <a:xfrm>
            <a:off x="4701241" y="2405880"/>
            <a:ext cx="3319919"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905840" y="4131000"/>
            <a:ext cx="6922079" cy="1079640"/>
          </a:xfrm>
          <a:prstGeom prst="rect">
            <a:avLst/>
          </a:prstGeom>
        </p:spPr>
        <p:txBody>
          <a:bodyPr lIns="0" tIns="0" rIns="0" bIns="0" anchor="ctr">
            <a:noAutofit/>
          </a:bodyPr>
          <a:lstStyle/>
          <a:p>
            <a:endParaRPr lang="es-ES" sz="1700" b="0" strike="noStrike" spc="-1">
              <a:solidFill>
                <a:srgbClr val="000000"/>
              </a:solidFill>
              <a:latin typeface="Trebuchet MS"/>
            </a:endParaRPr>
          </a:p>
        </p:txBody>
      </p:sp>
      <p:sp>
        <p:nvSpPr>
          <p:cNvPr id="23" name="PlaceHolder 2"/>
          <p:cNvSpPr>
            <a:spLocks noGrp="1"/>
          </p:cNvSpPr>
          <p:nvPr>
            <p:ph type="body"/>
          </p:nvPr>
        </p:nvSpPr>
        <p:spPr>
          <a:xfrm>
            <a:off x="1215001" y="691200"/>
            <a:ext cx="3319919"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24" name="PlaceHolder 3"/>
          <p:cNvSpPr>
            <a:spLocks noGrp="1"/>
          </p:cNvSpPr>
          <p:nvPr>
            <p:ph type="body"/>
          </p:nvPr>
        </p:nvSpPr>
        <p:spPr>
          <a:xfrm>
            <a:off x="4701241" y="691200"/>
            <a:ext cx="3319919"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
        <p:nvSpPr>
          <p:cNvPr id="25" name="PlaceHolder 4"/>
          <p:cNvSpPr>
            <a:spLocks noGrp="1"/>
          </p:cNvSpPr>
          <p:nvPr>
            <p:ph type="body"/>
          </p:nvPr>
        </p:nvSpPr>
        <p:spPr>
          <a:xfrm>
            <a:off x="1215000" y="2405880"/>
            <a:ext cx="6803640" cy="1565640"/>
          </a:xfrm>
          <a:prstGeom prst="rect">
            <a:avLst/>
          </a:prstGeom>
        </p:spPr>
        <p:txBody>
          <a:bodyPr lIns="0" tIns="0" rIns="0" bIns="0">
            <a:normAutofit/>
          </a:bodyPr>
          <a:lstStyle/>
          <a:p>
            <a:endParaRPr lang="es-ES" sz="2080" b="0" strike="noStrike" spc="-1">
              <a:solidFill>
                <a:srgbClr val="404040"/>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486000" y="257760"/>
            <a:ext cx="8747640" cy="1081800"/>
          </a:xfrm>
          <a:prstGeom prst="rect">
            <a:avLst/>
          </a:prstGeom>
        </p:spPr>
        <p:txBody>
          <a:bodyPr lIns="0" tIns="0" rIns="0" bIns="0" anchor="ctr">
            <a:noAutofit/>
          </a:bodyPr>
          <a:lstStyle/>
          <a:p>
            <a:pPr algn="ctr"/>
            <a:r>
              <a:rPr lang="es-ES" sz="5030" b="0" strike="noStrike" spc="-1">
                <a:latin typeface="Arial"/>
              </a:rPr>
              <a:t>Pulse para editar el formato del texto de título</a:t>
            </a:r>
          </a:p>
        </p:txBody>
      </p:sp>
      <p:sp>
        <p:nvSpPr>
          <p:cNvPr id="6" name="PlaceHolder 2"/>
          <p:cNvSpPr>
            <a:spLocks noGrp="1"/>
          </p:cNvSpPr>
          <p:nvPr>
            <p:ph type="body"/>
          </p:nvPr>
        </p:nvSpPr>
        <p:spPr>
          <a:xfrm>
            <a:off x="486000" y="1515600"/>
            <a:ext cx="8747640" cy="3758040"/>
          </a:xfrm>
          <a:prstGeom prst="rect">
            <a:avLst/>
          </a:prstGeom>
        </p:spPr>
        <p:txBody>
          <a:bodyPr lIns="0" tIns="0" rIns="0" bIns="0">
            <a:normAutofit/>
          </a:bodyPr>
          <a:lstStyle/>
          <a:p>
            <a:pPr marL="432000" indent="-324000">
              <a:spcBef>
                <a:spcPts val="1616"/>
              </a:spcBef>
              <a:buClr>
                <a:srgbClr val="000000"/>
              </a:buClr>
              <a:buSzPct val="45000"/>
              <a:buFont typeface="Wingdings" charset="2"/>
              <a:buChar char=""/>
            </a:pPr>
            <a:r>
              <a:rPr lang="es-ES" sz="3650" b="0" strike="noStrike" spc="-1">
                <a:latin typeface="Arial"/>
              </a:rPr>
              <a:t>Pulse para editar el formato de texto del esquema</a:t>
            </a:r>
          </a:p>
          <a:p>
            <a:pPr marL="864000" lvl="1" indent="-324000">
              <a:spcBef>
                <a:spcPts val="1290"/>
              </a:spcBef>
              <a:buClr>
                <a:srgbClr val="000000"/>
              </a:buClr>
              <a:buSzPct val="75000"/>
              <a:buFont typeface="Symbol" charset="2"/>
              <a:buChar char=""/>
            </a:pPr>
            <a:r>
              <a:rPr lang="es-ES" sz="3200" b="0" strike="noStrike" spc="-1">
                <a:latin typeface="Arial"/>
              </a:rPr>
              <a:t>Segundo nivel del esquema</a:t>
            </a:r>
          </a:p>
          <a:p>
            <a:pPr marL="1296000" lvl="2" indent="-288000">
              <a:spcBef>
                <a:spcPts val="967"/>
              </a:spcBef>
              <a:buClr>
                <a:srgbClr val="000000"/>
              </a:buClr>
              <a:buSzPct val="45000"/>
              <a:buFont typeface="Wingdings" charset="2"/>
              <a:buChar char=""/>
            </a:pPr>
            <a:r>
              <a:rPr lang="es-ES" sz="2740" b="0" strike="noStrike" spc="-1">
                <a:latin typeface="Arial"/>
              </a:rPr>
              <a:t>Tercer nivel del esquema</a:t>
            </a:r>
          </a:p>
          <a:p>
            <a:pPr marL="1728000" lvl="3" indent="-216000">
              <a:spcBef>
                <a:spcPts val="643"/>
              </a:spcBef>
              <a:buClr>
                <a:srgbClr val="000000"/>
              </a:buClr>
              <a:buSzPct val="75000"/>
              <a:buFont typeface="Symbol" charset="2"/>
              <a:buChar char=""/>
            </a:pPr>
            <a:r>
              <a:rPr lang="es-ES" sz="2280" b="0" strike="noStrike" spc="-1">
                <a:latin typeface="Arial"/>
              </a:rPr>
              <a:t>Cuarto nivel del esquema</a:t>
            </a:r>
          </a:p>
          <a:p>
            <a:pPr marL="2160000" lvl="4" indent="-216000">
              <a:spcBef>
                <a:spcPts val="320"/>
              </a:spcBef>
              <a:buClr>
                <a:srgbClr val="000000"/>
              </a:buClr>
              <a:buSzPct val="45000"/>
              <a:buFont typeface="Wingdings" charset="2"/>
              <a:buChar char=""/>
            </a:pPr>
            <a:r>
              <a:rPr lang="es-ES" sz="2280" b="0" strike="noStrike" spc="-1">
                <a:latin typeface="Arial"/>
              </a:rPr>
              <a:t>Quinto nivel del esquema</a:t>
            </a:r>
          </a:p>
          <a:p>
            <a:pPr marL="2592000" lvl="5" indent="-216000">
              <a:spcBef>
                <a:spcPts val="320"/>
              </a:spcBef>
              <a:buClr>
                <a:srgbClr val="000000"/>
              </a:buClr>
              <a:buSzPct val="45000"/>
              <a:buFont typeface="Wingdings" charset="2"/>
              <a:buChar char=""/>
            </a:pPr>
            <a:r>
              <a:rPr lang="es-ES" sz="2280" b="0" strike="noStrike" spc="-1">
                <a:latin typeface="Arial"/>
              </a:rPr>
              <a:t>Sexto nivel del esquema</a:t>
            </a:r>
          </a:p>
          <a:p>
            <a:pPr marL="3024000" lvl="6" indent="-216000">
              <a:spcBef>
                <a:spcPts val="320"/>
              </a:spcBef>
              <a:buClr>
                <a:srgbClr val="000000"/>
              </a:buClr>
              <a:buSzPct val="45000"/>
              <a:buFont typeface="Wingdings" charset="2"/>
              <a:buChar char=""/>
            </a:pPr>
            <a:r>
              <a:rPr lang="es-ES" sz="2280" b="0" strike="noStrike" spc="-1">
                <a:latin typeface="Arial"/>
              </a:rPr>
              <a:t>Séptimo nivel del esquema</a:t>
            </a:r>
          </a:p>
        </p:txBody>
      </p:sp>
      <p:sp>
        <p:nvSpPr>
          <p:cNvPr id="2" name="PlaceHolder 3"/>
          <p:cNvSpPr>
            <a:spLocks noGrp="1"/>
          </p:cNvSpPr>
          <p:nvPr>
            <p:ph type="dt"/>
          </p:nvPr>
        </p:nvSpPr>
        <p:spPr>
          <a:xfrm>
            <a:off x="485999" y="5902560"/>
            <a:ext cx="2264400" cy="446400"/>
          </a:xfrm>
          <a:prstGeom prst="rect">
            <a:avLst/>
          </a:prstGeom>
        </p:spPr>
        <p:txBody>
          <a:bodyPr lIns="0" tIns="0" rIns="0" bIns="0">
            <a:noAutofit/>
          </a:bodyPr>
          <a:lstStyle/>
          <a:p>
            <a:r>
              <a:rPr lang="es-ES" sz="1400" b="0" strike="noStrike" spc="-1">
                <a:latin typeface="Times New Roman"/>
              </a:rPr>
              <a:t>&lt;fecha/hora&gt;</a:t>
            </a:r>
          </a:p>
        </p:txBody>
      </p:sp>
      <p:sp>
        <p:nvSpPr>
          <p:cNvPr id="3" name="PlaceHolder 4"/>
          <p:cNvSpPr>
            <a:spLocks noGrp="1"/>
          </p:cNvSpPr>
          <p:nvPr>
            <p:ph type="ftr"/>
          </p:nvPr>
        </p:nvSpPr>
        <p:spPr>
          <a:xfrm>
            <a:off x="3324240" y="5902560"/>
            <a:ext cx="3080880" cy="446400"/>
          </a:xfrm>
          <a:prstGeom prst="rect">
            <a:avLst/>
          </a:prstGeom>
        </p:spPr>
        <p:txBody>
          <a:bodyPr lIns="0" tIns="0" rIns="0" bIns="0">
            <a:noAutofit/>
          </a:bodyPr>
          <a:lstStyle/>
          <a:p>
            <a:pPr algn="ctr"/>
            <a:r>
              <a:rPr lang="es-ES" sz="1400" b="0" strike="noStrike" spc="-1">
                <a:latin typeface="Times New Roman"/>
              </a:rPr>
              <a:t>&lt;pie de página&gt;</a:t>
            </a:r>
          </a:p>
        </p:txBody>
      </p:sp>
      <p:sp>
        <p:nvSpPr>
          <p:cNvPr id="4" name="PlaceHolder 5"/>
          <p:cNvSpPr>
            <a:spLocks noGrp="1"/>
          </p:cNvSpPr>
          <p:nvPr>
            <p:ph type="sldNum"/>
          </p:nvPr>
        </p:nvSpPr>
        <p:spPr>
          <a:xfrm>
            <a:off x="6969240" y="5902560"/>
            <a:ext cx="2264400" cy="446400"/>
          </a:xfrm>
          <a:prstGeom prst="rect">
            <a:avLst/>
          </a:prstGeom>
        </p:spPr>
        <p:txBody>
          <a:bodyPr lIns="0" tIns="0" rIns="0" bIns="0">
            <a:noAutofit/>
          </a:bodyPr>
          <a:lstStyle/>
          <a:p>
            <a:pPr algn="r"/>
            <a:fld id="{DB793673-A1A6-4F32-B313-2B1FD98DEDF5}" type="slidenum">
              <a:rPr lang="es-ES" sz="1400" b="0" strike="noStrike" spc="-1">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4824130"/>
            <a:ext cx="9720263" cy="1656045"/>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720263" cy="482413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560699"/>
            <a:ext cx="9720263" cy="2160058"/>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512041"/>
            <a:ext cx="9720263" cy="482413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906305" y="4131295"/>
            <a:ext cx="6922935" cy="1080029"/>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15033" y="691919"/>
            <a:ext cx="6804184" cy="328328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561178" y="5832159"/>
            <a:ext cx="2673072" cy="345009"/>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r>
              <a:rPr lang="es-ES" sz="1400" b="0" strike="noStrike" spc="-1" smtClean="0">
                <a:latin typeface="Times New Roman"/>
              </a:rPr>
              <a:t>&lt;fecha/hora&gt;</a:t>
            </a:r>
            <a:endParaRPr lang="es-ES" sz="1400" b="0" strike="noStrike" spc="-1">
              <a:latin typeface="Times New Roman"/>
            </a:endParaRPr>
          </a:p>
        </p:txBody>
      </p:sp>
      <p:sp>
        <p:nvSpPr>
          <p:cNvPr id="5" name="Footer Placeholder 4"/>
          <p:cNvSpPr>
            <a:spLocks noGrp="1"/>
          </p:cNvSpPr>
          <p:nvPr>
            <p:ph type="ftr" sz="quarter" idx="3"/>
          </p:nvPr>
        </p:nvSpPr>
        <p:spPr>
          <a:xfrm>
            <a:off x="486014" y="5832159"/>
            <a:ext cx="3564097" cy="345009"/>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ctr"/>
            <a:r>
              <a:rPr lang="es-ES" sz="1400" b="0" strike="noStrike" spc="-1" smtClean="0">
                <a:latin typeface="Times New Roman"/>
              </a:rPr>
              <a:t>&lt;pie de página&gt;</a:t>
            </a:r>
            <a:endParaRPr lang="es-ES" sz="1400" b="0" strike="noStrike" spc="-1">
              <a:latin typeface="Times New Roman"/>
            </a:endParaRPr>
          </a:p>
        </p:txBody>
      </p:sp>
      <p:sp>
        <p:nvSpPr>
          <p:cNvPr id="6" name="Slide Number Placeholder 5"/>
          <p:cNvSpPr>
            <a:spLocks noGrp="1"/>
          </p:cNvSpPr>
          <p:nvPr>
            <p:ph type="sldNum" sz="quarter" idx="4"/>
          </p:nvPr>
        </p:nvSpPr>
        <p:spPr>
          <a:xfrm>
            <a:off x="4050109" y="5832159"/>
            <a:ext cx="1944053" cy="345009"/>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r"/>
            <a:fld id="{DB793673-A1A6-4F32-B313-2B1FD98DEDF5}" type="slidenum">
              <a:rPr lang="es-ES" sz="1400" b="0" strike="noStrike" spc="-1" smtClean="0">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4824130"/>
            <a:ext cx="9720263" cy="1656045"/>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720263" cy="482413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560699"/>
            <a:ext cx="9720263" cy="2160058"/>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512041"/>
            <a:ext cx="9720263" cy="482413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906304" y="4131294"/>
            <a:ext cx="6922935" cy="1080029"/>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15033" y="691918"/>
            <a:ext cx="6804184" cy="328328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561178" y="5832158"/>
            <a:ext cx="2673072" cy="345009"/>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r>
              <a:rPr lang="es-ES" sz="1400" b="0" strike="noStrike" spc="-1" smtClean="0">
                <a:latin typeface="Times New Roman"/>
              </a:rPr>
              <a:t>&lt;fecha/hora&gt;</a:t>
            </a:r>
            <a:endParaRPr lang="es-ES" sz="1400" b="0" strike="noStrike" spc="-1">
              <a:latin typeface="Times New Roman"/>
            </a:endParaRPr>
          </a:p>
        </p:txBody>
      </p:sp>
      <p:sp>
        <p:nvSpPr>
          <p:cNvPr id="5" name="Footer Placeholder 4"/>
          <p:cNvSpPr>
            <a:spLocks noGrp="1"/>
          </p:cNvSpPr>
          <p:nvPr>
            <p:ph type="ftr" sz="quarter" idx="3"/>
          </p:nvPr>
        </p:nvSpPr>
        <p:spPr>
          <a:xfrm>
            <a:off x="486013" y="5832158"/>
            <a:ext cx="3564097" cy="345009"/>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ctr"/>
            <a:r>
              <a:rPr lang="es-ES" sz="1400" b="0" strike="noStrike" spc="-1" smtClean="0">
                <a:latin typeface="Times New Roman"/>
              </a:rPr>
              <a:t>&lt;pie de página&gt;</a:t>
            </a:r>
            <a:endParaRPr lang="es-ES" sz="1400" b="0" strike="noStrike" spc="-1">
              <a:latin typeface="Times New Roman"/>
            </a:endParaRPr>
          </a:p>
        </p:txBody>
      </p:sp>
      <p:sp>
        <p:nvSpPr>
          <p:cNvPr id="6" name="Slide Number Placeholder 5"/>
          <p:cNvSpPr>
            <a:spLocks noGrp="1"/>
          </p:cNvSpPr>
          <p:nvPr>
            <p:ph type="sldNum" sz="quarter" idx="4"/>
          </p:nvPr>
        </p:nvSpPr>
        <p:spPr>
          <a:xfrm>
            <a:off x="4050109" y="5832158"/>
            <a:ext cx="1944053" cy="345009"/>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r"/>
            <a:fld id="{DB793673-A1A6-4F32-B313-2B1FD98DEDF5}" type="slidenum">
              <a:rPr lang="es-ES" sz="1400" b="0" strike="noStrike" spc="-1" smtClean="0">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880014" y="3793089"/>
            <a:ext cx="3903480" cy="1705680"/>
          </a:xfrm>
          <a:prstGeom prst="rect">
            <a:avLst/>
          </a:prstGeom>
          <a:noFill/>
          <a:ln>
            <a:noFill/>
          </a:ln>
        </p:spPr>
        <p:txBody>
          <a:bodyPr>
            <a:normAutofit/>
          </a:bodyPr>
          <a:lstStyle/>
          <a:p>
            <a:pPr>
              <a:lnSpc>
                <a:spcPct val="100000"/>
              </a:lnSpc>
              <a:spcBef>
                <a:spcPts val="439"/>
              </a:spcBef>
              <a:spcAft>
                <a:spcPts val="300"/>
              </a:spcAft>
            </a:pPr>
            <a:r>
              <a:rPr lang="es-ES" sz="2200" b="0" strike="noStrike" spc="-1" dirty="0">
                <a:solidFill>
                  <a:srgbClr val="212745"/>
                </a:solidFill>
                <a:latin typeface="Trebuchet MS"/>
              </a:rPr>
              <a:t>Ahmed El </a:t>
            </a:r>
            <a:r>
              <a:rPr lang="es-ES" sz="2200" b="0" strike="noStrike" spc="-1" dirty="0" err="1">
                <a:solidFill>
                  <a:srgbClr val="212745"/>
                </a:solidFill>
                <a:latin typeface="Trebuchet MS"/>
              </a:rPr>
              <a:t>Moukhtari</a:t>
            </a:r>
            <a:r>
              <a:rPr lang="es-ES" sz="2200" b="0" strike="noStrike" spc="-1" dirty="0">
                <a:solidFill>
                  <a:srgbClr val="212745"/>
                </a:solidFill>
                <a:latin typeface="Trebuchet MS"/>
              </a:rPr>
              <a:t> </a:t>
            </a:r>
            <a:r>
              <a:rPr lang="es-ES" sz="2200" b="0" strike="noStrike" spc="-1" dirty="0" err="1">
                <a:solidFill>
                  <a:srgbClr val="212745"/>
                </a:solidFill>
                <a:latin typeface="Trebuchet MS"/>
              </a:rPr>
              <a:t>Koubaa</a:t>
            </a:r>
            <a:endParaRPr lang="es-ES" sz="2200" b="0" strike="noStrike" spc="-1" dirty="0">
              <a:latin typeface="Arial"/>
            </a:endParaRPr>
          </a:p>
          <a:p>
            <a:pPr>
              <a:lnSpc>
                <a:spcPct val="100000"/>
              </a:lnSpc>
              <a:spcBef>
                <a:spcPts val="439"/>
              </a:spcBef>
              <a:spcAft>
                <a:spcPts val="300"/>
              </a:spcAft>
            </a:pPr>
            <a:r>
              <a:rPr lang="es-ES" sz="2200" b="0" strike="noStrike" spc="-1" dirty="0">
                <a:solidFill>
                  <a:srgbClr val="212745"/>
                </a:solidFill>
                <a:latin typeface="Trebuchet MS"/>
              </a:rPr>
              <a:t>Damián Marín Fernández</a:t>
            </a:r>
            <a:endParaRPr lang="es-ES" sz="2200" b="0" strike="noStrike" spc="-1" dirty="0">
              <a:latin typeface="Arial"/>
            </a:endParaRPr>
          </a:p>
          <a:p>
            <a:pPr>
              <a:lnSpc>
                <a:spcPct val="100000"/>
              </a:lnSpc>
              <a:spcBef>
                <a:spcPts val="439"/>
              </a:spcBef>
              <a:spcAft>
                <a:spcPts val="300"/>
              </a:spcAft>
            </a:pPr>
            <a:r>
              <a:rPr lang="es-ES" sz="2200" b="0" strike="noStrike" spc="-1" dirty="0">
                <a:solidFill>
                  <a:srgbClr val="212745"/>
                </a:solidFill>
                <a:latin typeface="Trebuchet MS"/>
              </a:rPr>
              <a:t>Jesús Martín Zorrilla</a:t>
            </a:r>
            <a:endParaRPr lang="es-ES" sz="2200" b="0" strike="noStrike" spc="-1" dirty="0">
              <a:latin typeface="Arial"/>
            </a:endParaRPr>
          </a:p>
          <a:p>
            <a:pPr>
              <a:lnSpc>
                <a:spcPct val="100000"/>
              </a:lnSpc>
              <a:spcBef>
                <a:spcPts val="439"/>
              </a:spcBef>
              <a:spcAft>
                <a:spcPts val="300"/>
              </a:spcAft>
            </a:pPr>
            <a:r>
              <a:rPr lang="es-ES" sz="2200" b="0" strike="noStrike" spc="-1" dirty="0">
                <a:solidFill>
                  <a:srgbClr val="212745"/>
                </a:solidFill>
                <a:latin typeface="Trebuchet MS"/>
              </a:rPr>
              <a:t>Eduardo Segura </a:t>
            </a:r>
            <a:r>
              <a:rPr lang="es-ES" sz="2200" b="0" strike="noStrike" spc="-1" dirty="0" err="1">
                <a:solidFill>
                  <a:srgbClr val="212745"/>
                </a:solidFill>
                <a:latin typeface="Trebuchet MS"/>
              </a:rPr>
              <a:t>Richart</a:t>
            </a:r>
            <a:endParaRPr lang="es-ES" sz="2200" b="0" strike="noStrike" spc="-1" dirty="0">
              <a:latin typeface="Arial"/>
            </a:endParaRPr>
          </a:p>
        </p:txBody>
      </p:sp>
      <p:sp>
        <p:nvSpPr>
          <p:cNvPr id="181" name="TextShape 2"/>
          <p:cNvSpPr txBox="1"/>
          <p:nvPr/>
        </p:nvSpPr>
        <p:spPr>
          <a:xfrm>
            <a:off x="755675" y="791815"/>
            <a:ext cx="8152158" cy="2432999"/>
          </a:xfrm>
          <a:prstGeom prst="rect">
            <a:avLst/>
          </a:prstGeom>
          <a:noFill/>
          <a:ln>
            <a:noFill/>
          </a:ln>
        </p:spPr>
        <p:txBody>
          <a:bodyPr>
            <a:noAutofit/>
          </a:bodyPr>
          <a:lstStyle/>
          <a:p>
            <a:pPr algn="ctr">
              <a:lnSpc>
                <a:spcPct val="100000"/>
              </a:lnSpc>
            </a:pPr>
            <a:r>
              <a:rPr lang="es-ES" sz="5400" b="1" strike="noStrike" spc="-1" dirty="0">
                <a:solidFill>
                  <a:srgbClr val="404040"/>
                </a:solidFill>
                <a:latin typeface="Trebuchet MS"/>
              </a:rPr>
              <a:t>PRÁCTICA </a:t>
            </a:r>
            <a:r>
              <a:rPr lang="es-ES" sz="5400" b="1" strike="noStrike" spc="-1" dirty="0" smtClean="0">
                <a:solidFill>
                  <a:srgbClr val="404040"/>
                </a:solidFill>
                <a:latin typeface="Trebuchet MS"/>
              </a:rPr>
              <a:t>4: PROGRAMACIÓN DINÁMICA</a:t>
            </a:r>
            <a:endParaRPr lang="es-ES" sz="5400" b="0" strike="noStrike" spc="-1" dirty="0">
              <a:solidFill>
                <a:srgbClr val="00000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1116533" y="5328319"/>
            <a:ext cx="10836796" cy="1512168"/>
          </a:xfrm>
          <a:prstGeom prst="rect">
            <a:avLst/>
          </a:prstGeom>
          <a:noFill/>
          <a:ln>
            <a:noFill/>
          </a:ln>
        </p:spPr>
        <p:txBody>
          <a:bodyPr>
            <a:noAutofit/>
          </a:bodyPr>
          <a:lstStyle/>
          <a:p>
            <a:pPr algn="r">
              <a:lnSpc>
                <a:spcPct val="100000"/>
              </a:lnSpc>
            </a:pPr>
            <a:r>
              <a:rPr lang="es-ES" sz="3600" b="1" spc="-1" dirty="0" smtClean="0">
                <a:solidFill>
                  <a:srgbClr val="404040"/>
                </a:solidFill>
                <a:latin typeface="Trebuchet MS"/>
              </a:rPr>
              <a:t>3</a:t>
            </a:r>
            <a:r>
              <a:rPr lang="es-ES" sz="3600" b="1" strike="noStrike" spc="-1" dirty="0" smtClean="0">
                <a:solidFill>
                  <a:srgbClr val="404040"/>
                </a:solidFill>
                <a:latin typeface="Trebuchet MS"/>
              </a:rPr>
              <a:t>.DESCRIPCIÓN DETALLADA DEL ALGORITMO:</a:t>
            </a:r>
          </a:p>
          <a:p>
            <a:pPr algn="r">
              <a:lnSpc>
                <a:spcPct val="100000"/>
              </a:lnSpc>
            </a:pPr>
            <a:r>
              <a:rPr lang="es-ES" sz="3600" b="1" spc="-1" dirty="0" smtClean="0">
                <a:solidFill>
                  <a:srgbClr val="404040"/>
                </a:solidFill>
                <a:latin typeface="Trebuchet MS"/>
              </a:rPr>
              <a:t>VIAJANTE DE COMERCIO</a:t>
            </a:r>
          </a:p>
        </p:txBody>
      </p:sp>
      <p:pic>
        <p:nvPicPr>
          <p:cNvPr id="3" name="2 Imagen"/>
          <p:cNvPicPr/>
          <p:nvPr/>
        </p:nvPicPr>
        <p:blipFill>
          <a:blip r:embed="rId2"/>
          <a:srcRect l="4706" r="6574"/>
          <a:stretch>
            <a:fillRect/>
          </a:stretch>
        </p:blipFill>
        <p:spPr>
          <a:xfrm>
            <a:off x="2339851" y="2082734"/>
            <a:ext cx="4824536" cy="3225661"/>
          </a:xfrm>
          <a:prstGeom prst="rect">
            <a:avLst/>
          </a:prstGeom>
          <a:noFill/>
          <a:ln>
            <a:noFill/>
            <a:prstDash/>
          </a:ln>
        </p:spPr>
      </p:pic>
      <p:sp>
        <p:nvSpPr>
          <p:cNvPr id="4" name="3 CuadroTexto"/>
          <p:cNvSpPr txBox="1"/>
          <p:nvPr/>
        </p:nvSpPr>
        <p:spPr>
          <a:xfrm>
            <a:off x="539651" y="152941"/>
            <a:ext cx="8724204" cy="1938992"/>
          </a:xfrm>
          <a:prstGeom prst="rect">
            <a:avLst/>
          </a:prstGeom>
          <a:noFill/>
        </p:spPr>
        <p:txBody>
          <a:bodyPr wrap="square" rtlCol="0">
            <a:spAutoFit/>
          </a:bodyPr>
          <a:lstStyle/>
          <a:p>
            <a:r>
              <a:rPr lang="es-ES" sz="2400" b="1" u="sng" dirty="0" smtClean="0">
                <a:solidFill>
                  <a:schemeClr val="tx1">
                    <a:lumMod val="75000"/>
                    <a:lumOff val="25000"/>
                  </a:schemeClr>
                </a:solidFill>
                <a:latin typeface="Trebuchet MS" pitchFamily="34" charset="0"/>
              </a:rPr>
              <a:t>Análisis</a:t>
            </a:r>
            <a:r>
              <a:rPr lang="es-ES" sz="2400" dirty="0" smtClean="0">
                <a:solidFill>
                  <a:schemeClr val="tx1">
                    <a:lumMod val="75000"/>
                    <a:lumOff val="25000"/>
                  </a:schemeClr>
                </a:solidFill>
                <a:latin typeface="Trebuchet MS" pitchFamily="34" charset="0"/>
              </a:rPr>
              <a:t>:</a:t>
            </a:r>
          </a:p>
          <a:p>
            <a:endParaRPr lang="es-ES" sz="2400" dirty="0">
              <a:solidFill>
                <a:schemeClr val="tx1">
                  <a:lumMod val="75000"/>
                  <a:lumOff val="25000"/>
                </a:schemeClr>
              </a:solidFill>
              <a:latin typeface="Trebuchet MS" pitchFamily="34" charset="0"/>
            </a:endParaRPr>
          </a:p>
          <a:p>
            <a:r>
              <a:rPr lang="es-ES" sz="2400" dirty="0" smtClean="0">
                <a:solidFill>
                  <a:schemeClr val="tx1">
                    <a:lumMod val="75000"/>
                    <a:lumOff val="25000"/>
                  </a:schemeClr>
                </a:solidFill>
                <a:latin typeface="Trebuchet MS" pitchFamily="34" charset="0"/>
              </a:rPr>
              <a:t>- Es un problema </a:t>
            </a:r>
            <a:r>
              <a:rPr lang="es-ES" sz="2400" b="1" i="1" dirty="0" err="1" smtClean="0">
                <a:solidFill>
                  <a:schemeClr val="tx1">
                    <a:lumMod val="75000"/>
                    <a:lumOff val="25000"/>
                  </a:schemeClr>
                </a:solidFill>
                <a:latin typeface="Trebuchet MS" pitchFamily="34" charset="0"/>
              </a:rPr>
              <a:t>multietápico</a:t>
            </a:r>
            <a:r>
              <a:rPr lang="es-ES" sz="2400" dirty="0" smtClean="0">
                <a:solidFill>
                  <a:schemeClr val="tx1">
                    <a:lumMod val="75000"/>
                    <a:lumOff val="25000"/>
                  </a:schemeClr>
                </a:solidFill>
                <a:latin typeface="Trebuchet MS" pitchFamily="34" charset="0"/>
              </a:rPr>
              <a:t>.</a:t>
            </a:r>
            <a:endParaRPr lang="es-ES" sz="2400" b="1" i="1" dirty="0" smtClean="0">
              <a:solidFill>
                <a:schemeClr val="tx1">
                  <a:lumMod val="75000"/>
                  <a:lumOff val="25000"/>
                </a:schemeClr>
              </a:solidFill>
              <a:effectLst>
                <a:outerShdw blurRad="38100" dist="38100" dir="2700000" algn="tl">
                  <a:srgbClr val="000000">
                    <a:alpha val="43137"/>
                  </a:srgbClr>
                </a:outerShdw>
              </a:effectLst>
              <a:latin typeface="Trebuchet MS" pitchFamily="34" charset="0"/>
            </a:endParaRPr>
          </a:p>
          <a:p>
            <a:r>
              <a:rPr lang="es-ES" sz="2400" dirty="0" smtClean="0">
                <a:solidFill>
                  <a:schemeClr val="tx1">
                    <a:lumMod val="75000"/>
                    <a:lumOff val="25000"/>
                  </a:schemeClr>
                </a:solidFill>
                <a:latin typeface="Trebuchet MS" pitchFamily="34" charset="0"/>
              </a:rPr>
              <a:t>- Cumple el </a:t>
            </a:r>
            <a:r>
              <a:rPr lang="es-ES" sz="2400" b="1" i="1" dirty="0" smtClean="0">
                <a:solidFill>
                  <a:schemeClr val="tx1">
                    <a:lumMod val="75000"/>
                    <a:lumOff val="25000"/>
                  </a:schemeClr>
                </a:solidFill>
                <a:latin typeface="Trebuchet MS" pitchFamily="34" charset="0"/>
              </a:rPr>
              <a:t>POB</a:t>
            </a:r>
            <a:r>
              <a:rPr lang="es-ES" sz="2400" dirty="0" smtClean="0">
                <a:solidFill>
                  <a:schemeClr val="tx1">
                    <a:lumMod val="75000"/>
                    <a:lumOff val="25000"/>
                  </a:schemeClr>
                </a:solidFill>
                <a:latin typeface="Trebuchet MS" pitchFamily="34" charset="0"/>
              </a:rPr>
              <a:t>.</a:t>
            </a:r>
            <a:endParaRPr lang="es-ES" sz="2400" i="1" dirty="0" smtClean="0">
              <a:solidFill>
                <a:schemeClr val="tx1">
                  <a:lumMod val="75000"/>
                  <a:lumOff val="25000"/>
                </a:schemeClr>
              </a:solidFill>
              <a:latin typeface="Trebuchet MS" pitchFamily="34" charset="0"/>
            </a:endParaRPr>
          </a:p>
          <a:p>
            <a:r>
              <a:rPr lang="es-ES" sz="2400" dirty="0" smtClean="0">
                <a:solidFill>
                  <a:schemeClr val="tx1">
                    <a:lumMod val="75000"/>
                    <a:lumOff val="25000"/>
                  </a:schemeClr>
                </a:solidFill>
                <a:latin typeface="Trebuchet MS" pitchFamily="34" charset="0"/>
              </a:rPr>
              <a:t>- Para resolver un problema hay resolver sus </a:t>
            </a:r>
            <a:r>
              <a:rPr lang="es-ES" sz="2400" b="1" i="1" dirty="0" err="1" smtClean="0">
                <a:solidFill>
                  <a:schemeClr val="tx1">
                    <a:lumMod val="75000"/>
                    <a:lumOff val="25000"/>
                  </a:schemeClr>
                </a:solidFill>
                <a:latin typeface="Trebuchet MS" pitchFamily="34" charset="0"/>
              </a:rPr>
              <a:t>subproblemas</a:t>
            </a:r>
            <a:r>
              <a:rPr lang="es-ES" sz="2400" dirty="0" smtClean="0">
                <a:solidFill>
                  <a:schemeClr val="tx1">
                    <a:lumMod val="75000"/>
                    <a:lumOff val="25000"/>
                  </a:schemeClr>
                </a:solidFill>
                <a:latin typeface="Trebuchet MS" pitchFamily="34" charset="0"/>
              </a:rPr>
              <a:t>.</a:t>
            </a:r>
            <a:endParaRPr lang="es-ES" sz="2400" i="1" dirty="0" smtClean="0">
              <a:solidFill>
                <a:schemeClr val="tx1">
                  <a:lumMod val="75000"/>
                  <a:lumOff val="25000"/>
                </a:schemeClr>
              </a:solidFill>
              <a:latin typeface="Trebuchet MS" pitchFamily="34" charset="0"/>
            </a:endParaRPr>
          </a:p>
        </p:txBody>
      </p:sp>
    </p:spTree>
    <p:extLst>
      <p:ext uri="{BB962C8B-B14F-4D97-AF65-F5344CB8AC3E}">
        <p14:creationId xmlns:p14="http://schemas.microsoft.com/office/powerpoint/2010/main" val="349475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651" y="152942"/>
            <a:ext cx="8724204" cy="461665"/>
          </a:xfrm>
          <a:prstGeom prst="rect">
            <a:avLst/>
          </a:prstGeom>
          <a:noFill/>
        </p:spPr>
        <p:txBody>
          <a:bodyPr wrap="square" rtlCol="0">
            <a:spAutoFit/>
          </a:bodyPr>
          <a:lstStyle/>
          <a:p>
            <a:r>
              <a:rPr lang="es-ES" sz="2400" b="1" u="sng" dirty="0" smtClean="0">
                <a:solidFill>
                  <a:schemeClr val="tx1">
                    <a:lumMod val="75000"/>
                    <a:lumOff val="25000"/>
                  </a:schemeClr>
                </a:solidFill>
                <a:latin typeface="Trebuchet MS" pitchFamily="34" charset="0"/>
              </a:rPr>
              <a:t>Estructuras de datos utilizadas</a:t>
            </a:r>
            <a:r>
              <a:rPr lang="es-ES" sz="2400" dirty="0" smtClean="0">
                <a:solidFill>
                  <a:schemeClr val="tx1">
                    <a:lumMod val="75000"/>
                    <a:lumOff val="25000"/>
                  </a:schemeClr>
                </a:solidFill>
                <a:latin typeface="Trebuchet MS" pitchFamily="34" charset="0"/>
              </a:rPr>
              <a:t>:</a:t>
            </a:r>
          </a:p>
        </p:txBody>
      </p:sp>
      <p:sp>
        <p:nvSpPr>
          <p:cNvPr id="3" name="TextShape 1"/>
          <p:cNvSpPr txBox="1"/>
          <p:nvPr/>
        </p:nvSpPr>
        <p:spPr>
          <a:xfrm>
            <a:off x="-1116533" y="5328319"/>
            <a:ext cx="10836796" cy="1512168"/>
          </a:xfrm>
          <a:prstGeom prst="rect">
            <a:avLst/>
          </a:prstGeom>
          <a:noFill/>
          <a:ln>
            <a:noFill/>
          </a:ln>
        </p:spPr>
        <p:txBody>
          <a:bodyPr>
            <a:noAutofit/>
          </a:bodyPr>
          <a:lstStyle/>
          <a:p>
            <a:pPr algn="r">
              <a:lnSpc>
                <a:spcPct val="100000"/>
              </a:lnSpc>
            </a:pPr>
            <a:r>
              <a:rPr lang="es-ES" sz="3600" b="1" spc="-1" dirty="0" smtClean="0">
                <a:solidFill>
                  <a:srgbClr val="404040"/>
                </a:solidFill>
                <a:latin typeface="Trebuchet MS"/>
              </a:rPr>
              <a:t>3</a:t>
            </a:r>
            <a:r>
              <a:rPr lang="es-ES" sz="3600" b="1" strike="noStrike" spc="-1" dirty="0" smtClean="0">
                <a:solidFill>
                  <a:srgbClr val="404040"/>
                </a:solidFill>
                <a:latin typeface="Trebuchet MS"/>
              </a:rPr>
              <a:t>.DESCRIPCIÓN DETALLADA DEL ALGORITMO:</a:t>
            </a:r>
          </a:p>
          <a:p>
            <a:pPr algn="r">
              <a:lnSpc>
                <a:spcPct val="100000"/>
              </a:lnSpc>
            </a:pPr>
            <a:r>
              <a:rPr lang="es-ES" sz="3600" b="1" spc="-1" dirty="0" smtClean="0">
                <a:solidFill>
                  <a:srgbClr val="404040"/>
                </a:solidFill>
                <a:latin typeface="Trebuchet MS"/>
              </a:rPr>
              <a:t>VIAJANTE DE COMERCIO</a:t>
            </a:r>
          </a:p>
        </p:txBody>
      </p:sp>
      <p:sp>
        <p:nvSpPr>
          <p:cNvPr id="4" name="3 CuadroTexto"/>
          <p:cNvSpPr txBox="1"/>
          <p:nvPr/>
        </p:nvSpPr>
        <p:spPr>
          <a:xfrm>
            <a:off x="683668" y="1295872"/>
            <a:ext cx="1584176" cy="461665"/>
          </a:xfrm>
          <a:prstGeom prst="rect">
            <a:avLst/>
          </a:prstGeom>
          <a:noFill/>
        </p:spPr>
        <p:txBody>
          <a:bodyPr wrap="square" rtlCol="0">
            <a:spAutoFit/>
          </a:bodyPr>
          <a:lstStyle/>
          <a:p>
            <a:r>
              <a:rPr lang="es-ES" sz="2400" dirty="0" smtClean="0">
                <a:solidFill>
                  <a:schemeClr val="tx1">
                    <a:lumMod val="75000"/>
                    <a:lumOff val="25000"/>
                  </a:schemeClr>
                </a:solidFill>
              </a:rPr>
              <a:t>MATRIZ 1</a:t>
            </a:r>
            <a:endParaRPr lang="es-ES" sz="2400" dirty="0">
              <a:solidFill>
                <a:schemeClr val="tx1">
                  <a:lumMod val="75000"/>
                  <a:lumOff val="25000"/>
                </a:schemeClr>
              </a:solidFill>
            </a:endParaRPr>
          </a:p>
        </p:txBody>
      </p:sp>
      <p:sp>
        <p:nvSpPr>
          <p:cNvPr id="5" name="4 Flecha a la derecha con muesca"/>
          <p:cNvSpPr/>
          <p:nvPr/>
        </p:nvSpPr>
        <p:spPr>
          <a:xfrm>
            <a:off x="2627883" y="1376256"/>
            <a:ext cx="2664296" cy="300893"/>
          </a:xfrm>
          <a:prstGeom prst="notched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85000"/>
                  <a:lumOff val="15000"/>
                </a:schemeClr>
              </a:solidFill>
            </a:endParaRPr>
          </a:p>
        </p:txBody>
      </p:sp>
      <p:sp>
        <p:nvSpPr>
          <p:cNvPr id="6" name="5 CuadroTexto"/>
          <p:cNvSpPr txBox="1"/>
          <p:nvPr/>
        </p:nvSpPr>
        <p:spPr>
          <a:xfrm>
            <a:off x="5612276" y="1295872"/>
            <a:ext cx="4104457" cy="461665"/>
          </a:xfrm>
          <a:prstGeom prst="rect">
            <a:avLst/>
          </a:prstGeom>
          <a:noFill/>
        </p:spPr>
        <p:txBody>
          <a:bodyPr wrap="square" rtlCol="0">
            <a:spAutoFit/>
          </a:bodyPr>
          <a:lstStyle/>
          <a:p>
            <a:r>
              <a:rPr lang="es-ES" sz="2400" dirty="0" smtClean="0">
                <a:solidFill>
                  <a:schemeClr val="tx1">
                    <a:lumMod val="75000"/>
                    <a:lumOff val="25000"/>
                  </a:schemeClr>
                </a:solidFill>
              </a:rPr>
              <a:t>Distancias entre ciudades</a:t>
            </a:r>
            <a:endParaRPr lang="es-ES" sz="2400" dirty="0">
              <a:solidFill>
                <a:schemeClr val="tx1">
                  <a:lumMod val="75000"/>
                  <a:lumOff val="25000"/>
                </a:schemeClr>
              </a:solidFill>
            </a:endParaRPr>
          </a:p>
        </p:txBody>
      </p:sp>
      <p:sp>
        <p:nvSpPr>
          <p:cNvPr id="7" name="6 CuadroTexto"/>
          <p:cNvSpPr txBox="1"/>
          <p:nvPr/>
        </p:nvSpPr>
        <p:spPr>
          <a:xfrm>
            <a:off x="683668" y="3569418"/>
            <a:ext cx="1584176" cy="461665"/>
          </a:xfrm>
          <a:prstGeom prst="rect">
            <a:avLst/>
          </a:prstGeom>
          <a:noFill/>
        </p:spPr>
        <p:txBody>
          <a:bodyPr wrap="square" rtlCol="0">
            <a:spAutoFit/>
          </a:bodyPr>
          <a:lstStyle/>
          <a:p>
            <a:r>
              <a:rPr lang="es-ES" sz="2400" dirty="0" smtClean="0">
                <a:solidFill>
                  <a:schemeClr val="tx1">
                    <a:lumMod val="75000"/>
                    <a:lumOff val="25000"/>
                  </a:schemeClr>
                </a:solidFill>
              </a:rPr>
              <a:t>MATRIZ 2</a:t>
            </a:r>
            <a:endParaRPr lang="es-ES" sz="2400" dirty="0">
              <a:solidFill>
                <a:schemeClr val="tx1">
                  <a:lumMod val="75000"/>
                  <a:lumOff val="25000"/>
                </a:schemeClr>
              </a:solidFill>
            </a:endParaRPr>
          </a:p>
        </p:txBody>
      </p:sp>
      <p:sp>
        <p:nvSpPr>
          <p:cNvPr id="9" name="8 CuadroTexto"/>
          <p:cNvSpPr txBox="1"/>
          <p:nvPr/>
        </p:nvSpPr>
        <p:spPr>
          <a:xfrm>
            <a:off x="4179804" y="2937403"/>
            <a:ext cx="5112568" cy="461665"/>
          </a:xfrm>
          <a:prstGeom prst="rect">
            <a:avLst/>
          </a:prstGeom>
          <a:noFill/>
        </p:spPr>
        <p:txBody>
          <a:bodyPr wrap="square" rtlCol="0">
            <a:spAutoFit/>
          </a:bodyPr>
          <a:lstStyle/>
          <a:p>
            <a:r>
              <a:rPr lang="es-ES" sz="2400" dirty="0" smtClean="0">
                <a:solidFill>
                  <a:schemeClr val="tx1">
                    <a:lumMod val="75000"/>
                    <a:lumOff val="25000"/>
                  </a:schemeClr>
                </a:solidFill>
              </a:rPr>
              <a:t>Distancias </a:t>
            </a:r>
            <a:r>
              <a:rPr lang="es-ES" sz="2400" b="1" dirty="0" smtClean="0">
                <a:solidFill>
                  <a:schemeClr val="tx1">
                    <a:lumMod val="75000"/>
                    <a:lumOff val="25000"/>
                  </a:schemeClr>
                </a:solidFill>
              </a:rPr>
              <a:t>mínimas</a:t>
            </a:r>
            <a:r>
              <a:rPr lang="es-ES" sz="2400" dirty="0" smtClean="0">
                <a:solidFill>
                  <a:schemeClr val="tx1">
                    <a:lumMod val="75000"/>
                    <a:lumOff val="25000"/>
                  </a:schemeClr>
                </a:solidFill>
              </a:rPr>
              <a:t> entre ciudades</a:t>
            </a:r>
            <a:endParaRPr lang="es-ES" sz="2400" dirty="0">
              <a:solidFill>
                <a:schemeClr val="tx1">
                  <a:lumMod val="75000"/>
                  <a:lumOff val="25000"/>
                </a:schemeClr>
              </a:solidFill>
            </a:endParaRPr>
          </a:p>
        </p:txBody>
      </p:sp>
      <p:sp>
        <p:nvSpPr>
          <p:cNvPr id="11" name="10 CuadroTexto"/>
          <p:cNvSpPr txBox="1"/>
          <p:nvPr/>
        </p:nvSpPr>
        <p:spPr>
          <a:xfrm>
            <a:off x="5643809" y="4238317"/>
            <a:ext cx="1782402" cy="461665"/>
          </a:xfrm>
          <a:prstGeom prst="rect">
            <a:avLst/>
          </a:prstGeom>
          <a:noFill/>
        </p:spPr>
        <p:txBody>
          <a:bodyPr wrap="square" rtlCol="0">
            <a:spAutoFit/>
          </a:bodyPr>
          <a:lstStyle/>
          <a:p>
            <a:r>
              <a:rPr lang="es-ES" sz="2400" dirty="0" smtClean="0">
                <a:solidFill>
                  <a:schemeClr val="tx1">
                    <a:lumMod val="75000"/>
                    <a:lumOff val="25000"/>
                  </a:schemeClr>
                </a:solidFill>
              </a:rPr>
              <a:t>Recorridos</a:t>
            </a:r>
            <a:endParaRPr lang="es-ES" sz="2400" dirty="0">
              <a:solidFill>
                <a:schemeClr val="tx1">
                  <a:lumMod val="75000"/>
                  <a:lumOff val="25000"/>
                </a:schemeClr>
              </a:solidFill>
            </a:endParaRPr>
          </a:p>
        </p:txBody>
      </p:sp>
      <p:sp>
        <p:nvSpPr>
          <p:cNvPr id="12" name="11 Más"/>
          <p:cNvSpPr/>
          <p:nvPr/>
        </p:nvSpPr>
        <p:spPr>
          <a:xfrm>
            <a:off x="6246978" y="3476448"/>
            <a:ext cx="576064" cy="584443"/>
          </a:xfrm>
          <a:prstGeom prst="mathPlus">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Abrir llave"/>
          <p:cNvSpPr/>
          <p:nvPr/>
        </p:nvSpPr>
        <p:spPr>
          <a:xfrm>
            <a:off x="2771900" y="2782642"/>
            <a:ext cx="936104" cy="2035216"/>
          </a:xfrm>
          <a:prstGeom prst="leftBrac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19291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39641" y="153000"/>
            <a:ext cx="87238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2400" b="1" u="sng" strike="noStrike" spc="-1">
                <a:solidFill>
                  <a:srgbClr val="404040"/>
                </a:solidFill>
                <a:uFillTx/>
                <a:latin typeface="Trebuchet MS"/>
                <a:ea typeface="Times New Roman"/>
              </a:rPr>
              <a:t>Representación gráfica del problema</a:t>
            </a:r>
            <a:endParaRPr lang="es-ES" sz="2400" b="1" u="sng" strike="noStrike" spc="-1">
              <a:uFillTx/>
              <a:latin typeface="Arial"/>
            </a:endParaRPr>
          </a:p>
        </p:txBody>
      </p:sp>
      <p:sp>
        <p:nvSpPr>
          <p:cNvPr id="121"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3.DESCRIPCIÓN </a:t>
            </a:r>
            <a:r>
              <a:rPr lang="es-ES" sz="3600" b="1" strike="noStrike" spc="-1" dirty="0">
                <a:solidFill>
                  <a:srgbClr val="404040"/>
                </a:solidFill>
                <a:latin typeface="Trebuchet MS"/>
              </a:rPr>
              <a:t>DETALLADA DEL ALGORITMO:</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
        <p:nvSpPr>
          <p:cNvPr id="122" name="CustomShape 3"/>
          <p:cNvSpPr/>
          <p:nvPr/>
        </p:nvSpPr>
        <p:spPr>
          <a:xfrm>
            <a:off x="2952000" y="864000"/>
            <a:ext cx="3456000" cy="265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2400" b="0" strike="noStrike" spc="-1">
                <a:solidFill>
                  <a:srgbClr val="404040"/>
                </a:solidFill>
                <a:latin typeface="Trebuchet MS"/>
                <a:ea typeface="Times New Roman"/>
              </a:rPr>
              <a:t>Partimos del conjunto de todas las ciudades y quitamos la que escojamos como ciudad de origen, en nuestro ejemplo 0. </a:t>
            </a:r>
            <a:endParaRPr lang="es-ES" sz="2400" b="0" strike="noStrike" spc="-1">
              <a:latin typeface="Arial"/>
            </a:endParaRPr>
          </a:p>
        </p:txBody>
      </p:sp>
      <p:sp>
        <p:nvSpPr>
          <p:cNvPr id="123" name="CustomShape 4"/>
          <p:cNvSpPr/>
          <p:nvPr/>
        </p:nvSpPr>
        <p:spPr>
          <a:xfrm>
            <a:off x="323640" y="3774961"/>
            <a:ext cx="6732360" cy="15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2400" b="0" strike="noStrike" spc="-1">
                <a:solidFill>
                  <a:srgbClr val="404040"/>
                </a:solidFill>
                <a:latin typeface="Trebuchet MS"/>
                <a:ea typeface="Times New Roman"/>
              </a:rPr>
              <a:t>Nos quedan ahora dos ciudades que recorrer. Recorremos ese conjunto aplicando el algoritmo sobre cada una de las ciudades.</a:t>
            </a:r>
            <a:endParaRPr lang="es-ES" sz="2400" b="0" strike="noStrike" spc="-1">
              <a:latin typeface="Trebuchet MS"/>
            </a:endParaRPr>
          </a:p>
        </p:txBody>
      </p:sp>
      <p:pic>
        <p:nvPicPr>
          <p:cNvPr id="124" name="123 Imagen"/>
          <p:cNvPicPr/>
          <p:nvPr/>
        </p:nvPicPr>
        <p:blipFill>
          <a:blip r:embed="rId2"/>
          <a:stretch/>
        </p:blipFill>
        <p:spPr>
          <a:xfrm>
            <a:off x="646200" y="685440"/>
            <a:ext cx="2161800" cy="2914560"/>
          </a:xfrm>
          <a:prstGeom prst="rect">
            <a:avLst/>
          </a:prstGeom>
          <a:ln>
            <a:noFill/>
          </a:ln>
        </p:spPr>
      </p:pic>
      <p:pic>
        <p:nvPicPr>
          <p:cNvPr id="125" name="124 Imagen"/>
          <p:cNvPicPr/>
          <p:nvPr/>
        </p:nvPicPr>
        <p:blipFill>
          <a:blip r:embed="rId3"/>
          <a:stretch/>
        </p:blipFill>
        <p:spPr>
          <a:xfrm>
            <a:off x="6839999" y="2448000"/>
            <a:ext cx="2088001" cy="2902320"/>
          </a:xfrm>
          <a:prstGeom prst="rect">
            <a:avLst/>
          </a:prstGeom>
          <a:ln>
            <a:noFill/>
          </a:ln>
        </p:spPr>
      </p:pic>
    </p:spTree>
    <p:extLst>
      <p:ext uri="{BB962C8B-B14F-4D97-AF65-F5344CB8AC3E}">
        <p14:creationId xmlns:p14="http://schemas.microsoft.com/office/powerpoint/2010/main" val="1444845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539641" y="153000"/>
            <a:ext cx="87238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2400" b="1" u="sng" strike="noStrike" spc="-1">
                <a:solidFill>
                  <a:srgbClr val="404040"/>
                </a:solidFill>
                <a:uFillTx/>
                <a:latin typeface="Trebuchet MS"/>
                <a:ea typeface="Times New Roman"/>
              </a:rPr>
              <a:t>Representación gráfica del problema</a:t>
            </a:r>
            <a:endParaRPr lang="es-ES" sz="2400" b="1" u="sng" strike="noStrike" spc="-1">
              <a:uFillTx/>
              <a:latin typeface="Arial"/>
            </a:endParaRPr>
          </a:p>
        </p:txBody>
      </p:sp>
      <p:sp>
        <p:nvSpPr>
          <p:cNvPr id="127"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3.DESCRIPCIÓN </a:t>
            </a:r>
            <a:r>
              <a:rPr lang="es-ES" sz="3600" b="1" strike="noStrike" spc="-1" dirty="0">
                <a:solidFill>
                  <a:srgbClr val="404040"/>
                </a:solidFill>
                <a:latin typeface="Trebuchet MS"/>
              </a:rPr>
              <a:t>DETALLADA DEL ALGORITMO:</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
        <p:nvSpPr>
          <p:cNvPr id="128" name="CustomShape 3"/>
          <p:cNvSpPr/>
          <p:nvPr/>
        </p:nvSpPr>
        <p:spPr>
          <a:xfrm>
            <a:off x="2952001" y="864000"/>
            <a:ext cx="3888000" cy="30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2400" b="0" strike="noStrike" spc="-1">
                <a:solidFill>
                  <a:srgbClr val="404040"/>
                </a:solidFill>
                <a:latin typeface="Trebuchet MS"/>
                <a:ea typeface="Times New Roman"/>
              </a:rPr>
              <a:t>Seleccionando “1” como la siguiente ciudad y quitándola así del conjunto nos queda 2 como única ciudad a la que ir, volvemos a aplicar el algoritmo nuevamente.</a:t>
            </a:r>
            <a:endParaRPr lang="es-ES" sz="2400" b="0" strike="noStrike" spc="-1">
              <a:latin typeface="Arial"/>
            </a:endParaRPr>
          </a:p>
        </p:txBody>
      </p:sp>
      <p:sp>
        <p:nvSpPr>
          <p:cNvPr id="129" name="CustomShape 4"/>
          <p:cNvSpPr/>
          <p:nvPr/>
        </p:nvSpPr>
        <p:spPr>
          <a:xfrm>
            <a:off x="179640" y="3888001"/>
            <a:ext cx="6156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800" b="0" strike="noStrike" spc="-1">
                <a:solidFill>
                  <a:srgbClr val="404040"/>
                </a:solidFill>
                <a:latin typeface="Trebuchet MS"/>
                <a:ea typeface="Times New Roman"/>
              </a:rPr>
              <a:t>Nos queda ahora un conjunto vacío y debemos volver a la ciudad de origen (“0”), haciendo esto devolvemos la iteración anterior el coste de ese camino (en nuestro ejemplo el coste es (2</a:t>
            </a:r>
            <a:r>
              <a:rPr lang="es-ES" sz="1800" b="0" strike="noStrike" spc="-1">
                <a:solidFill>
                  <a:srgbClr val="404040"/>
                </a:solidFill>
                <a:latin typeface="Trebuchet MS"/>
                <a:ea typeface="Wingdings"/>
              </a:rPr>
              <a:t>-&gt;</a:t>
            </a:r>
            <a:r>
              <a:rPr lang="es-ES" sz="1800" b="0" strike="noStrike" spc="-1">
                <a:solidFill>
                  <a:srgbClr val="404040"/>
                </a:solidFill>
                <a:latin typeface="Trebuchet MS"/>
                <a:ea typeface="Times New Roman"/>
              </a:rPr>
              <a:t>0) = 5).</a:t>
            </a:r>
            <a:endParaRPr lang="es-ES" sz="1800" b="0" strike="noStrike" spc="-1">
              <a:latin typeface="Trebuchet MS"/>
            </a:endParaRPr>
          </a:p>
        </p:txBody>
      </p:sp>
      <p:pic>
        <p:nvPicPr>
          <p:cNvPr id="130" name="129 Imagen"/>
          <p:cNvPicPr/>
          <p:nvPr/>
        </p:nvPicPr>
        <p:blipFill>
          <a:blip r:embed="rId2"/>
          <a:stretch/>
        </p:blipFill>
        <p:spPr>
          <a:xfrm>
            <a:off x="828721" y="792000"/>
            <a:ext cx="1691280" cy="2808000"/>
          </a:xfrm>
          <a:prstGeom prst="rect">
            <a:avLst/>
          </a:prstGeom>
          <a:ln>
            <a:noFill/>
          </a:ln>
        </p:spPr>
      </p:pic>
      <p:pic>
        <p:nvPicPr>
          <p:cNvPr id="131" name="130 Imagen"/>
          <p:cNvPicPr/>
          <p:nvPr/>
        </p:nvPicPr>
        <p:blipFill>
          <a:blip r:embed="rId3"/>
          <a:stretch/>
        </p:blipFill>
        <p:spPr>
          <a:xfrm>
            <a:off x="6408001" y="2736000"/>
            <a:ext cx="1877400" cy="2630520"/>
          </a:xfrm>
          <a:prstGeom prst="rect">
            <a:avLst/>
          </a:prstGeom>
          <a:ln>
            <a:noFill/>
          </a:ln>
        </p:spPr>
      </p:pic>
    </p:spTree>
    <p:extLst>
      <p:ext uri="{BB962C8B-B14F-4D97-AF65-F5344CB8AC3E}">
        <p14:creationId xmlns:p14="http://schemas.microsoft.com/office/powerpoint/2010/main" val="7759035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539641" y="153000"/>
            <a:ext cx="87238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2400" b="1" u="sng" strike="noStrike" spc="-1">
                <a:solidFill>
                  <a:srgbClr val="404040"/>
                </a:solidFill>
                <a:uFillTx/>
                <a:latin typeface="Trebuchet MS"/>
                <a:ea typeface="Times New Roman"/>
              </a:rPr>
              <a:t>Representación gráfica del problema</a:t>
            </a:r>
            <a:endParaRPr lang="es-ES" sz="2400" b="1" u="sng" strike="noStrike" spc="-1">
              <a:uFillTx/>
              <a:latin typeface="Arial"/>
            </a:endParaRPr>
          </a:p>
        </p:txBody>
      </p:sp>
      <p:sp>
        <p:nvSpPr>
          <p:cNvPr id="133"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3.DESCRIPCIÓN </a:t>
            </a:r>
            <a:r>
              <a:rPr lang="es-ES" sz="3600" b="1" strike="noStrike" spc="-1" dirty="0">
                <a:solidFill>
                  <a:srgbClr val="404040"/>
                </a:solidFill>
                <a:latin typeface="Trebuchet MS"/>
              </a:rPr>
              <a:t>DETALLADA DEL ALGORITMO:</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
        <p:nvSpPr>
          <p:cNvPr id="134" name="CustomShape 3"/>
          <p:cNvSpPr/>
          <p:nvPr/>
        </p:nvSpPr>
        <p:spPr>
          <a:xfrm>
            <a:off x="2952000" y="864000"/>
            <a:ext cx="3168000" cy="30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2400" b="0" strike="noStrike" spc="-1">
                <a:solidFill>
                  <a:srgbClr val="404040"/>
                </a:solidFill>
                <a:latin typeface="Trebuchet MS"/>
                <a:ea typeface="Times New Roman"/>
              </a:rPr>
              <a:t>Vamos devolviendo las distancias mínimas a las ciudades de las que procedemos y sumamos para obtener el coste del camino.</a:t>
            </a:r>
            <a:endParaRPr lang="es-ES" sz="2400" b="0" strike="noStrike" spc="-1">
              <a:latin typeface="Arial"/>
            </a:endParaRPr>
          </a:p>
        </p:txBody>
      </p:sp>
      <p:sp>
        <p:nvSpPr>
          <p:cNvPr id="135" name="CustomShape 4"/>
          <p:cNvSpPr/>
          <p:nvPr/>
        </p:nvSpPr>
        <p:spPr>
          <a:xfrm>
            <a:off x="611640" y="3736440"/>
            <a:ext cx="5508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800" b="0" strike="noStrike" spc="-1">
                <a:solidFill>
                  <a:srgbClr val="404040"/>
                </a:solidFill>
                <a:latin typeface="Trebuchet MS"/>
              </a:rPr>
              <a:t>Repitiendo lo mismo en la otra “rama” nos quedarían dos recorridos con dos distancias.</a:t>
            </a:r>
            <a:endParaRPr lang="es-ES" sz="1800" b="0" strike="noStrike" spc="-1">
              <a:latin typeface="Trebuchet MS"/>
            </a:endParaRPr>
          </a:p>
          <a:p>
            <a:r>
              <a:rPr lang="es-ES" sz="1800" b="0" strike="noStrike" spc="-1">
                <a:solidFill>
                  <a:srgbClr val="404040"/>
                </a:solidFill>
                <a:latin typeface="Trebuchet MS"/>
              </a:rPr>
              <a:t>{0,1,2} = 12</a:t>
            </a:r>
            <a:endParaRPr lang="es-ES" sz="1800" b="0" strike="noStrike" spc="-1">
              <a:latin typeface="Trebuchet MS"/>
            </a:endParaRPr>
          </a:p>
          <a:p>
            <a:r>
              <a:rPr lang="es-ES" sz="1800" b="0" strike="noStrike" spc="-1">
                <a:solidFill>
                  <a:srgbClr val="404040"/>
                </a:solidFill>
                <a:latin typeface="Trebuchet MS"/>
              </a:rPr>
              <a:t>{0,2,1} = 16</a:t>
            </a:r>
            <a:endParaRPr lang="es-ES" sz="1800" b="0" strike="noStrike" spc="-1">
              <a:latin typeface="Trebuchet MS"/>
            </a:endParaRPr>
          </a:p>
          <a:p>
            <a:r>
              <a:rPr lang="es-ES" sz="1800" b="0" strike="noStrike" spc="-1">
                <a:solidFill>
                  <a:srgbClr val="404040"/>
                </a:solidFill>
                <a:latin typeface="Trebuchet MS"/>
              </a:rPr>
              <a:t>Nos quedamos, una vez más, con el mínimo de estos dos recorridos.</a:t>
            </a:r>
            <a:endParaRPr lang="es-ES" sz="1800" b="0" strike="noStrike" spc="-1">
              <a:latin typeface="Trebuchet MS"/>
            </a:endParaRPr>
          </a:p>
        </p:txBody>
      </p:sp>
      <p:pic>
        <p:nvPicPr>
          <p:cNvPr id="136" name="135 Imagen"/>
          <p:cNvPicPr/>
          <p:nvPr/>
        </p:nvPicPr>
        <p:blipFill>
          <a:blip r:embed="rId2"/>
          <a:stretch/>
        </p:blipFill>
        <p:spPr>
          <a:xfrm>
            <a:off x="742680" y="708840"/>
            <a:ext cx="2049121" cy="2963160"/>
          </a:xfrm>
          <a:prstGeom prst="rect">
            <a:avLst/>
          </a:prstGeom>
          <a:ln>
            <a:noFill/>
          </a:ln>
        </p:spPr>
      </p:pic>
      <p:pic>
        <p:nvPicPr>
          <p:cNvPr id="137" name="136 Imagen"/>
          <p:cNvPicPr/>
          <p:nvPr/>
        </p:nvPicPr>
        <p:blipFill>
          <a:blip r:embed="rId3"/>
          <a:stretch/>
        </p:blipFill>
        <p:spPr>
          <a:xfrm>
            <a:off x="5976000" y="2088000"/>
            <a:ext cx="2716920" cy="3249000"/>
          </a:xfrm>
          <a:prstGeom prst="rect">
            <a:avLst/>
          </a:prstGeom>
          <a:ln>
            <a:noFill/>
          </a:ln>
        </p:spPr>
      </p:pic>
    </p:spTree>
    <p:extLst>
      <p:ext uri="{BB962C8B-B14F-4D97-AF65-F5344CB8AC3E}">
        <p14:creationId xmlns:p14="http://schemas.microsoft.com/office/powerpoint/2010/main" val="232685100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39641" y="153000"/>
            <a:ext cx="872388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2400" b="1" u="sng" strike="noStrike" spc="-1" dirty="0">
                <a:solidFill>
                  <a:schemeClr val="tx1">
                    <a:lumMod val="75000"/>
                    <a:lumOff val="25000"/>
                  </a:schemeClr>
                </a:solidFill>
                <a:uFillTx/>
                <a:latin typeface="Trebuchet MS"/>
                <a:ea typeface="Times New Roman"/>
              </a:rPr>
              <a:t>Diferencia principal con la solución por fuerza bruta (O(n!))</a:t>
            </a:r>
            <a:endParaRPr lang="es-ES" sz="2400" b="0" strike="noStrike" spc="-1" dirty="0">
              <a:solidFill>
                <a:schemeClr val="tx1">
                  <a:lumMod val="75000"/>
                  <a:lumOff val="25000"/>
                </a:schemeClr>
              </a:solidFill>
              <a:latin typeface="Arial"/>
            </a:endParaRPr>
          </a:p>
        </p:txBody>
      </p:sp>
      <p:sp>
        <p:nvSpPr>
          <p:cNvPr id="139"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3.DESCRIPCIÓN </a:t>
            </a:r>
            <a:r>
              <a:rPr lang="es-ES" sz="3600" b="1" strike="noStrike" spc="-1" dirty="0">
                <a:solidFill>
                  <a:srgbClr val="404040"/>
                </a:solidFill>
                <a:latin typeface="Trebuchet MS"/>
              </a:rPr>
              <a:t>DETALLADA DEL ALGORITMO:</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
        <p:nvSpPr>
          <p:cNvPr id="140" name="CustomShape 3"/>
          <p:cNvSpPr/>
          <p:nvPr/>
        </p:nvSpPr>
        <p:spPr>
          <a:xfrm>
            <a:off x="5508204" y="974160"/>
            <a:ext cx="4104457" cy="3778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800" b="0" strike="noStrike" spc="-1" dirty="0">
                <a:solidFill>
                  <a:srgbClr val="404040"/>
                </a:solidFill>
                <a:latin typeface="Trebuchet MS"/>
                <a:ea typeface="Times New Roman"/>
              </a:rPr>
              <a:t>Como vemos en la imagen, hay varios conjuntos ya resueltos que se repiten de los cuales ya sabemos cuál es </a:t>
            </a:r>
            <a:r>
              <a:rPr lang="es-ES" sz="1800" b="0" strike="noStrike" spc="-1" dirty="0" smtClean="0">
                <a:solidFill>
                  <a:srgbClr val="404040"/>
                </a:solidFill>
                <a:latin typeface="Trebuchet MS"/>
                <a:ea typeface="Times New Roman"/>
              </a:rPr>
              <a:t>la mejor </a:t>
            </a:r>
            <a:r>
              <a:rPr lang="es-ES" sz="1800" b="0" strike="noStrike" spc="-1" dirty="0">
                <a:solidFill>
                  <a:srgbClr val="404040"/>
                </a:solidFill>
                <a:latin typeface="Trebuchet MS"/>
                <a:ea typeface="Times New Roman"/>
              </a:rPr>
              <a:t>opción</a:t>
            </a:r>
            <a:r>
              <a:rPr lang="es-ES" sz="1800" b="0" strike="noStrike" spc="-1" dirty="0" smtClean="0">
                <a:solidFill>
                  <a:srgbClr val="404040"/>
                </a:solidFill>
                <a:latin typeface="Trebuchet MS"/>
                <a:ea typeface="Times New Roman"/>
              </a:rPr>
              <a:t>. </a:t>
            </a:r>
          </a:p>
          <a:p>
            <a:endParaRPr lang="es-ES" spc="-1" dirty="0">
              <a:solidFill>
                <a:srgbClr val="404040"/>
              </a:solidFill>
              <a:latin typeface="Trebuchet MS"/>
              <a:ea typeface="Times New Roman"/>
            </a:endParaRPr>
          </a:p>
          <a:p>
            <a:r>
              <a:rPr lang="es-ES" sz="1800" b="0" strike="noStrike" spc="-1" dirty="0" smtClean="0">
                <a:solidFill>
                  <a:srgbClr val="404040"/>
                </a:solidFill>
                <a:latin typeface="Trebuchet MS"/>
                <a:ea typeface="Times New Roman"/>
              </a:rPr>
              <a:t>Con </a:t>
            </a:r>
            <a:r>
              <a:rPr lang="es-ES" sz="1800" b="0" strike="noStrike" spc="-1" dirty="0">
                <a:solidFill>
                  <a:srgbClr val="404040"/>
                </a:solidFill>
                <a:latin typeface="Trebuchet MS"/>
                <a:ea typeface="Times New Roman"/>
              </a:rPr>
              <a:t>la solución por fuerza bruta se repiten todos estos cómputos, pero con programación dinámica los realizamos una vez y los guardamos para reutilizarlos más tarde.</a:t>
            </a:r>
            <a:endParaRPr lang="es-ES" sz="1800" b="0" strike="noStrike" spc="-1" dirty="0">
              <a:latin typeface="Arial"/>
            </a:endParaRPr>
          </a:p>
        </p:txBody>
      </p:sp>
      <p:pic>
        <p:nvPicPr>
          <p:cNvPr id="141" name="140 Imagen"/>
          <p:cNvPicPr/>
          <p:nvPr/>
        </p:nvPicPr>
        <p:blipFill>
          <a:blip r:embed="rId2"/>
          <a:stretch/>
        </p:blipFill>
        <p:spPr>
          <a:xfrm>
            <a:off x="251620" y="974160"/>
            <a:ext cx="5112568" cy="3985200"/>
          </a:xfrm>
          <a:prstGeom prst="rect">
            <a:avLst/>
          </a:prstGeom>
          <a:ln>
            <a:noFill/>
          </a:ln>
        </p:spPr>
      </p:pic>
    </p:spTree>
    <p:extLst>
      <p:ext uri="{BB962C8B-B14F-4D97-AF65-F5344CB8AC3E}">
        <p14:creationId xmlns:p14="http://schemas.microsoft.com/office/powerpoint/2010/main" val="10554910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3"/>
          <p:cNvSpPr/>
          <p:nvPr/>
        </p:nvSpPr>
        <p:spPr>
          <a:xfrm>
            <a:off x="432000" y="503783"/>
            <a:ext cx="784800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buClr>
                <a:srgbClr val="000000"/>
              </a:buClr>
              <a:buSzPct val="45000"/>
              <a:buFont typeface="Wingdings" charset="2"/>
              <a:buChar char=""/>
            </a:pPr>
            <a:r>
              <a:rPr lang="es-ES" sz="2000" b="0" strike="noStrike" spc="-1" dirty="0">
                <a:solidFill>
                  <a:srgbClr val="404040"/>
                </a:solidFill>
                <a:latin typeface="Trebuchet MS"/>
                <a:ea typeface="Times New Roman"/>
              </a:rPr>
              <a:t>El cálculo de las distancias (j, vacío) requiere n-1 consultas de la matriz.</a:t>
            </a:r>
            <a:endParaRPr lang="es-ES" sz="2000" b="0" strike="noStrike" spc="-1" dirty="0">
              <a:latin typeface="Arial"/>
            </a:endParaRPr>
          </a:p>
          <a:p>
            <a:pPr marL="216000" indent="-216000">
              <a:buClr>
                <a:srgbClr val="000000"/>
              </a:buClr>
              <a:buSzPct val="45000"/>
              <a:buFont typeface="Wingdings" charset="2"/>
              <a:buChar char=""/>
            </a:pPr>
            <a:r>
              <a:rPr lang="es-ES" sz="2000" b="0" strike="noStrike" spc="-1" dirty="0">
                <a:solidFill>
                  <a:srgbClr val="404040"/>
                </a:solidFill>
                <a:latin typeface="Trebuchet MS"/>
                <a:ea typeface="Times New Roman"/>
              </a:rPr>
              <a:t>El cálculo de todas las distancias (j, conjunto de ciudades) de manera que 1 ≤ |ciudades| = k ≤ n -2</a:t>
            </a:r>
            <a:endParaRPr lang="es-ES" sz="2000" b="0" strike="noStrike" spc="-1" dirty="0">
              <a:latin typeface="Arial"/>
            </a:endParaRPr>
          </a:p>
          <a:p>
            <a:pPr marL="216000" indent="-216000">
              <a:buClr>
                <a:srgbClr val="000000"/>
              </a:buClr>
              <a:buSzPct val="45000"/>
              <a:buFont typeface="Wingdings" charset="2"/>
              <a:buChar char=""/>
            </a:pPr>
            <a:r>
              <a:rPr lang="es-ES" sz="2000" b="0" strike="noStrike" spc="-1" dirty="0">
                <a:solidFill>
                  <a:srgbClr val="404040"/>
                </a:solidFill>
                <a:latin typeface="Trebuchet MS"/>
                <a:ea typeface="Times New Roman"/>
              </a:rPr>
              <a:t>El cálculo de las distancias (1, ciudades\{j}): n-1 sumas.</a:t>
            </a:r>
            <a:endParaRPr lang="es-ES" sz="2000" b="0" strike="noStrike" spc="-1" dirty="0">
              <a:latin typeface="Arial"/>
            </a:endParaRPr>
          </a:p>
        </p:txBody>
      </p:sp>
      <p:pic>
        <p:nvPicPr>
          <p:cNvPr id="145" name="144 Imagen"/>
          <p:cNvPicPr/>
          <p:nvPr/>
        </p:nvPicPr>
        <p:blipFill>
          <a:blip r:embed="rId2"/>
          <a:stretch/>
        </p:blipFill>
        <p:spPr>
          <a:xfrm>
            <a:off x="432000" y="2671920"/>
            <a:ext cx="8717400" cy="1936080"/>
          </a:xfrm>
          <a:prstGeom prst="rect">
            <a:avLst/>
          </a:prstGeom>
          <a:ln>
            <a:noFill/>
          </a:ln>
        </p:spPr>
      </p:pic>
      <p:sp>
        <p:nvSpPr>
          <p:cNvPr id="6"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3.EFICIENCIA TEÓRICA:</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Tree>
    <p:extLst>
      <p:ext uri="{BB962C8B-B14F-4D97-AF65-F5344CB8AC3E}">
        <p14:creationId xmlns:p14="http://schemas.microsoft.com/office/powerpoint/2010/main" val="17539945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3"/>
          <p:cNvSpPr/>
          <p:nvPr/>
        </p:nvSpPr>
        <p:spPr>
          <a:xfrm>
            <a:off x="450681" y="359767"/>
            <a:ext cx="8585913"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2000" b="0" strike="noStrike" spc="-1" dirty="0">
                <a:solidFill>
                  <a:srgbClr val="404040"/>
                </a:solidFill>
                <a:latin typeface="Trebuchet MS"/>
                <a:ea typeface="Times New Roman"/>
              </a:rPr>
              <a:t>Un conjunto no se puede comparar de manera directa con otro ni hacer la búsqueda, inserción de elementos O(1). </a:t>
            </a:r>
            <a:endParaRPr lang="es-ES" sz="2000" b="0" strike="noStrike" spc="-1" dirty="0">
              <a:latin typeface="Arial"/>
            </a:endParaRPr>
          </a:p>
          <a:p>
            <a:endParaRPr lang="es-ES" sz="2000" b="0" strike="noStrike" spc="-1" dirty="0">
              <a:latin typeface="Arial"/>
            </a:endParaRPr>
          </a:p>
          <a:p>
            <a:r>
              <a:rPr lang="es-ES" sz="2000" b="0" strike="noStrike" spc="-1" dirty="0">
                <a:solidFill>
                  <a:srgbClr val="404040"/>
                </a:solidFill>
                <a:latin typeface="Trebuchet MS"/>
                <a:ea typeface="Times New Roman"/>
              </a:rPr>
              <a:t>Se han llevado a cabo dos implementaciones:</a:t>
            </a:r>
            <a:endParaRPr lang="es-ES" sz="2000" b="0" strike="noStrike" spc="-1" dirty="0">
              <a:latin typeface="Arial"/>
            </a:endParaRPr>
          </a:p>
          <a:p>
            <a:pPr marL="648000" lvl="2" indent="-216000">
              <a:buClr>
                <a:srgbClr val="000000"/>
              </a:buClr>
              <a:buFont typeface="StarSymbol"/>
              <a:buAutoNum type="arabicParenR"/>
            </a:pPr>
            <a:r>
              <a:rPr lang="es-ES" sz="2000" b="0" strike="noStrike" spc="-1" dirty="0" smtClean="0">
                <a:solidFill>
                  <a:srgbClr val="404040"/>
                </a:solidFill>
                <a:latin typeface="Trebuchet MS"/>
                <a:ea typeface="Times New Roman"/>
              </a:rPr>
              <a:t> Se </a:t>
            </a:r>
            <a:r>
              <a:rPr lang="es-ES" sz="2000" b="0" strike="noStrike" spc="-1" dirty="0">
                <a:solidFill>
                  <a:srgbClr val="404040"/>
                </a:solidFill>
                <a:latin typeface="Trebuchet MS"/>
                <a:ea typeface="Times New Roman"/>
              </a:rPr>
              <a:t>usan estructuras de datos complejos </a:t>
            </a:r>
            <a:r>
              <a:rPr lang="es-ES" sz="2000" b="1" strike="noStrike" spc="-1" dirty="0">
                <a:solidFill>
                  <a:srgbClr val="404040"/>
                </a:solidFill>
                <a:latin typeface="Trebuchet MS"/>
                <a:ea typeface="Times New Roman"/>
              </a:rPr>
              <a:t>(versión ineficiente</a:t>
            </a:r>
            <a:r>
              <a:rPr lang="es-ES" sz="2000" b="1" strike="noStrike" spc="-1" dirty="0" smtClean="0">
                <a:solidFill>
                  <a:srgbClr val="404040"/>
                </a:solidFill>
                <a:latin typeface="Trebuchet MS"/>
                <a:ea typeface="Times New Roman"/>
              </a:rPr>
              <a:t>)</a:t>
            </a:r>
            <a:endParaRPr lang="es-ES" sz="2000" b="1" strike="noStrike" spc="-1" dirty="0">
              <a:latin typeface="Arial"/>
            </a:endParaRPr>
          </a:p>
          <a:p>
            <a:pPr marL="648000" lvl="2" indent="-216000">
              <a:buClr>
                <a:srgbClr val="000000"/>
              </a:buClr>
              <a:buFont typeface="StarSymbol"/>
              <a:buAutoNum type="arabicParenR"/>
            </a:pPr>
            <a:r>
              <a:rPr lang="es-ES" sz="2000" b="0" strike="noStrike" spc="-1" dirty="0" smtClean="0">
                <a:solidFill>
                  <a:srgbClr val="404040"/>
                </a:solidFill>
                <a:latin typeface="Trebuchet MS"/>
                <a:ea typeface="Times New Roman"/>
              </a:rPr>
              <a:t> Se </a:t>
            </a:r>
            <a:r>
              <a:rPr lang="es-ES" sz="2000" b="0" strike="noStrike" spc="-1" dirty="0">
                <a:solidFill>
                  <a:srgbClr val="404040"/>
                </a:solidFill>
                <a:latin typeface="Trebuchet MS"/>
                <a:ea typeface="Times New Roman"/>
              </a:rPr>
              <a:t>usa una codificación del conjunto para hacer las operaciones descritas anteriormente O(1) </a:t>
            </a:r>
            <a:r>
              <a:rPr lang="es-ES" sz="2000" b="1" strike="noStrike" spc="-1" dirty="0">
                <a:solidFill>
                  <a:srgbClr val="404040"/>
                </a:solidFill>
                <a:latin typeface="Trebuchet MS"/>
                <a:ea typeface="Times New Roman"/>
              </a:rPr>
              <a:t>(versión eficiente) </a:t>
            </a:r>
            <a:endParaRPr lang="es-ES" sz="2000" b="1" strike="noStrike" spc="-1" dirty="0">
              <a:latin typeface="Arial"/>
            </a:endParaRPr>
          </a:p>
          <a:p>
            <a:r>
              <a:rPr lang="es-ES" sz="1800" b="0" strike="noStrike" spc="-1" dirty="0">
                <a:solidFill>
                  <a:srgbClr val="404040"/>
                </a:solidFill>
                <a:latin typeface="Trebuchet MS"/>
                <a:ea typeface="Times New Roman"/>
              </a:rPr>
              <a:t>	</a:t>
            </a:r>
            <a:endParaRPr lang="es-ES" sz="1800" b="0" strike="noStrike" spc="-1" dirty="0">
              <a:latin typeface="Arial"/>
            </a:endParaRPr>
          </a:p>
        </p:txBody>
      </p:sp>
      <p:pic>
        <p:nvPicPr>
          <p:cNvPr id="149" name="148 Imagen"/>
          <p:cNvPicPr/>
          <p:nvPr/>
        </p:nvPicPr>
        <p:blipFill>
          <a:blip r:embed="rId2"/>
          <a:stretch/>
        </p:blipFill>
        <p:spPr>
          <a:xfrm>
            <a:off x="426600" y="3103920"/>
            <a:ext cx="8717400" cy="1936080"/>
          </a:xfrm>
          <a:prstGeom prst="rect">
            <a:avLst/>
          </a:prstGeom>
          <a:ln>
            <a:noFill/>
          </a:ln>
        </p:spPr>
      </p:pic>
      <p:sp>
        <p:nvSpPr>
          <p:cNvPr id="6"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3.EFICIENCIA TEÓRICA:</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Tree>
    <p:extLst>
      <p:ext uri="{BB962C8B-B14F-4D97-AF65-F5344CB8AC3E}">
        <p14:creationId xmlns:p14="http://schemas.microsoft.com/office/powerpoint/2010/main" val="29743999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3.EFICIENCIA TEÓRICA:</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
        <p:nvSpPr>
          <p:cNvPr id="152" name="CustomShape 3"/>
          <p:cNvSpPr/>
          <p:nvPr/>
        </p:nvSpPr>
        <p:spPr>
          <a:xfrm>
            <a:off x="539640" y="354061"/>
            <a:ext cx="78480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pc="-1" dirty="0">
                <a:solidFill>
                  <a:srgbClr val="404040"/>
                </a:solidFill>
                <a:latin typeface="Trebuchet MS"/>
                <a:ea typeface="Times New Roman"/>
              </a:rPr>
              <a:t>V</a:t>
            </a:r>
            <a:r>
              <a:rPr lang="es-ES" sz="1800" b="0" strike="noStrike" spc="-1" dirty="0" smtClean="0">
                <a:solidFill>
                  <a:srgbClr val="404040"/>
                </a:solidFill>
                <a:latin typeface="Trebuchet MS"/>
                <a:ea typeface="Times New Roman"/>
              </a:rPr>
              <a:t>ersión ineficiente: </a:t>
            </a:r>
            <a:r>
              <a:rPr lang="es-ES" sz="1800" b="1" strike="noStrike" spc="-1" dirty="0" smtClean="0">
                <a:solidFill>
                  <a:srgbClr val="404040"/>
                </a:solidFill>
                <a:effectLst>
                  <a:outerShdw blurRad="38100" dist="38100" dir="2700000" algn="tl">
                    <a:srgbClr val="000000">
                      <a:alpha val="43137"/>
                    </a:srgbClr>
                  </a:outerShdw>
                </a:effectLst>
                <a:latin typeface="Trebuchet MS"/>
                <a:ea typeface="Times New Roman"/>
              </a:rPr>
              <a:t>O(n^3*2^n</a:t>
            </a:r>
            <a:r>
              <a:rPr lang="es-ES" sz="1800" b="1" strike="noStrike" spc="-1" dirty="0">
                <a:solidFill>
                  <a:srgbClr val="404040"/>
                </a:solidFill>
                <a:effectLst>
                  <a:outerShdw blurRad="38100" dist="38100" dir="2700000" algn="tl">
                    <a:srgbClr val="000000">
                      <a:alpha val="43137"/>
                    </a:srgbClr>
                  </a:outerShdw>
                </a:effectLst>
                <a:latin typeface="Trebuchet MS"/>
                <a:ea typeface="Times New Roman"/>
              </a:rPr>
              <a:t>)</a:t>
            </a:r>
            <a:endParaRPr lang="es-ES" sz="1800" b="1" strike="noStrike" spc="-1" dirty="0">
              <a:effectLst>
                <a:outerShdw blurRad="38100" dist="38100" dir="2700000" algn="tl">
                  <a:srgbClr val="000000">
                    <a:alpha val="43137"/>
                  </a:srgbClr>
                </a:outerShdw>
              </a:effectLst>
              <a:latin typeface="Arial"/>
            </a:endParaRPr>
          </a:p>
        </p:txBody>
      </p:sp>
      <p:pic>
        <p:nvPicPr>
          <p:cNvPr id="153" name="152 Imagen"/>
          <p:cNvPicPr/>
          <p:nvPr/>
        </p:nvPicPr>
        <p:blipFill>
          <a:blip r:embed="rId2"/>
          <a:stretch/>
        </p:blipFill>
        <p:spPr>
          <a:xfrm>
            <a:off x="1481641" y="863823"/>
            <a:ext cx="6552000" cy="4096800"/>
          </a:xfrm>
          <a:prstGeom prst="rect">
            <a:avLst/>
          </a:prstGeom>
          <a:ln>
            <a:noFill/>
          </a:ln>
        </p:spPr>
      </p:pic>
    </p:spTree>
    <p:extLst>
      <p:ext uri="{BB962C8B-B14F-4D97-AF65-F5344CB8AC3E}">
        <p14:creationId xmlns:p14="http://schemas.microsoft.com/office/powerpoint/2010/main" val="4643740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a:stretch>
            <a:fillRect/>
          </a:stretch>
        </p:blipFill>
        <p:spPr>
          <a:xfrm>
            <a:off x="1475756" y="1044219"/>
            <a:ext cx="6552279" cy="4096028"/>
          </a:xfrm>
          <a:prstGeom prst="rect">
            <a:avLst/>
          </a:prstGeom>
          <a:noFill/>
          <a:ln>
            <a:noFill/>
            <a:prstDash/>
          </a:ln>
        </p:spPr>
      </p:pic>
      <p:sp>
        <p:nvSpPr>
          <p:cNvPr id="5" name="CustomShape 3"/>
          <p:cNvSpPr/>
          <p:nvPr/>
        </p:nvSpPr>
        <p:spPr>
          <a:xfrm>
            <a:off x="539641" y="405939"/>
            <a:ext cx="5904668"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pc="-1" dirty="0">
                <a:solidFill>
                  <a:srgbClr val="404040"/>
                </a:solidFill>
                <a:latin typeface="Trebuchet MS"/>
                <a:ea typeface="Times New Roman"/>
              </a:rPr>
              <a:t>V</a:t>
            </a:r>
            <a:r>
              <a:rPr lang="es-ES" sz="1800" b="0" strike="noStrike" spc="-1" dirty="0" smtClean="0">
                <a:solidFill>
                  <a:srgbClr val="404040"/>
                </a:solidFill>
                <a:latin typeface="Trebuchet MS"/>
                <a:ea typeface="Times New Roman"/>
              </a:rPr>
              <a:t>ersión eficiente: </a:t>
            </a:r>
            <a:r>
              <a:rPr lang="es-ES" b="1" dirty="0">
                <a:solidFill>
                  <a:schemeClr val="tx1">
                    <a:lumMod val="75000"/>
                    <a:lumOff val="25000"/>
                  </a:schemeClr>
                </a:solidFill>
                <a:effectLst>
                  <a:outerShdw blurRad="38100" dist="38100" dir="2700000" algn="tl">
                    <a:srgbClr val="000000">
                      <a:alpha val="43137"/>
                    </a:srgbClr>
                  </a:outerShdw>
                </a:effectLst>
              </a:rPr>
              <a:t>O(n^2*2^n)</a:t>
            </a:r>
            <a:endParaRPr lang="es-ES" sz="1800" b="1" strike="noStrike" spc="-1" dirty="0">
              <a:solidFill>
                <a:schemeClr val="tx1">
                  <a:lumMod val="75000"/>
                  <a:lumOff val="25000"/>
                </a:schemeClr>
              </a:solidFill>
              <a:effectLst>
                <a:outerShdw blurRad="38100" dist="38100" dir="2700000" algn="tl">
                  <a:srgbClr val="000000">
                    <a:alpha val="43137"/>
                  </a:srgbClr>
                </a:outerShdw>
              </a:effectLst>
              <a:latin typeface="Arial"/>
            </a:endParaRPr>
          </a:p>
        </p:txBody>
      </p:sp>
      <p:sp>
        <p:nvSpPr>
          <p:cNvPr id="6"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3.EFICIENCIA TEÓRICA:</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Tree>
    <p:extLst>
      <p:ext uri="{BB962C8B-B14F-4D97-AF65-F5344CB8AC3E}">
        <p14:creationId xmlns:p14="http://schemas.microsoft.com/office/powerpoint/2010/main" val="257153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1905840" y="4131000"/>
            <a:ext cx="6922079" cy="1079640"/>
          </a:xfrm>
          <a:prstGeom prst="rect">
            <a:avLst/>
          </a:prstGeom>
          <a:noFill/>
          <a:ln>
            <a:noFill/>
          </a:ln>
        </p:spPr>
        <p:txBody>
          <a:bodyPr>
            <a:noAutofit/>
          </a:bodyPr>
          <a:lstStyle/>
          <a:p>
            <a:pPr algn="r">
              <a:lnSpc>
                <a:spcPct val="100000"/>
              </a:lnSpc>
            </a:pPr>
            <a:r>
              <a:rPr lang="es-ES" sz="4600" b="1" strike="noStrike" spc="-1">
                <a:solidFill>
                  <a:srgbClr val="404040"/>
                </a:solidFill>
                <a:latin typeface="Trebuchet MS"/>
              </a:rPr>
              <a:t>ÍNDICE</a:t>
            </a:r>
            <a:endParaRPr lang="es-ES" sz="4600" b="0" strike="noStrike" spc="-1">
              <a:solidFill>
                <a:srgbClr val="000000"/>
              </a:solidFill>
              <a:latin typeface="Trebuchet MS"/>
            </a:endParaRPr>
          </a:p>
        </p:txBody>
      </p:sp>
      <p:sp>
        <p:nvSpPr>
          <p:cNvPr id="183" name="TextShape 2"/>
          <p:cNvSpPr txBox="1"/>
          <p:nvPr/>
        </p:nvSpPr>
        <p:spPr>
          <a:xfrm>
            <a:off x="1694473" y="1295872"/>
            <a:ext cx="7344816" cy="2016224"/>
          </a:xfrm>
          <a:prstGeom prst="rect">
            <a:avLst/>
          </a:prstGeom>
          <a:noFill/>
          <a:ln>
            <a:noFill/>
          </a:ln>
        </p:spPr>
        <p:txBody>
          <a:bodyPr>
            <a:noAutofit/>
          </a:bodyPr>
          <a:lstStyle/>
          <a:p>
            <a:pPr>
              <a:lnSpc>
                <a:spcPct val="100000"/>
              </a:lnSpc>
            </a:pPr>
            <a:r>
              <a:rPr lang="es-ES" sz="2800" b="0" strike="noStrike" spc="-1" dirty="0">
                <a:solidFill>
                  <a:srgbClr val="404040"/>
                </a:solidFill>
                <a:latin typeface="Trebuchet MS"/>
              </a:rPr>
              <a:t>1. Descripción del problema.</a:t>
            </a:r>
          </a:p>
          <a:p>
            <a:pPr>
              <a:lnSpc>
                <a:spcPct val="100000"/>
              </a:lnSpc>
            </a:pPr>
            <a:r>
              <a:rPr lang="es-ES" sz="2800" b="0" strike="noStrike" spc="-1" dirty="0">
                <a:solidFill>
                  <a:srgbClr val="404040"/>
                </a:solidFill>
                <a:latin typeface="Trebuchet MS"/>
              </a:rPr>
              <a:t>2. </a:t>
            </a:r>
            <a:r>
              <a:rPr lang="es-ES" sz="2800" b="0" strike="noStrike" spc="-1" dirty="0" smtClean="0">
                <a:solidFill>
                  <a:srgbClr val="404040"/>
                </a:solidFill>
                <a:latin typeface="Trebuchet MS"/>
              </a:rPr>
              <a:t>Estudio del ejercicio guiado LCS.</a:t>
            </a:r>
            <a:endParaRPr lang="es-ES" sz="2800" b="0" strike="noStrike" spc="-1" dirty="0">
              <a:solidFill>
                <a:srgbClr val="404040"/>
              </a:solidFill>
              <a:latin typeface="Trebuchet MS"/>
            </a:endParaRPr>
          </a:p>
          <a:p>
            <a:pPr>
              <a:lnSpc>
                <a:spcPct val="100000"/>
              </a:lnSpc>
            </a:pPr>
            <a:r>
              <a:rPr lang="es-ES" sz="2800" b="0" strike="noStrike" spc="-1" dirty="0">
                <a:solidFill>
                  <a:srgbClr val="404040"/>
                </a:solidFill>
                <a:latin typeface="Trebuchet MS"/>
              </a:rPr>
              <a:t>3. </a:t>
            </a:r>
            <a:r>
              <a:rPr lang="es-ES" sz="2800" b="0" strike="noStrike" spc="-1" dirty="0" smtClean="0">
                <a:solidFill>
                  <a:srgbClr val="404040"/>
                </a:solidFill>
                <a:latin typeface="Trebuchet MS"/>
              </a:rPr>
              <a:t>Problema del Viajante </a:t>
            </a:r>
            <a:r>
              <a:rPr lang="es-ES" sz="2800" b="0" strike="noStrike" spc="-1" dirty="0">
                <a:solidFill>
                  <a:srgbClr val="404040"/>
                </a:solidFill>
                <a:latin typeface="Trebuchet MS"/>
              </a:rPr>
              <a:t>de </a:t>
            </a:r>
            <a:r>
              <a:rPr lang="es-ES" sz="2800" b="0" strike="noStrike" spc="-1" dirty="0" smtClean="0">
                <a:solidFill>
                  <a:srgbClr val="404040"/>
                </a:solidFill>
                <a:latin typeface="Trebuchet MS"/>
              </a:rPr>
              <a:t>Comercio.</a:t>
            </a:r>
            <a:endParaRPr lang="es-ES" sz="2800" b="0" strike="noStrike" spc="-1" dirty="0">
              <a:solidFill>
                <a:srgbClr val="404040"/>
              </a:solidFill>
              <a:latin typeface="Trebuchet MS"/>
            </a:endParaRPr>
          </a:p>
          <a:p>
            <a:pPr>
              <a:lnSpc>
                <a:spcPct val="100000"/>
              </a:lnSpc>
            </a:pPr>
            <a:r>
              <a:rPr lang="es-ES" sz="2800" b="0" strike="noStrike" spc="-1" dirty="0">
                <a:solidFill>
                  <a:srgbClr val="404040"/>
                </a:solidFill>
                <a:latin typeface="Trebuchet MS"/>
              </a:rPr>
              <a:t>4. </a:t>
            </a:r>
            <a:r>
              <a:rPr lang="es-ES" sz="2800" b="0" strike="noStrike" spc="-1" dirty="0" smtClean="0">
                <a:solidFill>
                  <a:srgbClr val="404040"/>
                </a:solidFill>
                <a:latin typeface="Trebuchet MS"/>
              </a:rPr>
              <a:t>Conclusiones</a:t>
            </a:r>
            <a:endParaRPr lang="es-ES" sz="2800" b="0" strike="noStrike" spc="-1" dirty="0">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duil\Escritorio\EDU\FACULTAD\2º\ALG\Practica 4 - Programacion Dinamica\tabla_eficienc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972" y="431775"/>
            <a:ext cx="5040560" cy="4507973"/>
          </a:xfrm>
          <a:prstGeom prst="rect">
            <a:avLst/>
          </a:prstGeom>
          <a:noFill/>
          <a:extLst>
            <a:ext uri="{909E8E84-426E-40DD-AFC4-6F175D3DCCD1}">
              <a14:hiddenFill xmlns:a14="http://schemas.microsoft.com/office/drawing/2010/main">
                <a:solidFill>
                  <a:srgbClr val="FFFFFF"/>
                </a:solidFill>
              </a14:hiddenFill>
            </a:ext>
          </a:extLst>
        </p:spPr>
      </p:pic>
      <p:sp>
        <p:nvSpPr>
          <p:cNvPr id="5"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3.EFICIENCIA EMPÍRICA:</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Tree>
    <p:extLst>
      <p:ext uri="{BB962C8B-B14F-4D97-AF65-F5344CB8AC3E}">
        <p14:creationId xmlns:p14="http://schemas.microsoft.com/office/powerpoint/2010/main" val="379132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stretch>
            <a:fillRect/>
          </a:stretch>
        </p:blipFill>
        <p:spPr>
          <a:xfrm>
            <a:off x="4962181" y="978405"/>
            <a:ext cx="4554000" cy="3729600"/>
          </a:xfrm>
          <a:prstGeom prst="rect">
            <a:avLst/>
          </a:prstGeom>
          <a:noFill/>
          <a:ln>
            <a:noFill/>
            <a:prstDash/>
          </a:ln>
        </p:spPr>
      </p:pic>
      <p:pic>
        <p:nvPicPr>
          <p:cNvPr id="3" name="2 Imagen"/>
          <p:cNvPicPr/>
          <p:nvPr/>
        </p:nvPicPr>
        <p:blipFill>
          <a:blip r:embed="rId3"/>
          <a:stretch>
            <a:fillRect/>
          </a:stretch>
        </p:blipFill>
        <p:spPr>
          <a:xfrm>
            <a:off x="204970" y="974990"/>
            <a:ext cx="4554558" cy="3728388"/>
          </a:xfrm>
          <a:prstGeom prst="rect">
            <a:avLst/>
          </a:prstGeom>
          <a:noFill/>
          <a:ln>
            <a:noFill/>
            <a:prstDash/>
          </a:ln>
        </p:spPr>
      </p:pic>
      <p:sp>
        <p:nvSpPr>
          <p:cNvPr id="6" name="CustomShape 3"/>
          <p:cNvSpPr/>
          <p:nvPr/>
        </p:nvSpPr>
        <p:spPr>
          <a:xfrm>
            <a:off x="1304757" y="493359"/>
            <a:ext cx="2304267" cy="3191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pc="-1" dirty="0">
                <a:solidFill>
                  <a:srgbClr val="404040"/>
                </a:solidFill>
                <a:latin typeface="Trebuchet MS"/>
                <a:ea typeface="Times New Roman"/>
              </a:rPr>
              <a:t>V</a:t>
            </a:r>
            <a:r>
              <a:rPr lang="es-ES" sz="1800" b="0" strike="noStrike" spc="-1" dirty="0" smtClean="0">
                <a:solidFill>
                  <a:srgbClr val="404040"/>
                </a:solidFill>
                <a:latin typeface="Trebuchet MS"/>
                <a:ea typeface="Times New Roman"/>
              </a:rPr>
              <a:t>ersión eficiente</a:t>
            </a:r>
            <a:endParaRPr lang="es-ES" sz="1800" b="1" strike="noStrike" spc="-1" dirty="0">
              <a:solidFill>
                <a:schemeClr val="tx1">
                  <a:lumMod val="75000"/>
                  <a:lumOff val="25000"/>
                </a:schemeClr>
              </a:solidFill>
              <a:effectLst>
                <a:outerShdw blurRad="38100" dist="38100" dir="2700000" algn="tl">
                  <a:srgbClr val="000000">
                    <a:alpha val="43137"/>
                  </a:srgbClr>
                </a:outerShdw>
              </a:effectLst>
              <a:latin typeface="Arial"/>
            </a:endParaRPr>
          </a:p>
        </p:txBody>
      </p:sp>
      <p:sp>
        <p:nvSpPr>
          <p:cNvPr id="7" name="CustomShape 3"/>
          <p:cNvSpPr/>
          <p:nvPr/>
        </p:nvSpPr>
        <p:spPr>
          <a:xfrm>
            <a:off x="6063601" y="508689"/>
            <a:ext cx="2304267" cy="3191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pc="-1" dirty="0">
                <a:solidFill>
                  <a:srgbClr val="404040"/>
                </a:solidFill>
                <a:latin typeface="Trebuchet MS"/>
                <a:ea typeface="Times New Roman"/>
              </a:rPr>
              <a:t>V</a:t>
            </a:r>
            <a:r>
              <a:rPr lang="es-ES" sz="1800" b="0" strike="noStrike" spc="-1" dirty="0" smtClean="0">
                <a:solidFill>
                  <a:srgbClr val="404040"/>
                </a:solidFill>
                <a:latin typeface="Trebuchet MS"/>
                <a:ea typeface="Times New Roman"/>
              </a:rPr>
              <a:t>ersión ineficiente</a:t>
            </a:r>
            <a:endParaRPr lang="es-ES" sz="1800" b="1" strike="noStrike" spc="-1" dirty="0">
              <a:solidFill>
                <a:schemeClr val="tx1">
                  <a:lumMod val="75000"/>
                  <a:lumOff val="25000"/>
                </a:schemeClr>
              </a:solidFill>
              <a:effectLst>
                <a:outerShdw blurRad="38100" dist="38100" dir="2700000" algn="tl">
                  <a:srgbClr val="000000">
                    <a:alpha val="43137"/>
                  </a:srgbClr>
                </a:outerShdw>
              </a:effectLst>
              <a:latin typeface="Arial"/>
            </a:endParaRPr>
          </a:p>
        </p:txBody>
      </p:sp>
      <p:sp>
        <p:nvSpPr>
          <p:cNvPr id="8"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3.EFICIENCIA EMPÍRICA:</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Tree>
    <p:extLst>
      <p:ext uri="{BB962C8B-B14F-4D97-AF65-F5344CB8AC3E}">
        <p14:creationId xmlns:p14="http://schemas.microsoft.com/office/powerpoint/2010/main" val="1899672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stretch>
            <a:fillRect/>
          </a:stretch>
        </p:blipFill>
        <p:spPr>
          <a:xfrm>
            <a:off x="1957769" y="771291"/>
            <a:ext cx="5887623" cy="4349472"/>
          </a:xfrm>
          <a:prstGeom prst="rect">
            <a:avLst/>
          </a:prstGeom>
          <a:noFill/>
          <a:ln>
            <a:noFill/>
            <a:prstDash/>
          </a:ln>
        </p:spPr>
      </p:pic>
      <p:sp>
        <p:nvSpPr>
          <p:cNvPr id="4" name="CustomShape 1"/>
          <p:cNvSpPr/>
          <p:nvPr/>
        </p:nvSpPr>
        <p:spPr>
          <a:xfrm>
            <a:off x="539641" y="153000"/>
            <a:ext cx="87238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2400" b="1" u="sng" strike="noStrike" spc="-1" dirty="0" smtClean="0">
                <a:solidFill>
                  <a:schemeClr val="tx1">
                    <a:lumMod val="75000"/>
                    <a:lumOff val="25000"/>
                  </a:schemeClr>
                </a:solidFill>
                <a:uFillTx/>
                <a:latin typeface="Trebuchet MS"/>
                <a:ea typeface="Times New Roman"/>
              </a:rPr>
              <a:t>Comparación global</a:t>
            </a:r>
            <a:endParaRPr lang="es-ES" sz="2400" b="0" strike="noStrike" spc="-1" dirty="0">
              <a:solidFill>
                <a:schemeClr val="tx1">
                  <a:lumMod val="75000"/>
                  <a:lumOff val="25000"/>
                </a:schemeClr>
              </a:solidFill>
              <a:latin typeface="Arial"/>
            </a:endParaRPr>
          </a:p>
        </p:txBody>
      </p:sp>
      <p:sp>
        <p:nvSpPr>
          <p:cNvPr id="5"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3.EFICIENCIA EMPÍRICA:</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Tree>
    <p:extLst>
      <p:ext uri="{BB962C8B-B14F-4D97-AF65-F5344CB8AC3E}">
        <p14:creationId xmlns:p14="http://schemas.microsoft.com/office/powerpoint/2010/main" val="3459626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a:stretch>
            <a:fillRect/>
          </a:stretch>
        </p:blipFill>
        <p:spPr>
          <a:xfrm>
            <a:off x="2453303" y="863823"/>
            <a:ext cx="4896555" cy="3859138"/>
          </a:xfrm>
          <a:prstGeom prst="rect">
            <a:avLst/>
          </a:prstGeom>
          <a:noFill/>
          <a:ln>
            <a:noFill/>
            <a:prstDash/>
          </a:ln>
        </p:spPr>
      </p:pic>
      <p:sp>
        <p:nvSpPr>
          <p:cNvPr id="5" name="4 Rectángulo"/>
          <p:cNvSpPr/>
          <p:nvPr/>
        </p:nvSpPr>
        <p:spPr>
          <a:xfrm>
            <a:off x="2267844" y="4959028"/>
            <a:ext cx="5161991" cy="369332"/>
          </a:xfrm>
          <a:prstGeom prst="rect">
            <a:avLst/>
          </a:prstGeom>
        </p:spPr>
        <p:txBody>
          <a:bodyPr wrap="none">
            <a:spAutoFit/>
          </a:bodyPr>
          <a:lstStyle/>
          <a:p>
            <a:r>
              <a:rPr lang="es-ES" b="1" dirty="0">
                <a:solidFill>
                  <a:schemeClr val="tx1">
                    <a:lumMod val="75000"/>
                    <a:lumOff val="25000"/>
                  </a:schemeClr>
                </a:solidFill>
                <a:effectLst>
                  <a:outerShdw blurRad="38100" dist="38100" dir="2700000" algn="tl">
                    <a:srgbClr val="000000">
                      <a:alpha val="43137"/>
                    </a:srgbClr>
                  </a:outerShdw>
                </a:effectLst>
              </a:rPr>
              <a:t>f(n) = 8.04861e-09 * (x^2) * (2^n) -0.0562579</a:t>
            </a:r>
          </a:p>
        </p:txBody>
      </p:sp>
      <p:sp>
        <p:nvSpPr>
          <p:cNvPr id="6"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3.EFICIENCIA HÍBRIDA:</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
        <p:nvSpPr>
          <p:cNvPr id="7" name="CustomShape 1"/>
          <p:cNvSpPr/>
          <p:nvPr/>
        </p:nvSpPr>
        <p:spPr>
          <a:xfrm>
            <a:off x="539641" y="153000"/>
            <a:ext cx="87238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2400" b="1" u="sng" strike="noStrike" spc="-1" dirty="0" smtClean="0">
                <a:solidFill>
                  <a:schemeClr val="tx1">
                    <a:lumMod val="75000"/>
                    <a:lumOff val="25000"/>
                  </a:schemeClr>
                </a:solidFill>
                <a:uFillTx/>
                <a:latin typeface="Trebuchet MS"/>
                <a:ea typeface="Times New Roman"/>
              </a:rPr>
              <a:t>Versión eficiente</a:t>
            </a:r>
            <a:endParaRPr lang="es-ES" sz="2400" b="0" strike="noStrike" spc="-1" dirty="0">
              <a:solidFill>
                <a:schemeClr val="tx1">
                  <a:lumMod val="75000"/>
                  <a:lumOff val="25000"/>
                </a:schemeClr>
              </a:solidFill>
              <a:latin typeface="Arial"/>
            </a:endParaRPr>
          </a:p>
        </p:txBody>
      </p:sp>
    </p:spTree>
    <p:extLst>
      <p:ext uri="{BB962C8B-B14F-4D97-AF65-F5344CB8AC3E}">
        <p14:creationId xmlns:p14="http://schemas.microsoft.com/office/powerpoint/2010/main" val="317629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539641" y="153000"/>
            <a:ext cx="87238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2400" b="1" u="sng" strike="noStrike" spc="-1" dirty="0" smtClean="0">
                <a:solidFill>
                  <a:schemeClr val="tx1">
                    <a:lumMod val="75000"/>
                    <a:lumOff val="25000"/>
                  </a:schemeClr>
                </a:solidFill>
                <a:uFillTx/>
                <a:latin typeface="Trebuchet MS"/>
                <a:ea typeface="Times New Roman"/>
              </a:rPr>
              <a:t>Versión ineficiente</a:t>
            </a:r>
            <a:endParaRPr lang="es-ES" sz="2400" b="0" strike="noStrike" spc="-1" dirty="0">
              <a:solidFill>
                <a:schemeClr val="tx1">
                  <a:lumMod val="75000"/>
                  <a:lumOff val="25000"/>
                </a:schemeClr>
              </a:solidFill>
              <a:latin typeface="Arial"/>
            </a:endParaRPr>
          </a:p>
        </p:txBody>
      </p:sp>
      <p:sp>
        <p:nvSpPr>
          <p:cNvPr id="4" name="3 Rectángulo"/>
          <p:cNvSpPr/>
          <p:nvPr/>
        </p:nvSpPr>
        <p:spPr>
          <a:xfrm>
            <a:off x="2267844" y="4827776"/>
            <a:ext cx="5214889" cy="369332"/>
          </a:xfrm>
          <a:prstGeom prst="rect">
            <a:avLst/>
          </a:prstGeom>
        </p:spPr>
        <p:txBody>
          <a:bodyPr wrap="none">
            <a:spAutoFit/>
          </a:bodyPr>
          <a:lstStyle/>
          <a:p>
            <a:r>
              <a:rPr lang="es-ES" b="1" dirty="0">
                <a:solidFill>
                  <a:schemeClr val="tx1">
                    <a:lumMod val="75000"/>
                    <a:lumOff val="25000"/>
                  </a:schemeClr>
                </a:solidFill>
                <a:effectLst>
                  <a:outerShdw blurRad="38100" dist="38100" dir="2700000" algn="tl">
                    <a:srgbClr val="000000">
                      <a:alpha val="43137"/>
                    </a:srgbClr>
                  </a:outerShdw>
                </a:effectLst>
              </a:rPr>
              <a:t>f(n) = 1.73574e-08 *  (x^3) * (2^n) + 0.218465</a:t>
            </a:r>
          </a:p>
        </p:txBody>
      </p:sp>
      <p:pic>
        <p:nvPicPr>
          <p:cNvPr id="5" name="4 Imagen"/>
          <p:cNvPicPr/>
          <p:nvPr/>
        </p:nvPicPr>
        <p:blipFill>
          <a:blip r:embed="rId2"/>
          <a:stretch>
            <a:fillRect/>
          </a:stretch>
        </p:blipFill>
        <p:spPr>
          <a:xfrm>
            <a:off x="2453580" y="826530"/>
            <a:ext cx="4896000" cy="3859200"/>
          </a:xfrm>
          <a:prstGeom prst="rect">
            <a:avLst/>
          </a:prstGeom>
          <a:noFill/>
          <a:ln>
            <a:noFill/>
            <a:prstDash/>
          </a:ln>
        </p:spPr>
      </p:pic>
      <p:sp>
        <p:nvSpPr>
          <p:cNvPr id="7"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3.EFICIENCIA HÍBRIDA:</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Tree>
    <p:extLst>
      <p:ext uri="{BB962C8B-B14F-4D97-AF65-F5344CB8AC3E}">
        <p14:creationId xmlns:p14="http://schemas.microsoft.com/office/powerpoint/2010/main" val="2759741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3.CASO DE EJECUCIÓN:</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pic>
        <p:nvPicPr>
          <p:cNvPr id="4" name="3 Imagen"/>
          <p:cNvPicPr/>
          <p:nvPr/>
        </p:nvPicPr>
        <p:blipFill>
          <a:blip r:embed="rId2"/>
          <a:srcRect l="1361"/>
          <a:stretch>
            <a:fillRect/>
          </a:stretch>
        </p:blipFill>
        <p:spPr>
          <a:xfrm>
            <a:off x="2358181" y="2520007"/>
            <a:ext cx="5086800" cy="2293200"/>
          </a:xfrm>
          <a:prstGeom prst="rect">
            <a:avLst/>
          </a:prstGeom>
          <a:noFill/>
          <a:ln>
            <a:noFill/>
            <a:prstDash/>
          </a:ln>
        </p:spPr>
      </p:pic>
      <p:sp>
        <p:nvSpPr>
          <p:cNvPr id="5" name="4 CuadroTexto"/>
          <p:cNvSpPr txBox="1"/>
          <p:nvPr/>
        </p:nvSpPr>
        <p:spPr>
          <a:xfrm>
            <a:off x="351937" y="367404"/>
            <a:ext cx="2833111" cy="461665"/>
          </a:xfrm>
          <a:prstGeom prst="rect">
            <a:avLst/>
          </a:prstGeom>
          <a:noFill/>
        </p:spPr>
        <p:txBody>
          <a:bodyPr wrap="square" rtlCol="0">
            <a:spAutoFit/>
          </a:bodyPr>
          <a:lstStyle/>
          <a:p>
            <a:r>
              <a:rPr lang="es-ES" sz="2400" dirty="0" smtClean="0">
                <a:solidFill>
                  <a:schemeClr val="tx1">
                    <a:lumMod val="75000"/>
                    <a:lumOff val="25000"/>
                  </a:schemeClr>
                </a:solidFill>
              </a:rPr>
              <a:t>Para 3 ciudades:</a:t>
            </a:r>
            <a:endParaRPr lang="es-ES" sz="2400" dirty="0">
              <a:solidFill>
                <a:schemeClr val="tx1">
                  <a:lumMod val="75000"/>
                  <a:lumOff val="25000"/>
                </a:schemeClr>
              </a:solidFill>
            </a:endParaRPr>
          </a:p>
        </p:txBody>
      </p:sp>
      <p:sp>
        <p:nvSpPr>
          <p:cNvPr id="6" name="5 Rectángulo"/>
          <p:cNvSpPr/>
          <p:nvPr/>
        </p:nvSpPr>
        <p:spPr>
          <a:xfrm>
            <a:off x="351937" y="1050230"/>
            <a:ext cx="4283806" cy="461665"/>
          </a:xfrm>
          <a:prstGeom prst="rect">
            <a:avLst/>
          </a:prstGeom>
        </p:spPr>
        <p:txBody>
          <a:bodyPr wrap="square">
            <a:spAutoFit/>
          </a:bodyPr>
          <a:lstStyle/>
          <a:p>
            <a:r>
              <a:rPr lang="es-ES" sz="2400" dirty="0">
                <a:solidFill>
                  <a:schemeClr val="tx1">
                    <a:lumMod val="75000"/>
                    <a:lumOff val="25000"/>
                  </a:schemeClr>
                </a:solidFill>
              </a:rPr>
              <a:t>R</a:t>
            </a:r>
            <a:r>
              <a:rPr lang="es-ES" sz="2400" dirty="0" smtClean="0">
                <a:solidFill>
                  <a:schemeClr val="tx1">
                    <a:lumMod val="75000"/>
                    <a:lumOff val="25000"/>
                  </a:schemeClr>
                </a:solidFill>
              </a:rPr>
              <a:t>ecorrido mínimo: </a:t>
            </a:r>
            <a:r>
              <a:rPr lang="es-ES" sz="2400" dirty="0">
                <a:solidFill>
                  <a:schemeClr val="tx1">
                    <a:lumMod val="75000"/>
                    <a:lumOff val="25000"/>
                  </a:schemeClr>
                </a:solidFill>
              </a:rPr>
              <a:t>{</a:t>
            </a:r>
            <a:r>
              <a:rPr lang="es-ES" sz="2400" dirty="0" smtClean="0">
                <a:solidFill>
                  <a:schemeClr val="tx1">
                    <a:lumMod val="75000"/>
                    <a:lumOff val="25000"/>
                  </a:schemeClr>
                </a:solidFill>
              </a:rPr>
              <a:t>0,1,2}</a:t>
            </a:r>
          </a:p>
        </p:txBody>
      </p:sp>
      <p:sp>
        <p:nvSpPr>
          <p:cNvPr id="7" name="6 Rectángulo"/>
          <p:cNvSpPr/>
          <p:nvPr/>
        </p:nvSpPr>
        <p:spPr>
          <a:xfrm>
            <a:off x="351937" y="1626294"/>
            <a:ext cx="9036334" cy="461665"/>
          </a:xfrm>
          <a:prstGeom prst="rect">
            <a:avLst/>
          </a:prstGeom>
        </p:spPr>
        <p:txBody>
          <a:bodyPr wrap="square">
            <a:spAutoFit/>
          </a:bodyPr>
          <a:lstStyle/>
          <a:p>
            <a:r>
              <a:rPr lang="es-ES" sz="2400" dirty="0">
                <a:solidFill>
                  <a:schemeClr val="tx1">
                    <a:lumMod val="75000"/>
                    <a:lumOff val="25000"/>
                  </a:schemeClr>
                </a:solidFill>
              </a:rPr>
              <a:t>Costo </a:t>
            </a:r>
            <a:r>
              <a:rPr lang="es-ES" sz="2400" dirty="0" smtClean="0">
                <a:solidFill>
                  <a:schemeClr val="tx1">
                    <a:lumMod val="75000"/>
                    <a:lumOff val="25000"/>
                  </a:schemeClr>
                </a:solidFill>
              </a:rPr>
              <a:t>          [(</a:t>
            </a:r>
            <a:r>
              <a:rPr lang="es-ES" sz="2400" dirty="0">
                <a:solidFill>
                  <a:schemeClr val="tx1">
                    <a:lumMod val="75000"/>
                    <a:lumOff val="25000"/>
                  </a:schemeClr>
                </a:solidFill>
              </a:rPr>
              <a:t>0,1) = 5.88 + (1,2) = 1.29 + (2,0) = 5.42] = 12.597</a:t>
            </a:r>
          </a:p>
        </p:txBody>
      </p:sp>
      <p:sp>
        <p:nvSpPr>
          <p:cNvPr id="8" name="7 Igual que"/>
          <p:cNvSpPr/>
          <p:nvPr/>
        </p:nvSpPr>
        <p:spPr>
          <a:xfrm>
            <a:off x="1357288" y="1677106"/>
            <a:ext cx="648072" cy="360040"/>
          </a:xfrm>
          <a:prstGeom prst="mathEqual">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552094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57124" y="363177"/>
            <a:ext cx="4042819" cy="461665"/>
          </a:xfrm>
          <a:prstGeom prst="rect">
            <a:avLst/>
          </a:prstGeom>
          <a:noFill/>
        </p:spPr>
        <p:txBody>
          <a:bodyPr wrap="square" rtlCol="0">
            <a:spAutoFit/>
          </a:bodyPr>
          <a:lstStyle/>
          <a:p>
            <a:r>
              <a:rPr lang="es-ES" sz="2400" dirty="0" smtClean="0">
                <a:solidFill>
                  <a:schemeClr val="tx1">
                    <a:lumMod val="75000"/>
                    <a:lumOff val="25000"/>
                  </a:schemeClr>
                </a:solidFill>
              </a:rPr>
              <a:t>Para 4 ciudades:</a:t>
            </a:r>
            <a:endParaRPr lang="es-ES" sz="2400" dirty="0">
              <a:solidFill>
                <a:schemeClr val="tx1">
                  <a:lumMod val="75000"/>
                  <a:lumOff val="25000"/>
                </a:schemeClr>
              </a:solidFill>
            </a:endParaRPr>
          </a:p>
        </p:txBody>
      </p:sp>
      <p:sp>
        <p:nvSpPr>
          <p:cNvPr id="6" name="5 Rectángulo"/>
          <p:cNvSpPr/>
          <p:nvPr/>
        </p:nvSpPr>
        <p:spPr>
          <a:xfrm>
            <a:off x="355274" y="1006539"/>
            <a:ext cx="4283806" cy="400110"/>
          </a:xfrm>
          <a:prstGeom prst="rect">
            <a:avLst/>
          </a:prstGeom>
        </p:spPr>
        <p:txBody>
          <a:bodyPr wrap="square">
            <a:spAutoFit/>
          </a:bodyPr>
          <a:lstStyle/>
          <a:p>
            <a:r>
              <a:rPr lang="es-ES" sz="2000" dirty="0">
                <a:solidFill>
                  <a:schemeClr val="tx1">
                    <a:lumMod val="75000"/>
                    <a:lumOff val="25000"/>
                  </a:schemeClr>
                </a:solidFill>
              </a:rPr>
              <a:t>R</a:t>
            </a:r>
            <a:r>
              <a:rPr lang="es-ES" sz="2000" dirty="0" smtClean="0">
                <a:solidFill>
                  <a:schemeClr val="tx1">
                    <a:lumMod val="75000"/>
                    <a:lumOff val="25000"/>
                  </a:schemeClr>
                </a:solidFill>
              </a:rPr>
              <a:t>ecorrido mínimo: </a:t>
            </a:r>
            <a:r>
              <a:rPr lang="es-ES" sz="2000" dirty="0">
                <a:solidFill>
                  <a:schemeClr val="tx1">
                    <a:lumMod val="75000"/>
                    <a:lumOff val="25000"/>
                  </a:schemeClr>
                </a:solidFill>
              </a:rPr>
              <a:t>{</a:t>
            </a:r>
            <a:r>
              <a:rPr lang="es-ES" sz="2000" dirty="0" smtClean="0">
                <a:solidFill>
                  <a:schemeClr val="tx1">
                    <a:lumMod val="75000"/>
                    <a:lumOff val="25000"/>
                  </a:schemeClr>
                </a:solidFill>
              </a:rPr>
              <a:t>0,1,2}</a:t>
            </a:r>
          </a:p>
        </p:txBody>
      </p:sp>
      <p:sp>
        <p:nvSpPr>
          <p:cNvPr id="7" name="6 Rectángulo"/>
          <p:cNvSpPr/>
          <p:nvPr/>
        </p:nvSpPr>
        <p:spPr>
          <a:xfrm>
            <a:off x="355274" y="1406649"/>
            <a:ext cx="10021333" cy="400110"/>
          </a:xfrm>
          <a:prstGeom prst="rect">
            <a:avLst/>
          </a:prstGeom>
        </p:spPr>
        <p:txBody>
          <a:bodyPr wrap="square">
            <a:spAutoFit/>
          </a:bodyPr>
          <a:lstStyle/>
          <a:p>
            <a:r>
              <a:rPr lang="es-ES" sz="2000" dirty="0">
                <a:solidFill>
                  <a:schemeClr val="tx1">
                    <a:lumMod val="75000"/>
                    <a:lumOff val="25000"/>
                  </a:schemeClr>
                </a:solidFill>
              </a:rPr>
              <a:t>Costo </a:t>
            </a:r>
            <a:r>
              <a:rPr lang="es-ES" sz="2000" dirty="0" smtClean="0">
                <a:solidFill>
                  <a:schemeClr val="tx1">
                    <a:lumMod val="75000"/>
                    <a:lumOff val="25000"/>
                  </a:schemeClr>
                </a:solidFill>
              </a:rPr>
              <a:t>          </a:t>
            </a:r>
            <a:r>
              <a:rPr lang="es-ES" sz="2000" dirty="0">
                <a:solidFill>
                  <a:schemeClr val="tx1">
                    <a:lumMod val="75000"/>
                    <a:lumOff val="25000"/>
                  </a:schemeClr>
                </a:solidFill>
              </a:rPr>
              <a:t>[(0,3) + (3,1) + (1,2) + (2,0)] = [3.348+4.487+1.29+5.42] = 14.549</a:t>
            </a:r>
          </a:p>
        </p:txBody>
      </p:sp>
      <p:sp>
        <p:nvSpPr>
          <p:cNvPr id="8" name="7 Igual que"/>
          <p:cNvSpPr/>
          <p:nvPr/>
        </p:nvSpPr>
        <p:spPr>
          <a:xfrm>
            <a:off x="1159584" y="1457461"/>
            <a:ext cx="648072" cy="360040"/>
          </a:xfrm>
          <a:prstGeom prst="mathEqual">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9" name="8 Imagen"/>
          <p:cNvPicPr/>
          <p:nvPr/>
        </p:nvPicPr>
        <p:blipFill>
          <a:blip r:embed="rId2"/>
          <a:srcRect l="1491"/>
          <a:stretch>
            <a:fillRect/>
          </a:stretch>
        </p:blipFill>
        <p:spPr>
          <a:xfrm>
            <a:off x="2038687" y="2087959"/>
            <a:ext cx="5085517" cy="2291348"/>
          </a:xfrm>
          <a:prstGeom prst="rect">
            <a:avLst/>
          </a:prstGeom>
          <a:noFill/>
          <a:ln>
            <a:noFill/>
            <a:prstDash/>
          </a:ln>
        </p:spPr>
      </p:pic>
      <p:sp>
        <p:nvSpPr>
          <p:cNvPr id="10"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3.CASO DE EJECUCIÓN:</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Tree>
    <p:extLst>
      <p:ext uri="{BB962C8B-B14F-4D97-AF65-F5344CB8AC3E}">
        <p14:creationId xmlns:p14="http://schemas.microsoft.com/office/powerpoint/2010/main" val="94987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85262" y="431775"/>
            <a:ext cx="4042819" cy="461665"/>
          </a:xfrm>
          <a:prstGeom prst="rect">
            <a:avLst/>
          </a:prstGeom>
          <a:noFill/>
        </p:spPr>
        <p:txBody>
          <a:bodyPr wrap="square" rtlCol="0">
            <a:spAutoFit/>
          </a:bodyPr>
          <a:lstStyle/>
          <a:p>
            <a:r>
              <a:rPr lang="es-ES" sz="2400" dirty="0" smtClean="0">
                <a:solidFill>
                  <a:schemeClr val="tx1">
                    <a:lumMod val="75000"/>
                    <a:lumOff val="25000"/>
                  </a:schemeClr>
                </a:solidFill>
              </a:rPr>
              <a:t>Ulysses16.tsp:</a:t>
            </a:r>
            <a:endParaRPr lang="es-ES" sz="2400" dirty="0">
              <a:solidFill>
                <a:schemeClr val="tx1">
                  <a:lumMod val="75000"/>
                  <a:lumOff val="25000"/>
                </a:schemeClr>
              </a:solidFill>
            </a:endParaRPr>
          </a:p>
        </p:txBody>
      </p:sp>
      <p:pic>
        <p:nvPicPr>
          <p:cNvPr id="10" name="9 Imagen"/>
          <p:cNvPicPr/>
          <p:nvPr/>
        </p:nvPicPr>
        <p:blipFill>
          <a:blip r:embed="rId2"/>
          <a:stretch>
            <a:fillRect/>
          </a:stretch>
        </p:blipFill>
        <p:spPr>
          <a:xfrm>
            <a:off x="71597" y="3374243"/>
            <a:ext cx="9541061" cy="482649"/>
          </a:xfrm>
          <a:prstGeom prst="rect">
            <a:avLst/>
          </a:prstGeom>
          <a:noFill/>
          <a:ln>
            <a:noFill/>
            <a:prstDash/>
          </a:ln>
        </p:spPr>
      </p:pic>
      <p:sp>
        <p:nvSpPr>
          <p:cNvPr id="4" name="3 Rectángulo"/>
          <p:cNvSpPr/>
          <p:nvPr/>
        </p:nvSpPr>
        <p:spPr>
          <a:xfrm>
            <a:off x="1763786" y="1334852"/>
            <a:ext cx="5957268" cy="1200329"/>
          </a:xfrm>
          <a:prstGeom prst="rect">
            <a:avLst/>
          </a:prstGeom>
        </p:spPr>
        <p:txBody>
          <a:bodyPr wrap="square">
            <a:spAutoFit/>
          </a:bodyPr>
          <a:lstStyle/>
          <a:p>
            <a:r>
              <a:rPr lang="es-ES" sz="2400" dirty="0">
                <a:solidFill>
                  <a:schemeClr val="tx1">
                    <a:lumMod val="75000"/>
                    <a:lumOff val="25000"/>
                  </a:schemeClr>
                </a:solidFill>
              </a:rPr>
              <a:t>TOUR_SECTION</a:t>
            </a:r>
          </a:p>
          <a:p>
            <a:r>
              <a:rPr lang="es-ES" sz="2400" dirty="0">
                <a:solidFill>
                  <a:schemeClr val="tx1">
                    <a:lumMod val="75000"/>
                    <a:lumOff val="25000"/>
                  </a:schemeClr>
                </a:solidFill>
              </a:rPr>
              <a:t>1 14 13 12 7 6 15 5 11 9 10 16 3 2 4 8 </a:t>
            </a:r>
          </a:p>
          <a:p>
            <a:r>
              <a:rPr lang="es-ES" sz="2400" dirty="0">
                <a:solidFill>
                  <a:schemeClr val="tx1">
                    <a:lumMod val="75000"/>
                    <a:lumOff val="25000"/>
                  </a:schemeClr>
                </a:solidFill>
              </a:rPr>
              <a:t>-1</a:t>
            </a:r>
          </a:p>
        </p:txBody>
      </p:sp>
      <p:sp>
        <p:nvSpPr>
          <p:cNvPr id="11" name="CustomShape 2"/>
          <p:cNvSpPr/>
          <p:nvPr/>
        </p:nvSpPr>
        <p:spPr>
          <a:xfrm>
            <a:off x="-1116360" y="5328360"/>
            <a:ext cx="10836361" cy="151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trike="noStrike" spc="-1" dirty="0" smtClean="0">
                <a:solidFill>
                  <a:srgbClr val="404040"/>
                </a:solidFill>
                <a:latin typeface="Trebuchet MS"/>
              </a:rPr>
              <a:t>3.CASO DE EJECUCIÓN:</a:t>
            </a:r>
            <a:endParaRPr lang="es-ES" sz="3600" b="0" strike="noStrike" spc="-1" dirty="0">
              <a:latin typeface="Arial"/>
            </a:endParaRPr>
          </a:p>
          <a:p>
            <a:pPr algn="r">
              <a:lnSpc>
                <a:spcPct val="100000"/>
              </a:lnSpc>
            </a:pPr>
            <a:r>
              <a:rPr lang="es-ES" sz="3600" b="1" strike="noStrike" spc="-1" dirty="0">
                <a:solidFill>
                  <a:srgbClr val="404040"/>
                </a:solidFill>
                <a:latin typeface="Trebuchet MS"/>
              </a:rPr>
              <a:t>VIAJANTE DE COMERCIO</a:t>
            </a:r>
            <a:endParaRPr lang="es-ES" sz="3600" b="0" strike="noStrike" spc="-1" dirty="0">
              <a:latin typeface="Arial"/>
            </a:endParaRPr>
          </a:p>
        </p:txBody>
      </p:sp>
    </p:spTree>
    <p:extLst>
      <p:ext uri="{BB962C8B-B14F-4D97-AF65-F5344CB8AC3E}">
        <p14:creationId xmlns:p14="http://schemas.microsoft.com/office/powerpoint/2010/main" val="3758707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p:cNvSpPr/>
          <p:nvPr/>
        </p:nvSpPr>
        <p:spPr>
          <a:xfrm>
            <a:off x="-1116361" y="5616351"/>
            <a:ext cx="10836361" cy="7558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s-ES" sz="3600" b="1" spc="-1" dirty="0" smtClean="0">
                <a:solidFill>
                  <a:srgbClr val="404040"/>
                </a:solidFill>
                <a:latin typeface="Trebuchet MS"/>
              </a:rPr>
              <a:t>4</a:t>
            </a:r>
            <a:r>
              <a:rPr lang="es-ES" sz="3600" b="1" strike="noStrike" spc="-1" dirty="0" smtClean="0">
                <a:solidFill>
                  <a:srgbClr val="404040"/>
                </a:solidFill>
                <a:latin typeface="Trebuchet MS"/>
              </a:rPr>
              <a:t>.CONCLUSIONES</a:t>
            </a:r>
            <a:endParaRPr lang="es-ES" sz="3600" b="0" strike="noStrike" spc="-1" dirty="0">
              <a:latin typeface="Arial"/>
            </a:endParaRPr>
          </a:p>
        </p:txBody>
      </p:sp>
      <p:sp>
        <p:nvSpPr>
          <p:cNvPr id="3" name="2 CuadroTexto"/>
          <p:cNvSpPr txBox="1"/>
          <p:nvPr/>
        </p:nvSpPr>
        <p:spPr>
          <a:xfrm>
            <a:off x="1888923" y="550366"/>
            <a:ext cx="5816649" cy="646331"/>
          </a:xfrm>
          <a:prstGeom prst="rect">
            <a:avLst/>
          </a:prstGeom>
          <a:noFill/>
        </p:spPr>
        <p:txBody>
          <a:bodyPr wrap="square" rtlCol="0">
            <a:spAutoFit/>
          </a:bodyPr>
          <a:lstStyle/>
          <a:p>
            <a:r>
              <a:rPr lang="es-ES" sz="3600" b="1" dirty="0" smtClean="0">
                <a:solidFill>
                  <a:schemeClr val="tx1">
                    <a:lumMod val="75000"/>
                    <a:lumOff val="25000"/>
                  </a:schemeClr>
                </a:solidFill>
              </a:rPr>
              <a:t>PROGRAMACIÓN DINÁMICA</a:t>
            </a:r>
            <a:endParaRPr lang="es-ES" sz="3600" b="1" dirty="0">
              <a:solidFill>
                <a:schemeClr val="tx1">
                  <a:lumMod val="75000"/>
                  <a:lumOff val="25000"/>
                </a:schemeClr>
              </a:solidFill>
            </a:endParaRPr>
          </a:p>
        </p:txBody>
      </p:sp>
      <p:sp>
        <p:nvSpPr>
          <p:cNvPr id="5" name="4 Rectángulo"/>
          <p:cNvSpPr/>
          <p:nvPr/>
        </p:nvSpPr>
        <p:spPr>
          <a:xfrm>
            <a:off x="467643" y="1719056"/>
            <a:ext cx="8659211" cy="1015663"/>
          </a:xfrm>
          <a:prstGeom prst="rect">
            <a:avLst/>
          </a:prstGeom>
        </p:spPr>
        <p:txBody>
          <a:bodyPr wrap="square">
            <a:spAutoFit/>
          </a:bodyPr>
          <a:lstStyle/>
          <a:p>
            <a:pPr marL="285750" indent="-285750">
              <a:buFontTx/>
              <a:buChar char="-"/>
            </a:pPr>
            <a:r>
              <a:rPr lang="es-ES" sz="2000" dirty="0" smtClean="0">
                <a:solidFill>
                  <a:schemeClr val="tx1">
                    <a:lumMod val="75000"/>
                    <a:lumOff val="25000"/>
                  </a:schemeClr>
                </a:solidFill>
              </a:rPr>
              <a:t>Resultados óptimos.</a:t>
            </a:r>
          </a:p>
          <a:p>
            <a:pPr marL="285750" indent="-285750">
              <a:buFontTx/>
              <a:buChar char="-"/>
            </a:pPr>
            <a:r>
              <a:rPr lang="es-ES" sz="2000" dirty="0" smtClean="0">
                <a:solidFill>
                  <a:schemeClr val="tx1">
                    <a:lumMod val="75000"/>
                    <a:lumOff val="25000"/>
                  </a:schemeClr>
                </a:solidFill>
              </a:rPr>
              <a:t>Reducción del tiempo de ejecución.</a:t>
            </a:r>
          </a:p>
          <a:p>
            <a:pPr marL="285750" indent="-285750">
              <a:buFontTx/>
              <a:buChar char="-"/>
            </a:pPr>
            <a:r>
              <a:rPr lang="es-ES" sz="2000" dirty="0" smtClean="0">
                <a:solidFill>
                  <a:schemeClr val="tx1">
                    <a:lumMod val="75000"/>
                    <a:lumOff val="25000"/>
                  </a:schemeClr>
                </a:solidFill>
              </a:rPr>
              <a:t>Útil en problemas </a:t>
            </a:r>
            <a:r>
              <a:rPr lang="es-ES" sz="2000" dirty="0" err="1" smtClean="0">
                <a:solidFill>
                  <a:schemeClr val="tx1">
                    <a:lumMod val="75000"/>
                    <a:lumOff val="25000"/>
                  </a:schemeClr>
                </a:solidFill>
              </a:rPr>
              <a:t>combinacionales</a:t>
            </a:r>
            <a:r>
              <a:rPr lang="es-ES" sz="2000" dirty="0" smtClean="0">
                <a:solidFill>
                  <a:schemeClr val="tx1">
                    <a:lumMod val="75000"/>
                    <a:lumOff val="25000"/>
                  </a:schemeClr>
                </a:solidFill>
              </a:rPr>
              <a:t> con operaciones repetitivas.</a:t>
            </a:r>
          </a:p>
        </p:txBody>
      </p:sp>
      <p:pic>
        <p:nvPicPr>
          <p:cNvPr id="1026" name="Picture 2" descr="C:\Users\eduil\Escritorio\pn.jpg"/>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6497711" y="3154743"/>
            <a:ext cx="1085321" cy="14444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eduil\Escritorio\pn.jpg"/>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8316515" y="1508115"/>
            <a:ext cx="1080120" cy="1437541"/>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467643" y="3523032"/>
            <a:ext cx="6030068" cy="707886"/>
          </a:xfrm>
          <a:prstGeom prst="rect">
            <a:avLst/>
          </a:prstGeom>
        </p:spPr>
        <p:txBody>
          <a:bodyPr wrap="square">
            <a:spAutoFit/>
          </a:bodyPr>
          <a:lstStyle/>
          <a:p>
            <a:pPr marL="285750" indent="-285750">
              <a:buFontTx/>
              <a:buChar char="-"/>
            </a:pPr>
            <a:r>
              <a:rPr lang="es-ES" sz="2000" dirty="0" smtClean="0">
                <a:solidFill>
                  <a:schemeClr val="tx1">
                    <a:lumMod val="75000"/>
                    <a:lumOff val="25000"/>
                  </a:schemeClr>
                </a:solidFill>
              </a:rPr>
              <a:t>Alto consumo de memoria.</a:t>
            </a:r>
          </a:p>
          <a:p>
            <a:pPr marL="285750" indent="-285750">
              <a:buFontTx/>
              <a:buChar char="-"/>
            </a:pPr>
            <a:r>
              <a:rPr lang="es-ES" sz="2000" dirty="0" smtClean="0">
                <a:solidFill>
                  <a:schemeClr val="tx1">
                    <a:lumMod val="75000"/>
                    <a:lumOff val="25000"/>
                  </a:schemeClr>
                </a:solidFill>
              </a:rPr>
              <a:t>Limitación del tamaño del problema a resolver.</a:t>
            </a:r>
            <a:endParaRPr lang="es-ES" sz="2000" dirty="0">
              <a:solidFill>
                <a:schemeClr val="tx1">
                  <a:lumMod val="75000"/>
                  <a:lumOff val="25000"/>
                </a:schemeClr>
              </a:solidFill>
            </a:endParaRPr>
          </a:p>
        </p:txBody>
      </p:sp>
    </p:spTree>
    <p:extLst>
      <p:ext uri="{BB962C8B-B14F-4D97-AF65-F5344CB8AC3E}">
        <p14:creationId xmlns:p14="http://schemas.microsoft.com/office/powerpoint/2010/main" val="50789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179612" y="5580001"/>
            <a:ext cx="9432360" cy="75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s-ES" sz="4600" b="1" strike="noStrike" spc="-1" dirty="0" smtClean="0">
                <a:solidFill>
                  <a:srgbClr val="404040"/>
                </a:solidFill>
                <a:latin typeface="Trebuchet MS"/>
                <a:ea typeface="DejaVu Sans"/>
              </a:rPr>
              <a:t>1.DESCRIPCIÓN DEL PROBLEMA</a:t>
            </a:r>
            <a:endParaRPr lang="es-ES" sz="4600" b="0" strike="noStrike" spc="-1" dirty="0">
              <a:latin typeface="Arial"/>
            </a:endParaRPr>
          </a:p>
        </p:txBody>
      </p:sp>
      <p:sp>
        <p:nvSpPr>
          <p:cNvPr id="4" name="CustomShape 5"/>
          <p:cNvSpPr/>
          <p:nvPr/>
        </p:nvSpPr>
        <p:spPr>
          <a:xfrm>
            <a:off x="726060" y="383993"/>
            <a:ext cx="8496000" cy="17435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lnSpc>
                <a:spcPct val="100000"/>
              </a:lnSpc>
              <a:buFontTx/>
              <a:buChar char="-"/>
            </a:pPr>
            <a:r>
              <a:rPr lang="es-ES" sz="2400" b="0" strike="noStrike" spc="-1" dirty="0" smtClean="0">
                <a:solidFill>
                  <a:schemeClr val="tx1">
                    <a:lumMod val="75000"/>
                    <a:lumOff val="25000"/>
                  </a:schemeClr>
                </a:solidFill>
                <a:latin typeface="+mj-lt"/>
              </a:rPr>
              <a:t>Problema 1: </a:t>
            </a:r>
            <a:r>
              <a:rPr lang="es-ES" sz="2400" b="0" strike="noStrike" spc="-1" dirty="0" err="1" smtClean="0">
                <a:solidFill>
                  <a:schemeClr val="tx1">
                    <a:lumMod val="75000"/>
                    <a:lumOff val="25000"/>
                  </a:schemeClr>
                </a:solidFill>
                <a:latin typeface="+mj-lt"/>
              </a:rPr>
              <a:t>Longest</a:t>
            </a:r>
            <a:r>
              <a:rPr lang="es-ES" sz="2400" b="0" strike="noStrike" spc="-1" dirty="0" smtClean="0">
                <a:solidFill>
                  <a:schemeClr val="tx1">
                    <a:lumMod val="75000"/>
                    <a:lumOff val="25000"/>
                  </a:schemeClr>
                </a:solidFill>
                <a:latin typeface="+mj-lt"/>
              </a:rPr>
              <a:t> </a:t>
            </a:r>
            <a:r>
              <a:rPr lang="es-ES" sz="2400" b="0" strike="noStrike" spc="-1" dirty="0" err="1" smtClean="0">
                <a:solidFill>
                  <a:schemeClr val="tx1">
                    <a:lumMod val="75000"/>
                    <a:lumOff val="25000"/>
                  </a:schemeClr>
                </a:solidFill>
                <a:latin typeface="+mj-lt"/>
              </a:rPr>
              <a:t>Common</a:t>
            </a:r>
            <a:r>
              <a:rPr lang="es-ES" sz="2400" b="0" strike="noStrike" spc="-1" dirty="0" smtClean="0">
                <a:solidFill>
                  <a:schemeClr val="tx1">
                    <a:lumMod val="75000"/>
                    <a:lumOff val="25000"/>
                  </a:schemeClr>
                </a:solidFill>
                <a:latin typeface="+mj-lt"/>
              </a:rPr>
              <a:t> </a:t>
            </a:r>
            <a:r>
              <a:rPr lang="es-ES" sz="2400" b="0" strike="noStrike" spc="-1" dirty="0" err="1" smtClean="0">
                <a:solidFill>
                  <a:schemeClr val="tx1">
                    <a:lumMod val="75000"/>
                    <a:lumOff val="25000"/>
                  </a:schemeClr>
                </a:solidFill>
                <a:latin typeface="+mj-lt"/>
              </a:rPr>
              <a:t>Subsecuence</a:t>
            </a:r>
            <a:r>
              <a:rPr lang="es-ES" sz="2400" b="0" strike="noStrike" spc="-1" dirty="0" smtClean="0">
                <a:solidFill>
                  <a:schemeClr val="tx1">
                    <a:lumMod val="75000"/>
                    <a:lumOff val="25000"/>
                  </a:schemeClr>
                </a:solidFill>
                <a:latin typeface="+mj-lt"/>
              </a:rPr>
              <a:t> (LCS, </a:t>
            </a:r>
            <a:r>
              <a:rPr lang="es-ES" sz="2400" b="0" strike="noStrike" spc="-1" dirty="0" err="1" smtClean="0">
                <a:solidFill>
                  <a:schemeClr val="tx1">
                    <a:lumMod val="75000"/>
                    <a:lumOff val="25000"/>
                  </a:schemeClr>
                </a:solidFill>
                <a:latin typeface="+mj-lt"/>
              </a:rPr>
              <a:t>Subsecuencia</a:t>
            </a:r>
            <a:r>
              <a:rPr lang="es-ES" sz="2400" b="0" strike="noStrike" spc="-1" dirty="0" smtClean="0">
                <a:solidFill>
                  <a:schemeClr val="tx1">
                    <a:lumMod val="75000"/>
                    <a:lumOff val="25000"/>
                  </a:schemeClr>
                </a:solidFill>
                <a:latin typeface="+mj-lt"/>
              </a:rPr>
              <a:t> de caracteres más larga)</a:t>
            </a:r>
          </a:p>
          <a:p>
            <a:pPr marL="342900" indent="-342900">
              <a:lnSpc>
                <a:spcPct val="100000"/>
              </a:lnSpc>
              <a:buFontTx/>
              <a:buChar char="-"/>
            </a:pPr>
            <a:endParaRPr lang="es-ES" sz="2400" spc="-1" dirty="0">
              <a:solidFill>
                <a:schemeClr val="tx1">
                  <a:lumMod val="75000"/>
                  <a:lumOff val="25000"/>
                </a:schemeClr>
              </a:solidFill>
              <a:latin typeface="+mj-lt"/>
            </a:endParaRPr>
          </a:p>
          <a:p>
            <a:pPr marL="342900" indent="-342900">
              <a:lnSpc>
                <a:spcPct val="100000"/>
              </a:lnSpc>
              <a:buFontTx/>
              <a:buChar char="-"/>
            </a:pPr>
            <a:r>
              <a:rPr lang="es-ES" sz="2400" spc="-1" dirty="0" smtClean="0">
                <a:solidFill>
                  <a:schemeClr val="tx1">
                    <a:lumMod val="75000"/>
                    <a:lumOff val="25000"/>
                  </a:schemeClr>
                </a:solidFill>
                <a:latin typeface="+mj-lt"/>
              </a:rPr>
              <a:t>Problema 2: Viajante de Comercio (TSP)</a:t>
            </a:r>
            <a:endParaRPr lang="es-ES" sz="2400" b="0" strike="noStrike" spc="-1" dirty="0">
              <a:solidFill>
                <a:schemeClr val="tx1">
                  <a:lumMod val="75000"/>
                  <a:lumOff val="25000"/>
                </a:schemeClr>
              </a:solidFill>
              <a:latin typeface="+mj-lt"/>
            </a:endParaRPr>
          </a:p>
        </p:txBody>
      </p:sp>
      <p:pic>
        <p:nvPicPr>
          <p:cNvPr id="5" name="Picture 2" descr="C:\Users\eduil\Escritorio\EDU\FACULTAD\2º\ALG\Practica 3 - Greedy\imagenes\vecinomascercan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171" y="2087960"/>
            <a:ext cx="4248472" cy="318225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eduil\Escritorio\EDU\FACULTAD\2º\ALG\Practica 4 - Programacion Dinamica\ls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85" y="2736031"/>
            <a:ext cx="456247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26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81239" y="4824360"/>
            <a:ext cx="9432360" cy="15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s-ES" sz="4600" b="1" strike="noStrike" spc="-1">
                <a:solidFill>
                  <a:srgbClr val="404040"/>
                </a:solidFill>
                <a:latin typeface="Trebuchet MS"/>
                <a:ea typeface="DejaVu Sans"/>
              </a:rPr>
              <a:t>2.ESTUDIO DEL EJERCICIO GUIADO LCS</a:t>
            </a:r>
            <a:endParaRPr lang="es-ES" sz="4600" b="0" strike="noStrike" spc="-1">
              <a:latin typeface="Arial"/>
            </a:endParaRPr>
          </a:p>
        </p:txBody>
      </p:sp>
      <p:sp>
        <p:nvSpPr>
          <p:cNvPr id="135" name="CustomShape 2"/>
          <p:cNvSpPr/>
          <p:nvPr/>
        </p:nvSpPr>
        <p:spPr>
          <a:xfrm>
            <a:off x="169920" y="143640"/>
            <a:ext cx="5760000" cy="30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2400" b="1" u="sng" strike="noStrike" spc="-1">
                <a:solidFill>
                  <a:srgbClr val="404040"/>
                </a:solidFill>
                <a:uFillTx/>
                <a:latin typeface="Trebuchet MS"/>
                <a:ea typeface="DejaVu Sans"/>
              </a:rPr>
              <a:t>Descripción:</a:t>
            </a:r>
            <a:endParaRPr lang="es-ES" sz="2400" b="0" strike="noStrike" spc="-1">
              <a:latin typeface="Arial"/>
            </a:endParaRPr>
          </a:p>
        </p:txBody>
      </p:sp>
      <p:sp>
        <p:nvSpPr>
          <p:cNvPr id="136" name="CustomShape 3"/>
          <p:cNvSpPr/>
          <p:nvPr/>
        </p:nvSpPr>
        <p:spPr>
          <a:xfrm>
            <a:off x="194941" y="719807"/>
            <a:ext cx="8280000" cy="79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s-ES" sz="2000" b="0" strike="noStrike" spc="-1" dirty="0">
                <a:solidFill>
                  <a:srgbClr val="404040"/>
                </a:solidFill>
                <a:latin typeface="Trebuchet MS"/>
                <a:ea typeface="DejaVu Sans"/>
              </a:rPr>
              <a:t>Este problema trata de en encontrar la </a:t>
            </a:r>
            <a:r>
              <a:rPr lang="es-ES" sz="2000" b="1" i="1" strike="noStrike" spc="-1" dirty="0" err="1">
                <a:solidFill>
                  <a:srgbClr val="404040"/>
                </a:solidFill>
                <a:latin typeface="Trebuchet MS"/>
                <a:ea typeface="DejaVu Sans"/>
              </a:rPr>
              <a:t>subsecuencia</a:t>
            </a:r>
            <a:r>
              <a:rPr lang="es-ES" sz="2000" b="0" strike="noStrike" spc="-1" dirty="0">
                <a:solidFill>
                  <a:srgbClr val="404040"/>
                </a:solidFill>
                <a:latin typeface="Trebuchet MS"/>
                <a:ea typeface="DejaVu Sans"/>
              </a:rPr>
              <a:t> común en ambas cadenas de izquierda a derecha y no necesariamente contigua.</a:t>
            </a:r>
            <a:endParaRPr lang="es-ES" sz="2000" b="0" strike="noStrike" spc="-1" dirty="0">
              <a:latin typeface="Arial"/>
            </a:endParaRPr>
          </a:p>
        </p:txBody>
      </p:sp>
      <p:sp>
        <p:nvSpPr>
          <p:cNvPr id="137" name="CustomShape 4"/>
          <p:cNvSpPr/>
          <p:nvPr/>
        </p:nvSpPr>
        <p:spPr>
          <a:xfrm>
            <a:off x="215400" y="1656388"/>
            <a:ext cx="2206080"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2400" b="1" u="sng" strike="noStrike" spc="-1" dirty="0">
                <a:solidFill>
                  <a:srgbClr val="404040"/>
                </a:solidFill>
                <a:uFillTx/>
                <a:latin typeface="Trebuchet MS"/>
                <a:ea typeface="DejaVu Sans"/>
              </a:rPr>
              <a:t>Análisis:</a:t>
            </a:r>
            <a:endParaRPr lang="es-ES" sz="2400" b="0" strike="noStrike" spc="-1" dirty="0">
              <a:latin typeface="Arial"/>
            </a:endParaRPr>
          </a:p>
        </p:txBody>
      </p:sp>
      <p:sp>
        <p:nvSpPr>
          <p:cNvPr id="138" name="CustomShape 5"/>
          <p:cNvSpPr/>
          <p:nvPr/>
        </p:nvSpPr>
        <p:spPr>
          <a:xfrm>
            <a:off x="648001" y="2448360"/>
            <a:ext cx="8496000" cy="237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2000" b="0" strike="noStrike" spc="-1" dirty="0" smtClean="0">
                <a:solidFill>
                  <a:srgbClr val="404040"/>
                </a:solidFill>
                <a:latin typeface="+mj-lt"/>
                <a:ea typeface="DejaVu Sans"/>
              </a:rPr>
              <a:t>- Es </a:t>
            </a:r>
            <a:r>
              <a:rPr lang="es-ES" sz="2000" b="0" strike="noStrike" spc="-1" dirty="0">
                <a:solidFill>
                  <a:srgbClr val="404040"/>
                </a:solidFill>
                <a:latin typeface="+mj-lt"/>
                <a:ea typeface="DejaVu Sans"/>
              </a:rPr>
              <a:t>un problema </a:t>
            </a:r>
            <a:r>
              <a:rPr lang="es-ES" sz="2000" b="1" i="1" strike="noStrike" spc="-1" dirty="0" err="1" smtClean="0">
                <a:solidFill>
                  <a:srgbClr val="404040"/>
                </a:solidFill>
                <a:latin typeface="+mj-lt"/>
                <a:ea typeface="DejaVu Sans"/>
              </a:rPr>
              <a:t>multietápico</a:t>
            </a:r>
            <a:r>
              <a:rPr lang="es-ES" sz="2000" b="0" strike="noStrike" spc="-1" dirty="0" smtClean="0">
                <a:solidFill>
                  <a:srgbClr val="404040"/>
                </a:solidFill>
                <a:latin typeface="+mj-lt"/>
                <a:ea typeface="DejaVu Sans"/>
              </a:rPr>
              <a:t>.</a:t>
            </a:r>
            <a:endParaRPr lang="es-ES" sz="2000" b="0" strike="noStrike" spc="-1" dirty="0">
              <a:latin typeface="+mj-lt"/>
            </a:endParaRPr>
          </a:p>
          <a:p>
            <a:pPr>
              <a:lnSpc>
                <a:spcPct val="100000"/>
              </a:lnSpc>
            </a:pPr>
            <a:r>
              <a:rPr lang="es-ES" sz="2000" b="0" strike="noStrike" spc="-1" dirty="0" smtClean="0">
                <a:solidFill>
                  <a:srgbClr val="404040"/>
                </a:solidFill>
                <a:latin typeface="+mj-lt"/>
                <a:ea typeface="DejaVu Sans"/>
              </a:rPr>
              <a:t>- Se </a:t>
            </a:r>
            <a:r>
              <a:rPr lang="es-ES" sz="2000" b="0" strike="noStrike" spc="-1" dirty="0">
                <a:solidFill>
                  <a:srgbClr val="404040"/>
                </a:solidFill>
                <a:latin typeface="+mj-lt"/>
                <a:ea typeface="DejaVu Sans"/>
              </a:rPr>
              <a:t>cumple el </a:t>
            </a:r>
            <a:r>
              <a:rPr lang="es-ES" sz="2000" b="1" i="1" strike="noStrike" spc="-1" dirty="0">
                <a:solidFill>
                  <a:srgbClr val="404040"/>
                </a:solidFill>
                <a:latin typeface="+mj-lt"/>
                <a:ea typeface="DejaVu Sans"/>
              </a:rPr>
              <a:t>POB</a:t>
            </a:r>
            <a:r>
              <a:rPr lang="es-ES" sz="2000" b="0" strike="noStrike" spc="-1" dirty="0">
                <a:solidFill>
                  <a:srgbClr val="404040"/>
                </a:solidFill>
                <a:latin typeface="+mj-lt"/>
                <a:ea typeface="DejaVu Sans"/>
              </a:rPr>
              <a:t> ya que la búsqueda de una </a:t>
            </a:r>
            <a:r>
              <a:rPr lang="es-ES" sz="2000" b="1" i="1" strike="noStrike" spc="-1" dirty="0" err="1">
                <a:solidFill>
                  <a:srgbClr val="404040"/>
                </a:solidFill>
                <a:latin typeface="+mj-lt"/>
                <a:ea typeface="DejaVu Sans"/>
              </a:rPr>
              <a:t>subsecuencia</a:t>
            </a:r>
            <a:r>
              <a:rPr lang="es-ES" sz="2000" b="0" strike="noStrike" spc="-1" dirty="0">
                <a:solidFill>
                  <a:srgbClr val="404040"/>
                </a:solidFill>
                <a:latin typeface="+mj-lt"/>
                <a:ea typeface="DejaVu Sans"/>
              </a:rPr>
              <a:t> óptima incluye la búsqueda de una </a:t>
            </a:r>
            <a:r>
              <a:rPr lang="es-ES" sz="2000" b="1" i="1" strike="noStrike" spc="-1" dirty="0" err="1">
                <a:solidFill>
                  <a:srgbClr val="404040"/>
                </a:solidFill>
                <a:latin typeface="+mj-lt"/>
                <a:ea typeface="DejaVu Sans"/>
              </a:rPr>
              <a:t>subsecuencia</a:t>
            </a:r>
            <a:r>
              <a:rPr lang="es-ES" sz="2000" b="0" strike="noStrike" spc="-1" dirty="0">
                <a:solidFill>
                  <a:srgbClr val="404040"/>
                </a:solidFill>
                <a:latin typeface="+mj-lt"/>
                <a:ea typeface="DejaVu Sans"/>
              </a:rPr>
              <a:t> de la anterior también </a:t>
            </a:r>
            <a:r>
              <a:rPr lang="es-ES" sz="2000" b="0" strike="noStrike" spc="-1" dirty="0" smtClean="0">
                <a:solidFill>
                  <a:srgbClr val="404040"/>
                </a:solidFill>
                <a:latin typeface="+mj-lt"/>
                <a:ea typeface="DejaVu Sans"/>
              </a:rPr>
              <a:t>óptima.</a:t>
            </a:r>
            <a:endParaRPr lang="es-ES" sz="2000" b="0" strike="noStrike" spc="-1" dirty="0">
              <a:latin typeface="+mj-lt"/>
            </a:endParaRPr>
          </a:p>
          <a:p>
            <a:pPr>
              <a:lnSpc>
                <a:spcPct val="100000"/>
              </a:lnSpc>
            </a:pPr>
            <a:endParaRPr lang="es-ES" sz="2000" b="0" strike="noStrike" spc="-1" dirty="0">
              <a:latin typeface="+mj-lt"/>
            </a:endParaRPr>
          </a:p>
          <a:p>
            <a:pPr>
              <a:lnSpc>
                <a:spcPct val="100000"/>
              </a:lnSpc>
            </a:pPr>
            <a:r>
              <a:rPr lang="es-ES" sz="2000" b="0" strike="noStrike" spc="-1" dirty="0">
                <a:solidFill>
                  <a:srgbClr val="404040"/>
                </a:solidFill>
                <a:latin typeface="+mj-lt"/>
                <a:ea typeface="DejaVu Sans"/>
              </a:rPr>
              <a:t>Este problema también nos garantiza que cuando encontremos la solución será la óptima.</a:t>
            </a:r>
            <a:endParaRPr lang="es-ES" sz="2000" b="0" strike="noStrike" spc="-1" dirty="0">
              <a:latin typeface="+mj-lt"/>
            </a:endParaRPr>
          </a:p>
        </p:txBody>
      </p:sp>
    </p:spTree>
    <p:extLst>
      <p:ext uri="{BB962C8B-B14F-4D97-AF65-F5344CB8AC3E}">
        <p14:creationId xmlns:p14="http://schemas.microsoft.com/office/powerpoint/2010/main" val="155054713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81239" y="4824360"/>
            <a:ext cx="9432360" cy="15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s-ES" sz="4600" b="1" strike="noStrike" spc="-1">
                <a:solidFill>
                  <a:srgbClr val="404040"/>
                </a:solidFill>
                <a:latin typeface="Trebuchet MS"/>
                <a:ea typeface="DejaVu Sans"/>
              </a:rPr>
              <a:t>2.ESTUDIO DEL EJERCICIO GUIADO LCS</a:t>
            </a:r>
            <a:endParaRPr lang="es-ES" sz="4600" b="0" strike="noStrike" spc="-1">
              <a:latin typeface="Arial"/>
            </a:endParaRPr>
          </a:p>
        </p:txBody>
      </p:sp>
      <p:sp>
        <p:nvSpPr>
          <p:cNvPr id="140" name="CustomShape 2"/>
          <p:cNvSpPr/>
          <p:nvPr/>
        </p:nvSpPr>
        <p:spPr>
          <a:xfrm>
            <a:off x="169920" y="143640"/>
            <a:ext cx="5760000" cy="30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2400" b="1" u="sng" strike="noStrike" spc="-1">
                <a:solidFill>
                  <a:srgbClr val="404040"/>
                </a:solidFill>
                <a:uFillTx/>
                <a:latin typeface="Trebuchet MS"/>
                <a:ea typeface="DejaVu Sans"/>
              </a:rPr>
              <a:t>Análisis:</a:t>
            </a:r>
            <a:endParaRPr lang="es-ES" sz="2400" b="0" strike="noStrike" spc="-1">
              <a:latin typeface="Arial"/>
            </a:endParaRPr>
          </a:p>
        </p:txBody>
      </p:sp>
      <p:sp>
        <p:nvSpPr>
          <p:cNvPr id="141" name="CustomShape 3"/>
          <p:cNvSpPr/>
          <p:nvPr/>
        </p:nvSpPr>
        <p:spPr>
          <a:xfrm>
            <a:off x="264226" y="936000"/>
            <a:ext cx="4608000" cy="309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s-ES" b="0" strike="noStrike" spc="-1" dirty="0">
                <a:solidFill>
                  <a:srgbClr val="404040"/>
                </a:solidFill>
                <a:latin typeface="+mj-lt"/>
                <a:ea typeface="DejaVu Sans"/>
              </a:rPr>
              <a:t> Se crea una matriz de enteros que se corresponde con una especie de producto de las cadenas a procesar. En esta matriz cada elemento nos indica si hay coincidencia o no entre el elemento de una cadena y la de la otra. Se recorren ambas cadenas (bucle anidado) y se van comparando, si estas coinciden se suma uno a los elementos que se encuentren en la esquina superior izquierda, es decir, en una diagonal. Finalmente, el último elemento de la matriz contiene el número de caracteres coincidentes.</a:t>
            </a:r>
            <a:endParaRPr lang="es-ES" b="0" strike="noStrike" spc="-1" dirty="0">
              <a:latin typeface="+mj-lt"/>
            </a:endParaRPr>
          </a:p>
        </p:txBody>
      </p:sp>
      <p:sp>
        <p:nvSpPr>
          <p:cNvPr id="142" name="CustomShape 4"/>
          <p:cNvSpPr/>
          <p:nvPr/>
        </p:nvSpPr>
        <p:spPr>
          <a:xfrm>
            <a:off x="683641" y="720000"/>
            <a:ext cx="8316360" cy="1440000"/>
          </a:xfrm>
          <a:prstGeom prst="rect">
            <a:avLst/>
          </a:prstGeom>
          <a:noFill/>
          <a:ln>
            <a:noFill/>
          </a:ln>
        </p:spPr>
        <p:style>
          <a:lnRef idx="0">
            <a:scrgbClr r="0" g="0" b="0"/>
          </a:lnRef>
          <a:fillRef idx="0">
            <a:scrgbClr r="0" g="0" b="0"/>
          </a:fillRef>
          <a:effectRef idx="0">
            <a:scrgbClr r="0" g="0" b="0"/>
          </a:effectRef>
          <a:fontRef idx="minor"/>
        </p:style>
      </p:sp>
      <p:pic>
        <p:nvPicPr>
          <p:cNvPr id="143" name="142 Imagen"/>
          <p:cNvPicPr/>
          <p:nvPr/>
        </p:nvPicPr>
        <p:blipFill>
          <a:blip r:embed="rId2"/>
          <a:srcRect l="7215" t="3571" r="6135" b="8"/>
          <a:stretch/>
        </p:blipFill>
        <p:spPr>
          <a:xfrm>
            <a:off x="5040000" y="936000"/>
            <a:ext cx="4319640" cy="3815640"/>
          </a:xfrm>
          <a:prstGeom prst="rect">
            <a:avLst/>
          </a:prstGeom>
          <a:ln>
            <a:noFill/>
          </a:ln>
        </p:spPr>
      </p:pic>
    </p:spTree>
    <p:extLst>
      <p:ext uri="{BB962C8B-B14F-4D97-AF65-F5344CB8AC3E}">
        <p14:creationId xmlns:p14="http://schemas.microsoft.com/office/powerpoint/2010/main" val="19071317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381239" y="4824360"/>
            <a:ext cx="9432360" cy="15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s-ES" sz="4600" b="1" strike="noStrike" spc="-1">
                <a:solidFill>
                  <a:srgbClr val="404040"/>
                </a:solidFill>
                <a:latin typeface="Trebuchet MS"/>
                <a:ea typeface="DejaVu Sans"/>
              </a:rPr>
              <a:t>2.ESTUDIO DEL EJERCICIO GUIADO LCS</a:t>
            </a:r>
            <a:endParaRPr lang="es-ES" sz="4600" b="0" strike="noStrike" spc="-1">
              <a:latin typeface="Arial"/>
            </a:endParaRPr>
          </a:p>
        </p:txBody>
      </p:sp>
      <p:sp>
        <p:nvSpPr>
          <p:cNvPr id="145" name="CustomShape 2"/>
          <p:cNvSpPr/>
          <p:nvPr/>
        </p:nvSpPr>
        <p:spPr>
          <a:xfrm>
            <a:off x="169920" y="143640"/>
            <a:ext cx="5760000" cy="30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2400" b="1" u="sng" strike="noStrike" spc="-1">
                <a:solidFill>
                  <a:srgbClr val="404040"/>
                </a:solidFill>
                <a:uFillTx/>
                <a:latin typeface="Trebuchet MS"/>
                <a:ea typeface="DejaVu Sans"/>
              </a:rPr>
              <a:t>Análisis:</a:t>
            </a:r>
            <a:endParaRPr lang="es-ES" sz="2400" b="0" strike="noStrike" spc="-1">
              <a:latin typeface="Arial"/>
            </a:endParaRPr>
          </a:p>
        </p:txBody>
      </p:sp>
      <p:sp>
        <p:nvSpPr>
          <p:cNvPr id="146" name="CustomShape 3"/>
          <p:cNvSpPr/>
          <p:nvPr/>
        </p:nvSpPr>
        <p:spPr>
          <a:xfrm>
            <a:off x="504000" y="864000"/>
            <a:ext cx="8928000" cy="360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s-ES" b="0" strike="noStrike" spc="-1" dirty="0">
                <a:solidFill>
                  <a:srgbClr val="404040"/>
                </a:solidFill>
                <a:latin typeface="+mj-lt"/>
                <a:ea typeface="DejaVu Sans"/>
              </a:rPr>
              <a:t>El algoritmo que hemos implementado es muy simple, recorre una cadena comparando todos sus elementos con la otra y si coinciden se añaden a una cadena resultado. Este algoritmo es de orden O(n^2) y para unas cadenas como son las del ejemplo de la solución (“ACBDEA” y “ABCDA</a:t>
            </a:r>
            <a:r>
              <a:rPr lang="es-ES" b="0" strike="noStrike" spc="-1" dirty="0">
                <a:solidFill>
                  <a:srgbClr val="032F62"/>
                </a:solidFill>
                <a:latin typeface="+mj-lt"/>
                <a:ea typeface="DejaVu Sans"/>
              </a:rPr>
              <a:t>”</a:t>
            </a:r>
            <a:r>
              <a:rPr lang="es-ES" b="0" strike="noStrike" spc="-1" dirty="0">
                <a:solidFill>
                  <a:srgbClr val="404040"/>
                </a:solidFill>
                <a:latin typeface="+mj-lt"/>
                <a:ea typeface="DejaVu Sans"/>
              </a:rPr>
              <a:t>) nos da exactamente el mismo resultado (“ACDA”). </a:t>
            </a:r>
            <a:endParaRPr lang="es-ES" b="0" strike="noStrike" spc="-1" dirty="0">
              <a:latin typeface="+mj-lt"/>
            </a:endParaRPr>
          </a:p>
          <a:p>
            <a:r>
              <a:rPr lang="es-ES" b="0" strike="noStrike" spc="-1" dirty="0">
                <a:solidFill>
                  <a:srgbClr val="404040"/>
                </a:solidFill>
                <a:latin typeface="+mj-lt"/>
                <a:ea typeface="DejaVu Sans"/>
              </a:rPr>
              <a:t>Atendiendo a los tiempos de ejecución y a los gastos de memoria son</a:t>
            </a:r>
            <a:r>
              <a:rPr lang="es-ES" b="0" strike="noStrike" spc="-1" dirty="0" smtClean="0">
                <a:solidFill>
                  <a:srgbClr val="404040"/>
                </a:solidFill>
                <a:latin typeface="+mj-lt"/>
                <a:ea typeface="DejaVu Sans"/>
              </a:rPr>
              <a:t>:</a:t>
            </a:r>
          </a:p>
          <a:p>
            <a:endParaRPr lang="es-ES" b="0" strike="noStrike" spc="-1" dirty="0">
              <a:latin typeface="+mj-lt"/>
            </a:endParaRPr>
          </a:p>
          <a:p>
            <a:r>
              <a:rPr lang="es-ES" b="0" strike="noStrike" spc="-1" dirty="0">
                <a:solidFill>
                  <a:srgbClr val="404040"/>
                </a:solidFill>
                <a:latin typeface="+mj-lt"/>
                <a:ea typeface="DejaVu Sans"/>
              </a:rPr>
              <a:t>	-Nuestro algoritmo  0.00001 s , 1524 KB</a:t>
            </a:r>
            <a:endParaRPr lang="es-ES" b="0" strike="noStrike" spc="-1" dirty="0">
              <a:latin typeface="+mj-lt"/>
            </a:endParaRPr>
          </a:p>
          <a:p>
            <a:r>
              <a:rPr lang="es-ES" b="0" strike="noStrike" spc="-1" dirty="0">
                <a:solidFill>
                  <a:srgbClr val="404040"/>
                </a:solidFill>
                <a:latin typeface="+mj-lt"/>
                <a:ea typeface="DejaVu Sans"/>
              </a:rPr>
              <a:t>	-La versión PD 		   0.08 s , 28756 KB</a:t>
            </a:r>
            <a:endParaRPr lang="es-ES" b="0" strike="noStrike" spc="-1" dirty="0">
              <a:latin typeface="+mj-lt"/>
            </a:endParaRPr>
          </a:p>
          <a:p>
            <a:endParaRPr lang="es-ES" b="0" strike="noStrike" spc="-1" dirty="0">
              <a:latin typeface="+mj-lt"/>
            </a:endParaRPr>
          </a:p>
          <a:p>
            <a:r>
              <a:rPr lang="es-ES" b="0" strike="noStrike" spc="-1" dirty="0">
                <a:solidFill>
                  <a:srgbClr val="404040"/>
                </a:solidFill>
                <a:latin typeface="+mj-lt"/>
                <a:ea typeface="DejaVu Sans"/>
              </a:rPr>
              <a:t>Como vemos el PD tiene peor eficiencia. Sin embargo, para un caso de ejecución mucho mayor que este vemos que los resultados son diferentes, lo cual nos indica que nuestro algoritmo no es correcto y que la solución óptima es la del algoritmo PD.</a:t>
            </a:r>
            <a:endParaRPr lang="es-ES" b="0" strike="noStrike" spc="-1" dirty="0">
              <a:latin typeface="+mj-lt"/>
            </a:endParaRPr>
          </a:p>
        </p:txBody>
      </p:sp>
      <p:sp>
        <p:nvSpPr>
          <p:cNvPr id="147" name="CustomShape 4"/>
          <p:cNvSpPr/>
          <p:nvPr/>
        </p:nvSpPr>
        <p:spPr>
          <a:xfrm>
            <a:off x="683641" y="720000"/>
            <a:ext cx="8316360" cy="1440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1317522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381239" y="4824360"/>
            <a:ext cx="9432360" cy="15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s-ES" sz="4600" b="1" strike="noStrike" spc="-1">
                <a:solidFill>
                  <a:srgbClr val="404040"/>
                </a:solidFill>
                <a:latin typeface="Trebuchet MS"/>
                <a:ea typeface="DejaVu Sans"/>
              </a:rPr>
              <a:t>2.ESTUDIO DEL EJERCICIO GUIADO LCS</a:t>
            </a:r>
            <a:endParaRPr lang="es-ES" sz="4600" b="0" strike="noStrike" spc="-1">
              <a:latin typeface="Arial"/>
            </a:endParaRPr>
          </a:p>
        </p:txBody>
      </p:sp>
      <p:sp>
        <p:nvSpPr>
          <p:cNvPr id="149" name="CustomShape 2"/>
          <p:cNvSpPr/>
          <p:nvPr/>
        </p:nvSpPr>
        <p:spPr>
          <a:xfrm>
            <a:off x="169920" y="143640"/>
            <a:ext cx="5760000" cy="30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2400" b="1" u="sng" strike="noStrike" spc="-1">
                <a:solidFill>
                  <a:srgbClr val="404040"/>
                </a:solidFill>
                <a:uFillTx/>
                <a:latin typeface="Trebuchet MS"/>
                <a:ea typeface="DejaVu Sans"/>
              </a:rPr>
              <a:t>Conclusión:</a:t>
            </a:r>
            <a:endParaRPr lang="es-ES" sz="2400" b="0" strike="noStrike" spc="-1">
              <a:latin typeface="Arial"/>
            </a:endParaRPr>
          </a:p>
        </p:txBody>
      </p:sp>
      <p:sp>
        <p:nvSpPr>
          <p:cNvPr id="150" name="CustomShape 3"/>
          <p:cNvSpPr/>
          <p:nvPr/>
        </p:nvSpPr>
        <p:spPr>
          <a:xfrm>
            <a:off x="504000" y="1224000"/>
            <a:ext cx="8928000" cy="244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s-ES" b="0" strike="noStrike" spc="-1" dirty="0">
                <a:solidFill>
                  <a:srgbClr val="404040"/>
                </a:solidFill>
                <a:latin typeface="+mj-lt"/>
                <a:ea typeface="DejaVu Sans"/>
              </a:rPr>
              <a:t>Las técnicas de programación dinámica no son aplicables en el 100% de los casos. Cuando se aplican dichas técnicas se consiguen resultados óptimos. Vemos que en algunos casos y para algunos problemas en concreto mejoran bastante la eficiencia teórica y los tiempos de ejecución, sin embargo, nada nos garantiza que esto sea así para todos los problemas a resolver ni que la eficiencia obtenida sea “buena” (una cuadrática será mejor que una cúbica, pero peor que una lineal, hay que juzgar dependiendo del caso).</a:t>
            </a:r>
            <a:endParaRPr lang="es-ES" b="0" strike="noStrike" spc="-1" dirty="0">
              <a:latin typeface="+mj-lt"/>
            </a:endParaRPr>
          </a:p>
        </p:txBody>
      </p:sp>
      <p:sp>
        <p:nvSpPr>
          <p:cNvPr id="151" name="CustomShape 4"/>
          <p:cNvSpPr/>
          <p:nvPr/>
        </p:nvSpPr>
        <p:spPr>
          <a:xfrm>
            <a:off x="683641" y="720000"/>
            <a:ext cx="8316360" cy="2952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4671557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81364" y="4824263"/>
            <a:ext cx="9433048" cy="1512168"/>
          </a:xfrm>
          <a:prstGeom prst="rect">
            <a:avLst/>
          </a:prstGeom>
          <a:noFill/>
          <a:ln>
            <a:noFill/>
          </a:ln>
        </p:spPr>
        <p:txBody>
          <a:bodyPr>
            <a:noAutofit/>
          </a:bodyPr>
          <a:lstStyle/>
          <a:p>
            <a:pPr algn="r">
              <a:lnSpc>
                <a:spcPct val="100000"/>
              </a:lnSpc>
            </a:pPr>
            <a:r>
              <a:rPr lang="es-ES" sz="4600" b="1" spc="-1" dirty="0" smtClean="0">
                <a:solidFill>
                  <a:srgbClr val="404040"/>
                </a:solidFill>
                <a:latin typeface="Trebuchet MS"/>
              </a:rPr>
              <a:t>3</a:t>
            </a:r>
            <a:r>
              <a:rPr lang="es-ES" sz="4600" b="1" strike="noStrike" spc="-1" dirty="0" smtClean="0">
                <a:solidFill>
                  <a:srgbClr val="404040"/>
                </a:solidFill>
                <a:latin typeface="Trebuchet MS"/>
              </a:rPr>
              <a:t>.DESCRIPCIÓN DEL PROBLEMA:</a:t>
            </a:r>
          </a:p>
          <a:p>
            <a:pPr algn="r">
              <a:lnSpc>
                <a:spcPct val="100000"/>
              </a:lnSpc>
            </a:pPr>
            <a:r>
              <a:rPr lang="es-ES" sz="4600" b="1" spc="-1" dirty="0" smtClean="0">
                <a:solidFill>
                  <a:srgbClr val="404040"/>
                </a:solidFill>
                <a:latin typeface="Trebuchet MS"/>
              </a:rPr>
              <a:t>VIAJANTE DE COMERCIO</a:t>
            </a:r>
          </a:p>
        </p:txBody>
      </p:sp>
      <p:pic>
        <p:nvPicPr>
          <p:cNvPr id="2050" name="Picture 2" descr="C:\Users\eduil\Escritorio\EDU\FACULTAD\2º\ALG\Practica 3 - Greedy\imagenes\viajan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259" y="287760"/>
            <a:ext cx="3436541" cy="3579730"/>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169874" y="143743"/>
            <a:ext cx="5760640" cy="3046988"/>
          </a:xfrm>
          <a:prstGeom prst="rect">
            <a:avLst/>
          </a:prstGeom>
          <a:noFill/>
        </p:spPr>
        <p:txBody>
          <a:bodyPr wrap="square" rtlCol="0">
            <a:spAutoFit/>
          </a:bodyPr>
          <a:lstStyle/>
          <a:p>
            <a:r>
              <a:rPr lang="es-ES" sz="2400" b="1" u="sng" dirty="0" smtClean="0">
                <a:solidFill>
                  <a:schemeClr val="tx1">
                    <a:lumMod val="75000"/>
                    <a:lumOff val="25000"/>
                  </a:schemeClr>
                </a:solidFill>
                <a:latin typeface="Trebuchet MS" pitchFamily="34" charset="0"/>
              </a:rPr>
              <a:t>Objetivos:</a:t>
            </a:r>
          </a:p>
          <a:p>
            <a:endParaRPr lang="es-ES" sz="2400" dirty="0" smtClean="0">
              <a:solidFill>
                <a:schemeClr val="tx1">
                  <a:lumMod val="75000"/>
                  <a:lumOff val="25000"/>
                </a:schemeClr>
              </a:solidFill>
              <a:latin typeface="Trebuchet MS" pitchFamily="34" charset="0"/>
            </a:endParaRPr>
          </a:p>
          <a:p>
            <a:pPr marL="342900" indent="-342900">
              <a:buFontTx/>
              <a:buChar char="-"/>
            </a:pPr>
            <a:r>
              <a:rPr lang="es-ES" sz="2400" dirty="0" smtClean="0">
                <a:solidFill>
                  <a:schemeClr val="tx1">
                    <a:lumMod val="75000"/>
                    <a:lumOff val="25000"/>
                  </a:schemeClr>
                </a:solidFill>
                <a:latin typeface="Trebuchet MS" pitchFamily="34" charset="0"/>
              </a:rPr>
              <a:t>Recorrido de todas las ciudades una única vez regresando a la ciudad inicial</a:t>
            </a:r>
          </a:p>
          <a:p>
            <a:endParaRPr lang="es-ES" sz="2400" dirty="0" smtClean="0">
              <a:solidFill>
                <a:schemeClr val="tx1">
                  <a:lumMod val="75000"/>
                  <a:lumOff val="25000"/>
                </a:schemeClr>
              </a:solidFill>
              <a:latin typeface="Trebuchet MS" pitchFamily="34" charset="0"/>
            </a:endParaRPr>
          </a:p>
          <a:p>
            <a:pPr marL="342900" indent="-342900">
              <a:buFontTx/>
              <a:buChar char="-"/>
            </a:pPr>
            <a:r>
              <a:rPr lang="es-ES" sz="2400" dirty="0" smtClean="0">
                <a:solidFill>
                  <a:schemeClr val="tx1">
                    <a:lumMod val="75000"/>
                    <a:lumOff val="25000"/>
                  </a:schemeClr>
                </a:solidFill>
                <a:latin typeface="Trebuchet MS" pitchFamily="34" charset="0"/>
              </a:rPr>
              <a:t>Minimización de la distancia total recorrida</a:t>
            </a:r>
            <a:endParaRPr lang="es-ES" sz="2400" dirty="0">
              <a:solidFill>
                <a:schemeClr val="tx1">
                  <a:lumMod val="75000"/>
                  <a:lumOff val="25000"/>
                </a:schemeClr>
              </a:solidFill>
              <a:latin typeface="Trebuchet MS" pitchFamily="34" charset="0"/>
            </a:endParaRPr>
          </a:p>
        </p:txBody>
      </p:sp>
      <p:sp>
        <p:nvSpPr>
          <p:cNvPr id="3" name="2 CuadroTexto"/>
          <p:cNvSpPr txBox="1"/>
          <p:nvPr/>
        </p:nvSpPr>
        <p:spPr>
          <a:xfrm>
            <a:off x="323628" y="3600127"/>
            <a:ext cx="1872208" cy="707886"/>
          </a:xfrm>
          <a:prstGeom prst="rect">
            <a:avLst/>
          </a:prstGeom>
          <a:noFill/>
        </p:spPr>
        <p:txBody>
          <a:bodyPr wrap="square" rtlCol="0">
            <a:spAutoFit/>
          </a:bodyPr>
          <a:lstStyle/>
          <a:p>
            <a:r>
              <a:rPr lang="es-ES" sz="2000" dirty="0" smtClean="0">
                <a:solidFill>
                  <a:schemeClr val="tx1">
                    <a:lumMod val="75000"/>
                    <a:lumOff val="25000"/>
                  </a:schemeClr>
                </a:solidFill>
                <a:latin typeface="Trebuchet MS" pitchFamily="34" charset="0"/>
              </a:rPr>
              <a:t>¿Cálculo de la distancia?</a:t>
            </a:r>
            <a:endParaRPr lang="es-ES" sz="2000" dirty="0">
              <a:solidFill>
                <a:schemeClr val="tx1">
                  <a:lumMod val="75000"/>
                  <a:lumOff val="25000"/>
                </a:schemeClr>
              </a:solidFill>
              <a:latin typeface="Trebuchet MS" pitchFamily="34" charset="0"/>
            </a:endParaRPr>
          </a:p>
        </p:txBody>
      </p:sp>
      <p:pic>
        <p:nvPicPr>
          <p:cNvPr id="2051" name="Picture 3" descr="C:\Users\eduil\Escritorio\EDU\FACULTAD\2º\ALG\Practica 3 - Greedy\imagenes\euclid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455" y="3655702"/>
            <a:ext cx="3735025" cy="724466"/>
          </a:xfrm>
          <a:prstGeom prst="rect">
            <a:avLst/>
          </a:prstGeom>
          <a:noFill/>
          <a:extLst>
            <a:ext uri="{909E8E84-426E-40DD-AFC4-6F175D3DCCD1}">
              <a14:hiddenFill xmlns:a14="http://schemas.microsoft.com/office/drawing/2010/main">
                <a:solidFill>
                  <a:srgbClr val="FFFFFF"/>
                </a:solidFill>
              </a14:hiddenFill>
            </a:ext>
          </a:extLst>
        </p:spPr>
      </p:pic>
      <p:sp>
        <p:nvSpPr>
          <p:cNvPr id="4" name="3 Flecha a la derecha con muesca"/>
          <p:cNvSpPr/>
          <p:nvPr/>
        </p:nvSpPr>
        <p:spPr>
          <a:xfrm>
            <a:off x="2330114" y="3867490"/>
            <a:ext cx="720080" cy="300893"/>
          </a:xfrm>
          <a:prstGeom prst="notched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85000"/>
                  <a:lumOff val="15000"/>
                </a:schemeClr>
              </a:solidFill>
            </a:endParaRPr>
          </a:p>
        </p:txBody>
      </p:sp>
      <p:sp>
        <p:nvSpPr>
          <p:cNvPr id="5" name="4 CuadroTexto"/>
          <p:cNvSpPr txBox="1"/>
          <p:nvPr/>
        </p:nvSpPr>
        <p:spPr>
          <a:xfrm>
            <a:off x="4308646" y="3350005"/>
            <a:ext cx="1343574" cy="400110"/>
          </a:xfrm>
          <a:prstGeom prst="rect">
            <a:avLst/>
          </a:prstGeom>
          <a:noFill/>
        </p:spPr>
        <p:txBody>
          <a:bodyPr wrap="square" rtlCol="0">
            <a:spAutoFit/>
          </a:bodyPr>
          <a:lstStyle/>
          <a:p>
            <a:r>
              <a:rPr lang="es-ES" sz="2000" b="1" dirty="0" smtClean="0">
                <a:solidFill>
                  <a:schemeClr val="tx1">
                    <a:lumMod val="75000"/>
                    <a:lumOff val="25000"/>
                  </a:schemeClr>
                </a:solidFill>
                <a:effectLst>
                  <a:outerShdw blurRad="38100" dist="38100" dir="2700000" algn="tl">
                    <a:srgbClr val="000000">
                      <a:alpha val="43137"/>
                    </a:srgbClr>
                  </a:outerShdw>
                </a:effectLst>
                <a:latin typeface="Trebuchet MS" pitchFamily="34" charset="0"/>
              </a:rPr>
              <a:t>EUCLÍDEA</a:t>
            </a:r>
            <a:endParaRPr lang="es-ES" sz="2000" b="1" dirty="0">
              <a:solidFill>
                <a:schemeClr val="tx1">
                  <a:lumMod val="75000"/>
                  <a:lumOff val="25000"/>
                </a:schemeClr>
              </a:solidFill>
              <a:effectLst>
                <a:outerShdw blurRad="38100" dist="38100" dir="2700000" algn="tl">
                  <a:srgbClr val="000000">
                    <a:alpha val="43137"/>
                  </a:srgbClr>
                </a:outerShdw>
              </a:effectLst>
              <a:latin typeface="Trebuchet MS"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1116533" y="5328319"/>
            <a:ext cx="10836796" cy="1512168"/>
          </a:xfrm>
          <a:prstGeom prst="rect">
            <a:avLst/>
          </a:prstGeom>
          <a:noFill/>
          <a:ln>
            <a:noFill/>
          </a:ln>
        </p:spPr>
        <p:txBody>
          <a:bodyPr>
            <a:noAutofit/>
          </a:bodyPr>
          <a:lstStyle/>
          <a:p>
            <a:pPr algn="r">
              <a:lnSpc>
                <a:spcPct val="100000"/>
              </a:lnSpc>
            </a:pPr>
            <a:r>
              <a:rPr lang="es-ES" sz="3600" b="1" spc="-1" dirty="0" smtClean="0">
                <a:solidFill>
                  <a:srgbClr val="404040"/>
                </a:solidFill>
                <a:latin typeface="Trebuchet MS"/>
              </a:rPr>
              <a:t>3</a:t>
            </a:r>
            <a:r>
              <a:rPr lang="es-ES" sz="3600" b="1" strike="noStrike" spc="-1" dirty="0" smtClean="0">
                <a:solidFill>
                  <a:srgbClr val="404040"/>
                </a:solidFill>
                <a:latin typeface="Trebuchet MS"/>
              </a:rPr>
              <a:t>.DESCRIPCIÓN DETALLADA DEL ALGORITMO:</a:t>
            </a:r>
          </a:p>
          <a:p>
            <a:pPr algn="r">
              <a:lnSpc>
                <a:spcPct val="100000"/>
              </a:lnSpc>
            </a:pPr>
            <a:r>
              <a:rPr lang="es-ES" sz="3600" b="1" spc="-1" dirty="0" smtClean="0">
                <a:solidFill>
                  <a:srgbClr val="404040"/>
                </a:solidFill>
                <a:latin typeface="Trebuchet MS"/>
              </a:rPr>
              <a:t>VIAJANTE DE COMERCIO</a:t>
            </a:r>
          </a:p>
        </p:txBody>
      </p:sp>
      <p:pic>
        <p:nvPicPr>
          <p:cNvPr id="3" name="2 Imagen" descr="Speeding Up The Traveling Salesman Using Dynamic Programming"/>
          <p:cNvPicPr/>
          <p:nvPr/>
        </p:nvPicPr>
        <p:blipFill>
          <a:blip r:embed="rId2"/>
          <a:srcRect t="1480" b="23672"/>
          <a:stretch>
            <a:fillRect/>
          </a:stretch>
        </p:blipFill>
        <p:spPr>
          <a:xfrm>
            <a:off x="2771900" y="2952056"/>
            <a:ext cx="3820160" cy="2241550"/>
          </a:xfrm>
          <a:prstGeom prst="rect">
            <a:avLst/>
          </a:prstGeom>
          <a:noFill/>
          <a:ln>
            <a:noFill/>
            <a:prstDash/>
          </a:ln>
        </p:spPr>
      </p:pic>
      <p:sp>
        <p:nvSpPr>
          <p:cNvPr id="4" name="3 CuadroTexto"/>
          <p:cNvSpPr txBox="1"/>
          <p:nvPr/>
        </p:nvSpPr>
        <p:spPr>
          <a:xfrm>
            <a:off x="169873" y="154623"/>
            <a:ext cx="9550390" cy="1938992"/>
          </a:xfrm>
          <a:prstGeom prst="rect">
            <a:avLst/>
          </a:prstGeom>
          <a:noFill/>
        </p:spPr>
        <p:txBody>
          <a:bodyPr wrap="square" rtlCol="0">
            <a:spAutoFit/>
          </a:bodyPr>
          <a:lstStyle/>
          <a:p>
            <a:r>
              <a:rPr lang="es-ES" sz="2400" dirty="0" smtClean="0">
                <a:solidFill>
                  <a:schemeClr val="tx1">
                    <a:lumMod val="75000"/>
                    <a:lumOff val="25000"/>
                  </a:schemeClr>
                </a:solidFill>
                <a:latin typeface="Trebuchet MS" pitchFamily="34" charset="0"/>
              </a:rPr>
              <a:t>Posible solución           </a:t>
            </a:r>
            <a:r>
              <a:rPr lang="es-ES" sz="2400" u="sng" dirty="0" smtClean="0">
                <a:solidFill>
                  <a:schemeClr val="tx1">
                    <a:lumMod val="75000"/>
                    <a:lumOff val="25000"/>
                  </a:schemeClr>
                </a:solidFill>
                <a:effectLst>
                  <a:outerShdw blurRad="38100" dist="38100" dir="2700000" algn="tl">
                    <a:srgbClr val="000000">
                      <a:alpha val="43137"/>
                    </a:srgbClr>
                  </a:outerShdw>
                </a:effectLst>
                <a:latin typeface="Trebuchet MS" pitchFamily="34" charset="0"/>
              </a:rPr>
              <a:t>FUERZA BRUTA</a:t>
            </a:r>
          </a:p>
          <a:p>
            <a:endParaRPr lang="es-ES" sz="2400" u="sng" dirty="0">
              <a:solidFill>
                <a:schemeClr val="tx1">
                  <a:lumMod val="75000"/>
                  <a:lumOff val="25000"/>
                </a:schemeClr>
              </a:solidFill>
              <a:effectLst>
                <a:outerShdw blurRad="38100" dist="38100" dir="2700000" algn="tl">
                  <a:srgbClr val="000000">
                    <a:alpha val="43137"/>
                  </a:srgbClr>
                </a:outerShdw>
              </a:effectLst>
              <a:latin typeface="Trebuchet MS" pitchFamily="34" charset="0"/>
            </a:endParaRPr>
          </a:p>
          <a:p>
            <a:r>
              <a:rPr lang="es-ES" sz="2400" dirty="0" smtClean="0">
                <a:solidFill>
                  <a:schemeClr val="tx1">
                    <a:lumMod val="75000"/>
                    <a:lumOff val="25000"/>
                  </a:schemeClr>
                </a:solidFill>
                <a:latin typeface="Trebuchet MS" pitchFamily="34" charset="0"/>
              </a:rPr>
              <a:t>- Eficiencia retórica factorial: </a:t>
            </a:r>
            <a:r>
              <a:rPr lang="es-ES" sz="2400" b="1" dirty="0" smtClean="0">
                <a:solidFill>
                  <a:schemeClr val="tx1">
                    <a:lumMod val="75000"/>
                    <a:lumOff val="25000"/>
                  </a:schemeClr>
                </a:solidFill>
                <a:effectLst>
                  <a:outerShdw blurRad="38100" dist="38100" dir="2700000" algn="tl">
                    <a:srgbClr val="000000">
                      <a:alpha val="43137"/>
                    </a:srgbClr>
                  </a:outerShdw>
                </a:effectLst>
                <a:latin typeface="Trebuchet MS" pitchFamily="34" charset="0"/>
              </a:rPr>
              <a:t>O(n!)</a:t>
            </a:r>
          </a:p>
          <a:p>
            <a:r>
              <a:rPr lang="es-ES" sz="2400" dirty="0" smtClean="0">
                <a:solidFill>
                  <a:schemeClr val="tx1">
                    <a:lumMod val="75000"/>
                    <a:lumOff val="25000"/>
                  </a:schemeClr>
                </a:solidFill>
                <a:latin typeface="Trebuchet MS" pitchFamily="34" charset="0"/>
              </a:rPr>
              <a:t>- Para 20 ciudades, el computador más potente del mundo tardaría: </a:t>
            </a:r>
            <a:endParaRPr lang="es-ES" sz="2400" dirty="0">
              <a:solidFill>
                <a:schemeClr val="tx1">
                  <a:lumMod val="75000"/>
                  <a:lumOff val="25000"/>
                </a:schemeClr>
              </a:solidFill>
              <a:latin typeface="Trebuchet MS" pitchFamily="34" charset="0"/>
            </a:endParaRPr>
          </a:p>
          <a:p>
            <a:r>
              <a:rPr lang="es-ES" sz="2400" dirty="0" smtClean="0">
                <a:solidFill>
                  <a:schemeClr val="tx1">
                    <a:lumMod val="75000"/>
                    <a:lumOff val="25000"/>
                  </a:schemeClr>
                </a:solidFill>
                <a:latin typeface="Trebuchet MS" pitchFamily="34" charset="0"/>
              </a:rPr>
              <a:t>	¡¡¡ 4 veces el tiempo de vida del universo !!!</a:t>
            </a:r>
          </a:p>
        </p:txBody>
      </p:sp>
      <p:sp>
        <p:nvSpPr>
          <p:cNvPr id="5" name="4 Flecha a la derecha con muesca"/>
          <p:cNvSpPr/>
          <p:nvPr/>
        </p:nvSpPr>
        <p:spPr>
          <a:xfrm>
            <a:off x="2564467" y="293616"/>
            <a:ext cx="720080" cy="300893"/>
          </a:xfrm>
          <a:prstGeom prst="notched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85000"/>
                  <a:lumOff val="15000"/>
                </a:schemeClr>
              </a:solidFill>
            </a:endParaRPr>
          </a:p>
        </p:txBody>
      </p:sp>
      <p:sp>
        <p:nvSpPr>
          <p:cNvPr id="6" name="5 CuadroTexto"/>
          <p:cNvSpPr txBox="1"/>
          <p:nvPr/>
        </p:nvSpPr>
        <p:spPr>
          <a:xfrm>
            <a:off x="3607937" y="2231975"/>
            <a:ext cx="2232248" cy="923330"/>
          </a:xfrm>
          <a:prstGeom prst="rect">
            <a:avLst/>
          </a:prstGeom>
          <a:noFill/>
        </p:spPr>
        <p:txBody>
          <a:bodyPr wrap="square" rtlCol="0">
            <a:spAutoFit/>
          </a:bodyPr>
          <a:lstStyle/>
          <a:p>
            <a:r>
              <a:rPr lang="es-ES" sz="3600" b="1" u="sng" dirty="0">
                <a:solidFill>
                  <a:schemeClr val="tx1">
                    <a:lumMod val="75000"/>
                    <a:lumOff val="25000"/>
                  </a:schemeClr>
                </a:solidFill>
                <a:effectLst>
                  <a:outerShdw blurRad="38100" dist="38100" dir="2700000" algn="tl">
                    <a:srgbClr val="000000">
                      <a:alpha val="43137"/>
                    </a:srgbClr>
                  </a:outerShdw>
                </a:effectLst>
                <a:latin typeface="Trebuchet MS" pitchFamily="34" charset="0"/>
              </a:rPr>
              <a:t>INVIABLE</a:t>
            </a:r>
          </a:p>
          <a:p>
            <a:endParaRPr lang="es-ES" dirty="0"/>
          </a:p>
        </p:txBody>
      </p:sp>
    </p:spTree>
    <p:extLst>
      <p:ext uri="{BB962C8B-B14F-4D97-AF65-F5344CB8AC3E}">
        <p14:creationId xmlns:p14="http://schemas.microsoft.com/office/powerpoint/2010/main" val="353129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1_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TotalTime>
  <Words>1208</Words>
  <Application>Microsoft Office PowerPoint</Application>
  <PresentationFormat>Personalizado</PresentationFormat>
  <Paragraphs>152</Paragraphs>
  <Slides>28</Slides>
  <Notes>0</Notes>
  <HiddenSlides>0</HiddenSlides>
  <MMClips>0</MMClips>
  <ScaleCrop>false</ScaleCrop>
  <HeadingPairs>
    <vt:vector size="4" baseType="variant">
      <vt:variant>
        <vt:lpstr>Tema</vt:lpstr>
      </vt:variant>
      <vt:variant>
        <vt:i4>3</vt:i4>
      </vt:variant>
      <vt:variant>
        <vt:lpstr>Títulos de diapositiva</vt:lpstr>
      </vt:variant>
      <vt:variant>
        <vt:i4>28</vt:i4>
      </vt:variant>
    </vt:vector>
  </HeadingPairs>
  <TitlesOfParts>
    <vt:vector size="31" baseType="lpstr">
      <vt:lpstr>Office Theme</vt:lpstr>
      <vt:lpstr>Transmisión de listas</vt:lpstr>
      <vt:lpstr>1_Transmisión de listas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 segura richart</dc:creator>
  <cp:lastModifiedBy>eduardo segura richart</cp:lastModifiedBy>
  <cp:revision>66</cp:revision>
  <dcterms:modified xsi:type="dcterms:W3CDTF">2020-05-18T19:22:41Z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2020-05-03T14:30:47Z</dcterms:created>
  <dc:creator/>
  <dc:description/>
  <dc:language>es-ES</dc:language>
  <cp:lastModifiedBy/>
  <dcterms:modified xsi:type="dcterms:W3CDTF">2020-05-03T14:42:31Z</dcterms:modified>
  <cp:revision>1</cp:revision>
  <dc:subject/>
  <dc:title/>
</cp:coreProperties>
</file>