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1420138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EBEBEB"/>
    <a:srgbClr val="FDCD01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661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2BDA69-6D5F-B507-3CF0-48015A2B95F9}"/>
              </a:ext>
            </a:extLst>
          </p:cNvPr>
          <p:cNvSpPr/>
          <p:nvPr userDrawn="1"/>
        </p:nvSpPr>
        <p:spPr>
          <a:xfrm>
            <a:off x="18069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AEM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04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29891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11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58339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PPC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37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72563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92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868509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404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20107711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9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60309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AET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894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302549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96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445424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CEM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24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587664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0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729904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74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872144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00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01443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IEM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041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15667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11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23FF3D3-84D6-AC21-11D3-B99D08E8F696}"/>
              </a:ext>
            </a:extLst>
          </p:cNvPr>
          <p:cNvSpPr/>
          <p:nvPr userDrawn="1"/>
        </p:nvSpPr>
        <p:spPr>
          <a:xfrm>
            <a:off x="5349240" y="176017"/>
            <a:ext cx="15945485" cy="2016000"/>
          </a:xfrm>
          <a:prstGeom prst="rect">
            <a:avLst/>
          </a:prstGeom>
          <a:solidFill>
            <a:srgbClr val="FDCD0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CC345F-2394-4118-C9F1-A2D965993A2D}"/>
              </a:ext>
            </a:extLst>
          </p:cNvPr>
          <p:cNvSpPr/>
          <p:nvPr userDrawn="1"/>
        </p:nvSpPr>
        <p:spPr>
          <a:xfrm>
            <a:off x="125413" y="176017"/>
            <a:ext cx="5313362" cy="201600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510EF3-2CAB-8607-D022-5A1DBC95177E}"/>
              </a:ext>
            </a:extLst>
          </p:cNvPr>
          <p:cNvSpPr txBox="1"/>
          <p:nvPr userDrawn="1"/>
        </p:nvSpPr>
        <p:spPr>
          <a:xfrm>
            <a:off x="543560" y="1293805"/>
            <a:ext cx="4377188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CUFE-CHS 2023</a:t>
            </a:r>
            <a:endParaRPr lang="ar-EG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C978D-CEA8-232A-FE05-640D1BE14303}"/>
              </a:ext>
            </a:extLst>
          </p:cNvPr>
          <p:cNvSpPr txBox="1"/>
          <p:nvPr userDrawn="1"/>
        </p:nvSpPr>
        <p:spPr>
          <a:xfrm>
            <a:off x="403860" y="1904880"/>
            <a:ext cx="4542790" cy="2671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Cairo University - Faculty of Engineering - Credit Hour System</a:t>
            </a:r>
            <a:endParaRPr lang="ar-EG" sz="1100" b="1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2A3AF-78F0-141E-2113-F8557FEA122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61" y="343577"/>
            <a:ext cx="744725" cy="9900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F8DA6DD-922B-0601-E408-5E871E0F788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22" y="343577"/>
            <a:ext cx="989753" cy="990000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F2A1CDB5-B72E-6BAF-B643-3AC36C999948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211" y="343896"/>
            <a:ext cx="1369063" cy="98936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39AC18F-4F05-7E39-5B22-D78F0160273D}"/>
              </a:ext>
            </a:extLst>
          </p:cNvPr>
          <p:cNvGrpSpPr/>
          <p:nvPr userDrawn="1"/>
        </p:nvGrpSpPr>
        <p:grpSpPr>
          <a:xfrm>
            <a:off x="179389" y="29196021"/>
            <a:ext cx="21059774" cy="898926"/>
            <a:chOff x="288985" y="29241510"/>
            <a:chExt cx="20842175" cy="85344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5F13D4-122E-CA4F-11D4-F77B990EC603}"/>
                </a:ext>
              </a:extLst>
            </p:cNvPr>
            <p:cNvSpPr/>
            <p:nvPr/>
          </p:nvSpPr>
          <p:spPr>
            <a:xfrm>
              <a:off x="288985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AEM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1DD4BE-CEC8-3012-83A7-CDFCFAAFAE9E}"/>
                </a:ext>
              </a:extLst>
            </p:cNvPr>
            <p:cNvSpPr/>
            <p:nvPr/>
          </p:nvSpPr>
          <p:spPr>
            <a:xfrm>
              <a:off x="1697729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AET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A49AA8-941F-AFCC-3756-AAC5DCFD7CC8}"/>
                </a:ext>
              </a:extLst>
            </p:cNvPr>
            <p:cNvSpPr/>
            <p:nvPr/>
          </p:nvSpPr>
          <p:spPr>
            <a:xfrm>
              <a:off x="3106473" y="29241510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CCE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2AB9BE-DD9F-3309-A3B3-CD2C2B028EFC}"/>
                </a:ext>
              </a:extLst>
            </p:cNvPr>
            <p:cNvSpPr/>
            <p:nvPr/>
          </p:nvSpPr>
          <p:spPr>
            <a:xfrm>
              <a:off x="4515217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CEM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0CA374-4D8C-D9C7-5EFB-D69E9D6A3D88}"/>
                </a:ext>
              </a:extLst>
            </p:cNvPr>
            <p:cNvSpPr/>
            <p:nvPr/>
          </p:nvSpPr>
          <p:spPr>
            <a:xfrm>
              <a:off x="5923961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CIE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79F0F9-A3E3-10D4-CAD9-93B6D421FCBB}"/>
                </a:ext>
              </a:extLst>
            </p:cNvPr>
            <p:cNvSpPr/>
            <p:nvPr/>
          </p:nvSpPr>
          <p:spPr>
            <a:xfrm>
              <a:off x="7332705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EEE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AC82DE-B2DF-AEED-E53C-8EEC01169AE8}"/>
                </a:ext>
              </a:extLst>
            </p:cNvPr>
            <p:cNvSpPr/>
            <p:nvPr/>
          </p:nvSpPr>
          <p:spPr>
            <a:xfrm>
              <a:off x="8741449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HEM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5ECC8A8-EB55-E660-6F4F-3B0A8DB6F249}"/>
                </a:ext>
              </a:extLst>
            </p:cNvPr>
            <p:cNvSpPr/>
            <p:nvPr/>
          </p:nvSpPr>
          <p:spPr>
            <a:xfrm>
              <a:off x="10150193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IEM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67A7D9A-CD22-1BE4-6DFB-4A1A1A573C53}"/>
                </a:ext>
              </a:extLst>
            </p:cNvPr>
            <p:cNvSpPr/>
            <p:nvPr/>
          </p:nvSpPr>
          <p:spPr>
            <a:xfrm>
              <a:off x="11558937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MDE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3598B77-6582-B20A-1543-2DF2BF11729B}"/>
                </a:ext>
              </a:extLst>
            </p:cNvPr>
            <p:cNvSpPr/>
            <p:nvPr/>
          </p:nvSpPr>
          <p:spPr>
            <a:xfrm>
              <a:off x="12967681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MEE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6D90C22-14E5-9B93-36BA-B568922598EA}"/>
                </a:ext>
              </a:extLst>
            </p:cNvPr>
            <p:cNvSpPr/>
            <p:nvPr/>
          </p:nvSpPr>
          <p:spPr>
            <a:xfrm>
              <a:off x="14376425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FE24C7-4D49-FD1E-35ED-52FEB17F8E1B}"/>
                </a:ext>
              </a:extLst>
            </p:cNvPr>
            <p:cNvSpPr/>
            <p:nvPr/>
          </p:nvSpPr>
          <p:spPr>
            <a:xfrm>
              <a:off x="15785169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PPC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5D13C0-1899-BBEF-9CB0-CC14701EA257}"/>
                </a:ext>
              </a:extLst>
            </p:cNvPr>
            <p:cNvSpPr/>
            <p:nvPr/>
          </p:nvSpPr>
          <p:spPr>
            <a:xfrm>
              <a:off x="17193913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SEE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2AC1B8-B16D-803E-B28F-2D2BF2033B67}"/>
                </a:ext>
              </a:extLst>
            </p:cNvPr>
            <p:cNvSpPr/>
            <p:nvPr/>
          </p:nvSpPr>
          <p:spPr>
            <a:xfrm>
              <a:off x="18602657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STE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11558F-7691-298A-DD0E-1850A54B1071}"/>
                </a:ext>
              </a:extLst>
            </p:cNvPr>
            <p:cNvSpPr/>
            <p:nvPr/>
          </p:nvSpPr>
          <p:spPr>
            <a:xfrm>
              <a:off x="20011401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WEE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5BEA5B-8257-0992-DFC2-2F1C9F589BDD}"/>
              </a:ext>
            </a:extLst>
          </p:cNvPr>
          <p:cNvCxnSpPr>
            <a:cxnSpLocks/>
          </p:cNvCxnSpPr>
          <p:nvPr userDrawn="1"/>
        </p:nvCxnSpPr>
        <p:spPr>
          <a:xfrm>
            <a:off x="179388" y="29014953"/>
            <a:ext cx="21059774" cy="0"/>
          </a:xfrm>
          <a:prstGeom prst="line">
            <a:avLst/>
          </a:prstGeom>
          <a:ln w="63500">
            <a:solidFill>
              <a:srgbClr val="FDC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EC3EC29A-322C-7E7A-FD74-25A21FE647C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44073815"/>
              </p:ext>
            </p:extLst>
          </p:nvPr>
        </p:nvGraphicFramePr>
        <p:xfrm>
          <a:off x="125413" y="2355850"/>
          <a:ext cx="21169308" cy="26463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4109">
                  <a:extLst>
                    <a:ext uri="{9D8B030D-6E8A-4147-A177-3AD203B41FA5}">
                      <a16:colId xmlns:a16="http://schemas.microsoft.com/office/drawing/2014/main" val="2198525804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2353532629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396676344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1673352533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952766389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3654799223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3508614261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968338773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1751344662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2583966357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2275458097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592951832"/>
                    </a:ext>
                  </a:extLst>
                </a:gridCol>
              </a:tblGrid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934051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72355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929283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630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06581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78247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73780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686076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35203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50101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049080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7916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25340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18985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158112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791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3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txStyles>
    <p:titleStyle>
      <a:lvl1pPr algn="l" defTabSz="2141982" rtl="1" eaLnBrk="1" latinLnBrk="0" hangingPunct="1">
        <a:lnSpc>
          <a:spcPct val="90000"/>
        </a:lnSpc>
        <a:spcBef>
          <a:spcPct val="0"/>
        </a:spcBef>
        <a:buNone/>
        <a:defRPr sz="103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5496" indent="-535496" algn="r" defTabSz="2141982" rtl="1" eaLnBrk="1" latinLnBrk="0" hangingPunct="1">
        <a:lnSpc>
          <a:spcPct val="90000"/>
        </a:lnSpc>
        <a:spcBef>
          <a:spcPts val="2343"/>
        </a:spcBef>
        <a:buFont typeface="Arial" panose="020B0604020202020204" pitchFamily="34" charset="0"/>
        <a:buChar char="•"/>
        <a:defRPr sz="6559" kern="1200">
          <a:solidFill>
            <a:schemeClr val="tx1"/>
          </a:solidFill>
          <a:latin typeface="+mn-lt"/>
          <a:ea typeface="+mn-ea"/>
          <a:cs typeface="+mn-cs"/>
        </a:defRPr>
      </a:lvl1pPr>
      <a:lvl2pPr marL="1606487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5622" kern="1200">
          <a:solidFill>
            <a:schemeClr val="tx1"/>
          </a:solidFill>
          <a:latin typeface="+mn-lt"/>
          <a:ea typeface="+mn-ea"/>
          <a:cs typeface="+mn-cs"/>
        </a:defRPr>
      </a:lvl2pPr>
      <a:lvl3pPr marL="2677478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685" kern="1200">
          <a:solidFill>
            <a:schemeClr val="tx1"/>
          </a:solidFill>
          <a:latin typeface="+mn-lt"/>
          <a:ea typeface="+mn-ea"/>
          <a:cs typeface="+mn-cs"/>
        </a:defRPr>
      </a:lvl3pPr>
      <a:lvl4pPr marL="3748469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4pPr>
      <a:lvl5pPr marL="4819460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5pPr>
      <a:lvl6pPr marL="5890451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6pPr>
      <a:lvl7pPr marL="6961442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7pPr>
      <a:lvl8pPr marL="8032433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8pPr>
      <a:lvl9pPr marL="9103424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1pPr>
      <a:lvl2pPr marL="1070991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2pPr>
      <a:lvl3pPr marL="2141982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3pPr>
      <a:lvl4pPr marL="3212973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4pPr>
      <a:lvl5pPr marL="4283964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5pPr>
      <a:lvl6pPr marL="5354955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6pPr>
      <a:lvl7pPr marL="6425946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7pPr>
      <a:lvl8pPr marL="7496937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8pPr>
      <a:lvl9pPr marL="8567928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CF4F6-DD59-C550-7242-9874D4AFB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Pocket Lens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182093-0F17-0730-618B-DEB61CE430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83441" y="504825"/>
            <a:ext cx="5167950" cy="1671638"/>
          </a:xfrm>
        </p:spPr>
        <p:txBody>
          <a:bodyPr/>
          <a:lstStyle/>
          <a:p>
            <a:r>
              <a:rPr lang="en-US" dirty="0"/>
              <a:t>Ahmed Mohamed Ismail Nabil – 1180501</a:t>
            </a:r>
          </a:p>
          <a:p>
            <a:r>
              <a:rPr lang="en-US" dirty="0"/>
              <a:t>Moaz Mohamed Elsherbini – 1180528</a:t>
            </a:r>
          </a:p>
          <a:p>
            <a:r>
              <a:rPr lang="en-US" dirty="0"/>
              <a:t>Mostafa Ashraf Ahmed Kamal – 1180406</a:t>
            </a:r>
          </a:p>
          <a:p>
            <a:r>
              <a:rPr lang="en-US" dirty="0"/>
              <a:t>Nader Youhanna Adib Khalil – 1180477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F859CE-DC2F-CDE0-5DB5-45D6E978D7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Assoc. Prof. Dr. </a:t>
            </a:r>
            <a:r>
              <a:rPr lang="en-US"/>
              <a:t>Mona Farouk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A6C945-F723-BC86-B8CF-F2EBA5C3799D}"/>
              </a:ext>
            </a:extLst>
          </p:cNvPr>
          <p:cNvSpPr/>
          <p:nvPr/>
        </p:nvSpPr>
        <p:spPr>
          <a:xfrm>
            <a:off x="215706" y="2290134"/>
            <a:ext cx="6858000" cy="8267700"/>
          </a:xfrm>
          <a:prstGeom prst="rect">
            <a:avLst/>
          </a:prstGeom>
          <a:solidFill>
            <a:schemeClr val="bg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150D54-0C73-4ED3-5850-BA3F9D637267}"/>
              </a:ext>
            </a:extLst>
          </p:cNvPr>
          <p:cNvSpPr/>
          <p:nvPr/>
        </p:nvSpPr>
        <p:spPr>
          <a:xfrm>
            <a:off x="7284721" y="2350573"/>
            <a:ext cx="6858000" cy="8267700"/>
          </a:xfrm>
          <a:prstGeom prst="rect">
            <a:avLst/>
          </a:prstGeom>
          <a:solidFill>
            <a:schemeClr val="bg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Face Recognizer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AB4115-1D84-8EA6-CF51-4D9841E10996}"/>
              </a:ext>
            </a:extLst>
          </p:cNvPr>
          <p:cNvSpPr/>
          <p:nvPr/>
        </p:nvSpPr>
        <p:spPr>
          <a:xfrm>
            <a:off x="14346432" y="2290134"/>
            <a:ext cx="6858000" cy="8267700"/>
          </a:xfrm>
          <a:prstGeom prst="rect">
            <a:avLst/>
          </a:prstGeom>
          <a:solidFill>
            <a:schemeClr val="bg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Clothes Descriptor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CF66D2-E38C-78DC-3404-B6748F846959}"/>
              </a:ext>
            </a:extLst>
          </p:cNvPr>
          <p:cNvSpPr/>
          <p:nvPr/>
        </p:nvSpPr>
        <p:spPr>
          <a:xfrm>
            <a:off x="215706" y="10777969"/>
            <a:ext cx="6858000" cy="8267700"/>
          </a:xfrm>
          <a:prstGeom prst="rect">
            <a:avLst/>
          </a:prstGeom>
          <a:solidFill>
            <a:schemeClr val="bg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Text Reader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4E6FEF-0D32-2878-3762-E4DCFF6CCADA}"/>
              </a:ext>
            </a:extLst>
          </p:cNvPr>
          <p:cNvSpPr/>
          <p:nvPr/>
        </p:nvSpPr>
        <p:spPr>
          <a:xfrm>
            <a:off x="14325467" y="10671505"/>
            <a:ext cx="6858000" cy="8267700"/>
          </a:xfrm>
          <a:prstGeom prst="rect">
            <a:avLst/>
          </a:prstGeom>
          <a:solidFill>
            <a:schemeClr val="bg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39E9D4-5139-A163-C82A-5ED39CB32EAB}"/>
              </a:ext>
            </a:extLst>
          </p:cNvPr>
          <p:cNvSpPr/>
          <p:nvPr/>
        </p:nvSpPr>
        <p:spPr>
          <a:xfrm>
            <a:off x="7270586" y="10792383"/>
            <a:ext cx="6858000" cy="8267700"/>
          </a:xfrm>
          <a:prstGeom prst="rect">
            <a:avLst/>
          </a:prstGeom>
          <a:solidFill>
            <a:schemeClr val="bg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BOX 1</a:t>
            </a:r>
          </a:p>
        </p:txBody>
      </p:sp>
      <p:pic>
        <p:nvPicPr>
          <p:cNvPr id="32" name="Picture 31" descr="A screen shot of a phone">
            <a:extLst>
              <a:ext uri="{FF2B5EF4-FFF2-40B4-BE49-F238E27FC236}">
                <a16:creationId xmlns:a16="http://schemas.microsoft.com/office/drawing/2014/main" id="{EBD1452E-B606-4FC4-A1EF-AE3D4281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047" y="10898847"/>
            <a:ext cx="3874043" cy="816123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833346F-EB85-FA7D-5577-2B59C73838E1}"/>
              </a:ext>
            </a:extLst>
          </p:cNvPr>
          <p:cNvSpPr/>
          <p:nvPr/>
        </p:nvSpPr>
        <p:spPr>
          <a:xfrm>
            <a:off x="215706" y="19265803"/>
            <a:ext cx="6858000" cy="9502627"/>
          </a:xfrm>
          <a:prstGeom prst="rect">
            <a:avLst/>
          </a:prstGeom>
          <a:solidFill>
            <a:schemeClr val="bg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Currency Recognizer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F7C14B-044B-13F1-9AAF-E13D0CD2706D}"/>
              </a:ext>
            </a:extLst>
          </p:cNvPr>
          <p:cNvSpPr/>
          <p:nvPr/>
        </p:nvSpPr>
        <p:spPr>
          <a:xfrm>
            <a:off x="7284721" y="19265803"/>
            <a:ext cx="6858000" cy="9502627"/>
          </a:xfrm>
          <a:prstGeom prst="rect">
            <a:avLst/>
          </a:prstGeom>
          <a:solidFill>
            <a:schemeClr val="bg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Emotion Recognizer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394830-48EE-EE9C-75F5-437875D2045F}"/>
              </a:ext>
            </a:extLst>
          </p:cNvPr>
          <p:cNvSpPr/>
          <p:nvPr/>
        </p:nvSpPr>
        <p:spPr>
          <a:xfrm>
            <a:off x="14325467" y="19265803"/>
            <a:ext cx="6858000" cy="9502627"/>
          </a:xfrm>
          <a:prstGeom prst="rect">
            <a:avLst/>
          </a:prstGeom>
          <a:solidFill>
            <a:schemeClr val="bg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Arabic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9B48C0-B35B-0BE4-8F46-73AF992B225C}"/>
              </a:ext>
            </a:extLst>
          </p:cNvPr>
          <p:cNvCxnSpPr>
            <a:cxnSpLocks/>
          </p:cNvCxnSpPr>
          <p:nvPr/>
        </p:nvCxnSpPr>
        <p:spPr>
          <a:xfrm flipH="1">
            <a:off x="6416040" y="14805355"/>
            <a:ext cx="149352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3F9419D-464E-4FBD-DAEB-0603FC9D752F}"/>
              </a:ext>
            </a:extLst>
          </p:cNvPr>
          <p:cNvCxnSpPr>
            <a:cxnSpLocks/>
          </p:cNvCxnSpPr>
          <p:nvPr/>
        </p:nvCxnSpPr>
        <p:spPr>
          <a:xfrm flipH="1">
            <a:off x="6416040" y="18409920"/>
            <a:ext cx="1493520" cy="138598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13F83A-7557-3C82-DEE0-5A725F4AD921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555866" y="9912627"/>
            <a:ext cx="1493520" cy="138598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1A12DE4-E488-F081-DAAE-E4A5A2F1E31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3380588" y="18445988"/>
            <a:ext cx="1493520" cy="138598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AE09F5-BED4-A4C1-BA10-B83C622EB177}"/>
              </a:ext>
            </a:extLst>
          </p:cNvPr>
          <p:cNvCxnSpPr>
            <a:cxnSpLocks/>
          </p:cNvCxnSpPr>
          <p:nvPr/>
        </p:nvCxnSpPr>
        <p:spPr>
          <a:xfrm flipV="1">
            <a:off x="10772134" y="9387840"/>
            <a:ext cx="0" cy="151100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E81964-FB70-6B31-F635-B1388C4C00B6}"/>
              </a:ext>
            </a:extLst>
          </p:cNvPr>
          <p:cNvCxnSpPr>
            <a:cxnSpLocks/>
          </p:cNvCxnSpPr>
          <p:nvPr/>
        </p:nvCxnSpPr>
        <p:spPr>
          <a:xfrm>
            <a:off x="13441547" y="14926233"/>
            <a:ext cx="149352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ED8AACB-D228-09ED-D91B-95D0FA1CA59F}"/>
              </a:ext>
            </a:extLst>
          </p:cNvPr>
          <p:cNvCxnSpPr>
            <a:cxnSpLocks/>
          </p:cNvCxnSpPr>
          <p:nvPr/>
        </p:nvCxnSpPr>
        <p:spPr>
          <a:xfrm>
            <a:off x="10658126" y="19060083"/>
            <a:ext cx="0" cy="151100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A group of people walking on a sidewalk next to a bus">
            <a:extLst>
              <a:ext uri="{FF2B5EF4-FFF2-40B4-BE49-F238E27FC236}">
                <a16:creationId xmlns:a16="http://schemas.microsoft.com/office/drawing/2014/main" id="{916C9E51-D23C-D209-2C39-9158CAD7C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60" y="3624887"/>
            <a:ext cx="3112327" cy="414977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3A76F27-00E8-A921-91C3-BB054B1674B1}"/>
              </a:ext>
            </a:extLst>
          </p:cNvPr>
          <p:cNvSpPr txBox="1"/>
          <p:nvPr/>
        </p:nvSpPr>
        <p:spPr>
          <a:xfrm>
            <a:off x="1270924" y="2433425"/>
            <a:ext cx="4170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Bauhaus 93" panose="04030905020B02020C02" pitchFamily="82" charset="0"/>
              </a:rPr>
              <a:t>Scene Descriptor</a:t>
            </a:r>
          </a:p>
          <a:p>
            <a:endParaRPr lang="en-US" dirty="0"/>
          </a:p>
        </p:txBody>
      </p:sp>
      <p:pic>
        <p:nvPicPr>
          <p:cNvPr id="77" name="Picture 76" descr="A blurry image of people standing in front of a bus&#10;&#10;Description automatically generated with low confidence">
            <a:extLst>
              <a:ext uri="{FF2B5EF4-FFF2-40B4-BE49-F238E27FC236}">
                <a16:creationId xmlns:a16="http://schemas.microsoft.com/office/drawing/2014/main" id="{E773599A-B1F5-893B-6390-7555B2C00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41" y="6245840"/>
            <a:ext cx="3096367" cy="4128489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4D9BEC6-76D7-C455-9CFE-167AE71D3638}"/>
              </a:ext>
            </a:extLst>
          </p:cNvPr>
          <p:cNvCxnSpPr>
            <a:cxnSpLocks/>
          </p:cNvCxnSpPr>
          <p:nvPr/>
        </p:nvCxnSpPr>
        <p:spPr>
          <a:xfrm rot="5400000" flipH="1">
            <a:off x="6488498" y="9924356"/>
            <a:ext cx="1493520" cy="138598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56CA585-4D65-98AA-A895-AACC3FD66A66}"/>
              </a:ext>
            </a:extLst>
          </p:cNvPr>
          <p:cNvSpPr txBox="1"/>
          <p:nvPr/>
        </p:nvSpPr>
        <p:spPr>
          <a:xfrm>
            <a:off x="15150484" y="10969235"/>
            <a:ext cx="4170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Bauhaus 93" panose="04030905020B02020C02" pitchFamily="82" charset="0"/>
              </a:rPr>
              <a:t>Product Identifier</a:t>
            </a:r>
          </a:p>
          <a:p>
            <a:endParaRPr lang="en-US" dirty="0"/>
          </a:p>
        </p:txBody>
      </p:sp>
      <p:pic>
        <p:nvPicPr>
          <p:cNvPr id="83" name="Picture 82" descr="A plastic bottle with a blue cap&#10;&#10;Description automatically generated with low confidence">
            <a:extLst>
              <a:ext uri="{FF2B5EF4-FFF2-40B4-BE49-F238E27FC236}">
                <a16:creationId xmlns:a16="http://schemas.microsoft.com/office/drawing/2014/main" id="{0CDA585A-1EAF-D160-89D0-4627B38F6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229" y="11788276"/>
            <a:ext cx="4952404" cy="66032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62D9A0F-A96F-EA25-3805-DB872AB5BD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41" y="2488918"/>
            <a:ext cx="671723" cy="671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805365-4A0B-EC08-C84E-660F38F9AC25}"/>
              </a:ext>
            </a:extLst>
          </p:cNvPr>
          <p:cNvSpPr txBox="1"/>
          <p:nvPr/>
        </p:nvSpPr>
        <p:spPr>
          <a:xfrm>
            <a:off x="3695602" y="3624887"/>
            <a:ext cx="3041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uhaus 93" panose="04030905020B02020C02" pitchFamily="82" charset="0"/>
              </a:rPr>
              <a:t>Describe Scenes by speaking object names and depths</a:t>
            </a:r>
          </a:p>
        </p:txBody>
      </p:sp>
      <p:pic>
        <p:nvPicPr>
          <p:cNvPr id="9" name="Picture 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AEE285F-1EB2-0117-1FAE-3B653D24B7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748" y="10957989"/>
            <a:ext cx="812241" cy="81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8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P POSTER - A1 Portrait Template" id="{E26718AE-7310-495E-B5A4-23F7A6BD6D78}" vid="{937CEEBB-0380-49CE-8F97-5A789B9B1C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02-GP POSTER - A1 Portrait Template</Template>
  <TotalTime>551</TotalTime>
  <Words>58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Nader Khalil</dc:creator>
  <cp:lastModifiedBy>Nader Khalil</cp:lastModifiedBy>
  <cp:revision>17</cp:revision>
  <dcterms:created xsi:type="dcterms:W3CDTF">2023-06-08T16:46:38Z</dcterms:created>
  <dcterms:modified xsi:type="dcterms:W3CDTF">2023-06-09T11:47:50Z</dcterms:modified>
</cp:coreProperties>
</file>