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F28D0-B866-6821-C657-D2E5E76EF06A}"/>
              </a:ext>
            </a:extLst>
          </p:cNvPr>
          <p:cNvSpPr/>
          <p:nvPr/>
        </p:nvSpPr>
        <p:spPr>
          <a:xfrm>
            <a:off x="16041595" y="10553700"/>
            <a:ext cx="5331525" cy="84201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418</TotalTime>
  <Words>35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Nader Khalil</cp:lastModifiedBy>
  <cp:revision>6</cp:revision>
  <dcterms:created xsi:type="dcterms:W3CDTF">2023-06-08T16:46:38Z</dcterms:created>
  <dcterms:modified xsi:type="dcterms:W3CDTF">2023-06-08T23:47:41Z</dcterms:modified>
</cp:coreProperties>
</file>