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64" r:id="rId3"/>
    <p:sldId id="263" r:id="rId4"/>
  </p:sldIdLst>
  <p:sldSz cx="7561263" cy="10693400"/>
  <p:notesSz cx="6669088" cy="9926638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115580" algn="r" rtl="1" fontAlgn="base">
      <a:spcBef>
        <a:spcPct val="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231160" algn="r" rtl="1" fontAlgn="base">
      <a:spcBef>
        <a:spcPct val="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346740" algn="r" rtl="1" fontAlgn="base">
      <a:spcBef>
        <a:spcPct val="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462321" algn="r" rtl="1" fontAlgn="base">
      <a:spcBef>
        <a:spcPct val="0"/>
      </a:spcBef>
      <a:spcAft>
        <a:spcPct val="0"/>
      </a:spcAft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577901" algn="l" defTabSz="231160" rtl="0" eaLnBrk="1" latinLnBrk="0" hangingPunct="1"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693481" algn="l" defTabSz="231160" rtl="0" eaLnBrk="1" latinLnBrk="0" hangingPunct="1"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809061" algn="l" defTabSz="231160" rtl="0" eaLnBrk="1" latinLnBrk="0" hangingPunct="1"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924641" algn="l" defTabSz="231160" rtl="0" eaLnBrk="1" latinLnBrk="0" hangingPunct="1">
      <a:defRPr sz="6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4C6"/>
    <a:srgbClr val="CCCACC"/>
    <a:srgbClr val="D4D2D4"/>
    <a:srgbClr val="DFDDDF"/>
    <a:srgbClr val="D5D5FF"/>
    <a:srgbClr val="CCCCFF"/>
    <a:srgbClr val="003D7A"/>
    <a:srgbClr val="003366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9" autoAdjust="0"/>
  </p:normalViewPr>
  <p:slideViewPr>
    <p:cSldViewPr>
      <p:cViewPr varScale="1">
        <p:scale>
          <a:sx n="50" d="100"/>
          <a:sy n="50" d="100"/>
        </p:scale>
        <p:origin x="-1578" y="-108"/>
      </p:cViewPr>
      <p:guideLst>
        <p:guide orient="horz" pos="6736"/>
        <p:guide pos="1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t" anchorCtr="0" compatLnSpc="1">
            <a:prstTxWarp prst="textNoShape">
              <a:avLst/>
            </a:prstTxWarp>
          </a:bodyPr>
          <a:lstStyle>
            <a:lvl1pPr algn="l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44913" y="0"/>
            <a:ext cx="29495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t" anchorCtr="0" compatLnSpc="1">
            <a:prstTxWarp prst="textNoShape">
              <a:avLst/>
            </a:prstTxWarp>
          </a:bodyPr>
          <a:lstStyle>
            <a:lvl1pPr algn="r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b" anchorCtr="0" compatLnSpc="1">
            <a:prstTxWarp prst="textNoShape">
              <a:avLst/>
            </a:prstTxWarp>
          </a:bodyPr>
          <a:lstStyle>
            <a:lvl1pPr algn="l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44913" y="9431338"/>
            <a:ext cx="294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b" anchorCtr="0" compatLnSpc="1">
            <a:prstTxWarp prst="textNoShape">
              <a:avLst/>
            </a:prstTxWarp>
          </a:bodyPr>
          <a:lstStyle>
            <a:lvl1pPr algn="r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267D027-9128-42D3-8BF7-DC2C491DEF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96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t" anchorCtr="0" compatLnSpc="1">
            <a:prstTxWarp prst="textNoShape">
              <a:avLst/>
            </a:prstTxWarp>
          </a:bodyPr>
          <a:lstStyle>
            <a:lvl1pPr algn="l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44913" y="0"/>
            <a:ext cx="29495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t" anchorCtr="0" compatLnSpc="1">
            <a:prstTxWarp prst="textNoShape">
              <a:avLst/>
            </a:prstTxWarp>
          </a:bodyPr>
          <a:lstStyle>
            <a:lvl1pPr algn="r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1838" y="742950"/>
            <a:ext cx="2624137" cy="3713163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3600" y="4752975"/>
            <a:ext cx="489585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b" anchorCtr="0" compatLnSpc="1">
            <a:prstTxWarp prst="textNoShape">
              <a:avLst/>
            </a:prstTxWarp>
          </a:bodyPr>
          <a:lstStyle>
            <a:lvl1pPr algn="l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44913" y="9431338"/>
            <a:ext cx="294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896" tIns="43948" rIns="87896" bIns="43948" numCol="1" anchor="b" anchorCtr="0" compatLnSpc="1">
            <a:prstTxWarp prst="textNoShape">
              <a:avLst/>
            </a:prstTxWarp>
          </a:bodyPr>
          <a:lstStyle>
            <a:lvl1pPr algn="r" defTabSz="881063" rtl="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E418B1E-FDA9-4575-8F20-738A72502B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383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5580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31160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6740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62321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577901" algn="r" defTabSz="231160" rtl="1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93481" algn="r" defTabSz="231160" rtl="1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09061" algn="r" defTabSz="231160" rtl="1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24641" algn="r" defTabSz="231160" rtl="1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  <a:extLst/>
        </p:spPr>
        <p:txBody>
          <a:bodyPr/>
          <a:lstStyle>
            <a:lvl1pPr algn="l" defTabSz="881063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881063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881063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881063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881063" rtl="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1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81BD59C-CC85-4BF4-AB3C-62AA77B5FEA6}" type="slidenum">
              <a:rPr lang="en-AU" sz="1200" smtClean="0"/>
              <a:pPr algn="r"/>
              <a:t>2</a:t>
            </a:fld>
            <a:endParaRPr lang="en-AU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1838" y="742950"/>
            <a:ext cx="2624137" cy="371316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AZ Office\CUFE-CHS\2015-Spring\old package\Cover page 1 copy copy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794"/>
            <a:ext cx="7559676" cy="106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:\MAZ Office\CUFE-CHS\2015-Spring\old package\Back page 1 copy copy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794"/>
            <a:ext cx="7559676" cy="106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xStyles>
    <p:titleStyle>
      <a:lvl1pPr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2pPr>
      <a:lvl3pPr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3pPr>
      <a:lvl4pPr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4pPr>
      <a:lvl5pPr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5pPr>
      <a:lvl6pPr marL="115580"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6pPr>
      <a:lvl7pPr marL="231160"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7pPr>
      <a:lvl8pPr marL="346740"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8pPr>
      <a:lvl9pPr marL="462321" algn="ctr" defTabSz="1076340" rtl="0" eaLnBrk="0" fontAlgn="base" hangingPunct="0">
        <a:spcBef>
          <a:spcPct val="0"/>
        </a:spcBef>
        <a:spcAft>
          <a:spcPct val="0"/>
        </a:spcAft>
        <a:defRPr sz="5200">
          <a:solidFill>
            <a:schemeClr val="tx2"/>
          </a:solidFill>
          <a:latin typeface="Arial" pitchFamily="34" charset="0"/>
        </a:defRPr>
      </a:lvl9pPr>
    </p:titleStyle>
    <p:bodyStyle>
      <a:lvl1pPr marL="403728" indent="-403728" algn="l" defTabSz="1076340" rtl="0" eaLnBrk="0" fontAlgn="base" hangingPunct="0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  <a:ea typeface="+mn-ea"/>
          <a:cs typeface="+mn-cs"/>
        </a:defRPr>
      </a:lvl1pPr>
      <a:lvl2pPr marL="874476" indent="-336306" algn="l" defTabSz="1076340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345626" indent="-269286" algn="l" defTabSz="1076340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883796" indent="-268884" algn="l" defTabSz="107634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421966" indent="-268884" algn="l" defTabSz="107634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37546" indent="-268884" algn="l" defTabSz="107634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653127" indent="-268884" algn="l" defTabSz="107634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2768707" indent="-268884" algn="l" defTabSz="107634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2884287" indent="-268884" algn="l" defTabSz="107634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5580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1160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46740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321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7901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93481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09061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24641" algn="r" defTabSz="231160" rtl="1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1852" y="1530276"/>
            <a:ext cx="1728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Program Title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7580" y="1962324"/>
            <a:ext cx="1797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Program Code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1940" y="4122564"/>
            <a:ext cx="3448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4800" b="1" dirty="0" smtClean="0">
                <a:solidFill>
                  <a:srgbClr val="FFFF00"/>
                </a:solidFill>
              </a:rPr>
              <a:t>Project Title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8938" y="3114452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000" b="1" dirty="0" smtClean="0"/>
              <a:t>Semester/year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10610" y="5922764"/>
            <a:ext cx="1231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Student 1</a:t>
            </a:r>
          </a:p>
          <a:p>
            <a:pPr algn="ctr" rtl="0"/>
            <a:r>
              <a:rPr lang="en-US" sz="2000" b="1" dirty="0">
                <a:solidFill>
                  <a:srgbClr val="FFFF00"/>
                </a:solidFill>
              </a:rPr>
              <a:t>Student </a:t>
            </a:r>
            <a:r>
              <a:rPr lang="en-US" sz="2000" b="1" dirty="0" smtClean="0">
                <a:solidFill>
                  <a:srgbClr val="FFFF00"/>
                </a:solidFill>
              </a:rPr>
              <a:t>2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 rtl="0"/>
            <a:r>
              <a:rPr lang="en-US" sz="2000" b="1" dirty="0">
                <a:solidFill>
                  <a:srgbClr val="FFFF00"/>
                </a:solidFill>
              </a:rPr>
              <a:t>Student </a:t>
            </a:r>
            <a:r>
              <a:rPr lang="en-US" sz="2000" b="1" dirty="0" smtClean="0">
                <a:solidFill>
                  <a:srgbClr val="FFFF00"/>
                </a:solidFill>
              </a:rPr>
              <a:t>3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 rtl="0"/>
            <a:r>
              <a:rPr lang="en-US" sz="2000" b="1" dirty="0">
                <a:solidFill>
                  <a:srgbClr val="FFFF00"/>
                </a:solidFill>
              </a:rPr>
              <a:t>Student </a:t>
            </a:r>
            <a:r>
              <a:rPr lang="en-US" sz="2000" b="1" dirty="0" smtClean="0">
                <a:solidFill>
                  <a:srgbClr val="FFFF00"/>
                </a:solidFill>
              </a:rPr>
              <a:t>4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 rtl="0"/>
            <a:r>
              <a:rPr lang="en-US" sz="2000" b="1" dirty="0">
                <a:solidFill>
                  <a:srgbClr val="FFFF00"/>
                </a:solidFill>
              </a:rPr>
              <a:t>Student </a:t>
            </a:r>
            <a:r>
              <a:rPr lang="en-US" sz="2000" b="1" dirty="0" smtClean="0">
                <a:solidFill>
                  <a:srgbClr val="FFFF00"/>
                </a:solidFill>
              </a:rPr>
              <a:t>5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8267" y="8803084"/>
            <a:ext cx="149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2000" b="1" dirty="0" smtClean="0">
                <a:solidFill>
                  <a:srgbClr val="FFFF00"/>
                </a:solidFill>
              </a:rPr>
              <a:t>Instructor 1</a:t>
            </a:r>
          </a:p>
          <a:p>
            <a:pPr algn="ctr" rtl="0"/>
            <a:r>
              <a:rPr lang="en-US" sz="2000" b="1" dirty="0">
                <a:solidFill>
                  <a:srgbClr val="FFFF00"/>
                </a:solidFill>
              </a:rPr>
              <a:t>Instructor </a:t>
            </a:r>
            <a:r>
              <a:rPr lang="en-US" sz="2000" b="1" dirty="0" smtClean="0">
                <a:solidFill>
                  <a:srgbClr val="FFFF00"/>
                </a:solidFill>
              </a:rPr>
              <a:t>2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03907" y="1064320"/>
            <a:ext cx="90281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 rtl="0"/>
            <a:r>
              <a:rPr lang="en-US" sz="1600" b="1" dirty="0" smtClean="0"/>
              <a:t>Sponsor</a:t>
            </a:r>
          </a:p>
          <a:p>
            <a:pPr algn="ctr" rtl="0"/>
            <a:r>
              <a:rPr lang="en-US" sz="1600" b="1" dirty="0" smtClean="0"/>
              <a:t>Logo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2010-06-23T21:20:04Z</outs:dateTime>
      <outs:isPinned>true</outs:isPinned>
    </outs:relatedDate>
    <outs:relatedDate>
      <outs:type>2</outs:type>
      <outs:displayName>Created</outs:displayName>
      <outs:dateTime>1997-10-24T05:44:18Z</outs:dateTime>
      <outs:isPinned>true</outs:isPinned>
    </outs:relatedDate>
    <outs:relatedDate>
      <outs:type>4</outs:type>
      <outs:displayName>Last Printed</outs:displayName>
      <outs:dateTime>1999-09-02T07:14:05Z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Tarek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Mohamed El-Emary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D99B57E9-CB13-4A65-95D1-BE60E9A2DF7D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5862</TotalTime>
  <Words>24</Words>
  <Application>Microsoft Office PowerPoint</Application>
  <PresentationFormat>Custom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PowerPoint Presentation</vt:lpstr>
      <vt:lpstr>PowerPoint Presentation</vt:lpstr>
    </vt:vector>
  </TitlesOfParts>
  <Company>UNSW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Tarek</dc:creator>
  <cp:lastModifiedBy>MAZ</cp:lastModifiedBy>
  <cp:revision>327</cp:revision>
  <cp:lastPrinted>1999-09-02T07:14:05Z</cp:lastPrinted>
  <dcterms:created xsi:type="dcterms:W3CDTF">1997-10-24T05:44:18Z</dcterms:created>
  <dcterms:modified xsi:type="dcterms:W3CDTF">2015-04-14T19:48:53Z</dcterms:modified>
</cp:coreProperties>
</file>