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196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156E-628A-7EE5-BC65-9D37DAA8D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9CF2E-288B-89C9-C166-305BE7FC6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2DE1-D8E2-9A49-B0FB-2CDDC5BB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3EC-443E-4E64-9ECA-ED48BC552C1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CC1AD-5DDA-AE99-9074-85DADC57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30CEA-3AF1-F29E-A856-772B1487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0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E73C-18BA-7055-B284-6EF63E02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8AB55-D8A3-9EAC-2A08-26408A9BF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1944-751B-17E5-7786-DB48C4CD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3EC-443E-4E64-9ECA-ED48BC552C1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166CD-4601-6E46-642A-8F3C68C4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D8240-6A57-48F6-FBCE-44759D97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4F4A1-A158-428C-BAAC-9AD9E683F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4F5FB-8A2B-A381-3F37-715652E50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256FF-2FA0-34B6-34E1-2E32F0E0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3EC-443E-4E64-9ECA-ED48BC552C1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64B34-67EC-FA5B-FF8D-3F270D53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C027-73CC-62A3-4377-3E888D2F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9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6D47-967A-711D-D68E-948EC7F9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2E60-42D5-F367-B614-E51AA02B8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F1B28-5CF6-7F53-EC12-7B52A4A3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3EC-443E-4E64-9ECA-ED48BC552C1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1FE29-B761-8D8B-AD9C-1DE8026E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D16F-030A-E9D4-71FE-DAE0BCB1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8B01-1797-E2D2-DD9F-3038B38E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8978F-73C6-6476-0B14-7CE138029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CAC1B-269C-8B16-04CD-0E8EAF7B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3EC-443E-4E64-9ECA-ED48BC552C1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17771-B7A5-2856-EE33-BAD763BF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005BE-345F-21DF-8B34-E118CB08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6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90E8-10EF-24C0-7590-8BE5A8F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331B9-4D8D-4E20-5DA0-5E39C1A18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1A994-731A-0AFD-8A7A-D50263918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663BF-024E-52D8-B442-82B6BD9B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3EC-443E-4E64-9ECA-ED48BC552C1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66D0E-7A36-EC49-727A-ACA0793F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8905D-4566-43E2-685A-51C0BDBD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3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7D6B-655B-DD07-E416-C687FBB8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50438-2D0E-A101-700A-533A6C236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5EE11-B944-2128-29F2-D2438B8A8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B46FB-3460-711E-F999-5DED72999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CDF09-745D-5D3F-E9F4-B289FED42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F3483-0A40-2737-F129-B8560855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3EC-443E-4E64-9ECA-ED48BC552C1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CC8AB-6BA2-F7A1-13FD-C30E114D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BCCAA-FC21-3E7A-498D-D06FF486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4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176D-CF7C-565C-C179-7AE32062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84E1E-3AC4-D856-0BC9-2FCF457A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3EC-443E-4E64-9ECA-ED48BC552C1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425E6-5D8F-23E3-EE0C-38AE5A70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8BBBD-4550-BE12-3775-511C43C4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7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BB404-9DC0-F0F0-869A-27D6B026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3EC-443E-4E64-9ECA-ED48BC552C1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5D6B4-AA99-B1BF-6581-1C0B5079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254D6-B159-198E-253E-223380D3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67A9-E6D3-800F-33B0-4834BFEF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DC304-ACEE-632E-2F32-DE45EA33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72BE0-CD4D-D38F-0BDB-6E9AFFCE0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27620-60C1-ACE1-737A-9C1470C8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3EC-443E-4E64-9ECA-ED48BC552C1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D84EA-D187-13BA-6056-9567A88D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897B5-65C1-FC4C-CED2-88BC083F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FD35-21DE-4985-1051-15455A9A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71BF4-2D17-C23B-FEE5-B0DFE1D56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6E06A-2C19-E3D0-F5A1-5F820BE54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49659-588B-D004-62D2-48E8A5E3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3EC-443E-4E64-9ECA-ED48BC552C1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5F977-8282-9236-A6A6-40754B87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1FEA6-2C21-37BD-052B-C221DC0A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5A145-03E2-5136-2835-617A2DB9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E31FF-B039-75DA-78B6-3BA322DD7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8CE09-CE98-5CDE-F8E5-3CEDEF1E1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673EC-443E-4E64-9ECA-ED48BC552C1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E988A-65F3-15D4-9063-295537FA1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E8F45-7AA4-3614-73D1-2E3080F71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941B5-4853-4701-BB3E-D8737BD5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3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06EA-DD96-7E51-26D0-C3D1F4A5F84F}"/>
              </a:ext>
            </a:extLst>
          </p:cNvPr>
          <p:cNvSpPr/>
          <p:nvPr/>
        </p:nvSpPr>
        <p:spPr>
          <a:xfrm>
            <a:off x="0" y="176017"/>
            <a:ext cx="12192001" cy="2016000"/>
          </a:xfrm>
          <a:prstGeom prst="rect">
            <a:avLst/>
          </a:prstGeom>
          <a:solidFill>
            <a:srgbClr val="FDCD0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BC3561-FF20-51A8-533B-5D1CDFBA0160}"/>
              </a:ext>
            </a:extLst>
          </p:cNvPr>
          <p:cNvSpPr/>
          <p:nvPr/>
        </p:nvSpPr>
        <p:spPr>
          <a:xfrm>
            <a:off x="3714750" y="176017"/>
            <a:ext cx="4762500" cy="201600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9BDEA-1D04-A6F2-1AC7-8F88793F4BCF}"/>
              </a:ext>
            </a:extLst>
          </p:cNvPr>
          <p:cNvGrpSpPr/>
          <p:nvPr/>
        </p:nvGrpSpPr>
        <p:grpSpPr>
          <a:xfrm>
            <a:off x="3824605" y="305477"/>
            <a:ext cx="4542790" cy="1828427"/>
            <a:chOff x="3717766" y="343577"/>
            <a:chExt cx="4542790" cy="182842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355999-1EA6-49C5-E226-A41760CA9DDF}"/>
                </a:ext>
              </a:extLst>
            </p:cNvPr>
            <p:cNvSpPr txBox="1"/>
            <p:nvPr/>
          </p:nvSpPr>
          <p:spPr>
            <a:xfrm>
              <a:off x="3857466" y="1293805"/>
              <a:ext cx="4377188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0"/>
              <a:r>
                <a:rPr lang="en-US" sz="4200" b="1" dirty="0">
                  <a:latin typeface="Arial" panose="020B0604020202020204" pitchFamily="34" charset="0"/>
                  <a:cs typeface="Arial" panose="020B0604020202020204" pitchFamily="34" charset="0"/>
                </a:rPr>
                <a:t>CUFE-CHS 2023</a:t>
              </a:r>
              <a:endParaRPr lang="ar-EG" sz="4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80CDFC-DED3-F6E8-A2B9-5D9A0DF5142B}"/>
                </a:ext>
              </a:extLst>
            </p:cNvPr>
            <p:cNvSpPr txBox="1"/>
            <p:nvPr/>
          </p:nvSpPr>
          <p:spPr>
            <a:xfrm>
              <a:off x="3717766" y="1904880"/>
              <a:ext cx="4542790" cy="2671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spc="-10" dirty="0">
                  <a:latin typeface="Arial" panose="020B0604020202020204" pitchFamily="34" charset="0"/>
                  <a:cs typeface="Arial" panose="020B0604020202020204" pitchFamily="34" charset="0"/>
                </a:rPr>
                <a:t>Cairo University - Faculty of Engineering - Credit Hour System</a:t>
              </a:r>
              <a:endParaRPr lang="ar-EG" sz="1100" b="1" spc="-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2847CDC9-FBA5-DA90-A85C-E2DE5FC89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567" y="343577"/>
              <a:ext cx="744725" cy="990000"/>
            </a:xfrm>
            <a:prstGeom prst="rect">
              <a:avLst/>
            </a:prstGeom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E6709AC0-3568-4301-BA9D-B3AE14ADF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8828" y="343577"/>
              <a:ext cx="989753" cy="990000"/>
            </a:xfrm>
            <a:prstGeom prst="rect">
              <a:avLst/>
            </a:prstGeom>
          </p:spPr>
        </p:pic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0DAED544-DC50-90F6-DEBA-8B8F22015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5117" y="343896"/>
              <a:ext cx="1369063" cy="989362"/>
            </a:xfrm>
            <a:prstGeom prst="rect">
              <a:avLst/>
            </a:prstGeom>
          </p:spPr>
        </p:pic>
      </p:grp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24787B9D-D4C4-FCF1-89FC-7181B5CF0B44}"/>
              </a:ext>
            </a:extLst>
          </p:cNvPr>
          <p:cNvSpPr txBox="1">
            <a:spLocks/>
          </p:cNvSpPr>
          <p:nvPr/>
        </p:nvSpPr>
        <p:spPr>
          <a:xfrm>
            <a:off x="1947419" y="2341083"/>
            <a:ext cx="8297161" cy="2016125"/>
          </a:xfrm>
          <a:prstGeom prst="rect">
            <a:avLst/>
          </a:prstGeom>
        </p:spPr>
        <p:txBody>
          <a:bodyPr vert="horz" lIns="91440" tIns="90000" rIns="91440" bIns="90000" rtlCol="0" anchor="ctr" anchorCtr="0">
            <a:normAutofit/>
          </a:bodyPr>
          <a:lstStyle>
            <a:defPPr>
              <a:defRPr lang="en-US"/>
            </a:defPPr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Project Title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5AF5587A-B914-9EB6-EDCE-568BF61FD8C7}"/>
              </a:ext>
            </a:extLst>
          </p:cNvPr>
          <p:cNvSpPr txBox="1">
            <a:spLocks/>
          </p:cNvSpPr>
          <p:nvPr/>
        </p:nvSpPr>
        <p:spPr>
          <a:xfrm>
            <a:off x="1699987" y="4793611"/>
            <a:ext cx="3697289" cy="1671638"/>
          </a:xfrm>
          <a:prstGeom prst="rect">
            <a:avLst/>
          </a:prstGeom>
        </p:spPr>
        <p:txBody>
          <a:bodyPr vert="horz" wrap="square" lIns="91440" tIns="90000" rIns="91440" bIns="90000" rtlCol="0" anchor="ctr" anchorCtr="0">
            <a:noAutofit/>
          </a:bodyPr>
          <a:lstStyle>
            <a:defPPr>
              <a:defRPr lang="en-US"/>
            </a:defPPr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Add student 1 name – code</a:t>
            </a:r>
          </a:p>
          <a:p>
            <a:r>
              <a:rPr lang="nl-NL" dirty="0"/>
              <a:t>Add student 2 name – code</a:t>
            </a:r>
          </a:p>
          <a:p>
            <a:r>
              <a:rPr lang="nl-NL" dirty="0"/>
              <a:t>Add student 3 name – code</a:t>
            </a:r>
          </a:p>
          <a:p>
            <a:r>
              <a:rPr lang="nl-NL" dirty="0"/>
              <a:t>Add student 4 name – code</a:t>
            </a:r>
          </a:p>
          <a:p>
            <a:r>
              <a:rPr lang="nl-NL" dirty="0"/>
              <a:t>Add student 5 name – code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FD8EA243-55EA-2C5B-0BFF-FB0A2FC152A3}"/>
              </a:ext>
            </a:extLst>
          </p:cNvPr>
          <p:cNvSpPr txBox="1">
            <a:spLocks/>
          </p:cNvSpPr>
          <p:nvPr/>
        </p:nvSpPr>
        <p:spPr>
          <a:xfrm>
            <a:off x="7569862" y="4793611"/>
            <a:ext cx="3697289" cy="1671638"/>
          </a:xfrm>
          <a:prstGeom prst="rect">
            <a:avLst/>
          </a:prstGeom>
        </p:spPr>
        <p:txBody>
          <a:bodyPr vert="horz" lIns="91440" tIns="90000" rIns="91440" bIns="90000" rtlCol="0" anchor="ctr" anchorCtr="0">
            <a:normAutofit/>
          </a:bodyPr>
          <a:lstStyle>
            <a:defPPr>
              <a:defRPr lang="en-US"/>
            </a:defPPr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Supervisor title &amp;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560310-BE43-5C10-B540-5C8F87FEC2BA}"/>
              </a:ext>
            </a:extLst>
          </p:cNvPr>
          <p:cNvSpPr txBox="1"/>
          <p:nvPr/>
        </p:nvSpPr>
        <p:spPr>
          <a:xfrm>
            <a:off x="7479380" y="4506274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2FCCB-5A10-5B9C-D8B6-05DB473F5FA3}"/>
              </a:ext>
            </a:extLst>
          </p:cNvPr>
          <p:cNvSpPr txBox="1"/>
          <p:nvPr/>
        </p:nvSpPr>
        <p:spPr>
          <a:xfrm>
            <a:off x="1699986" y="4506274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</p:spTree>
    <p:extLst>
      <p:ext uri="{BB962C8B-B14F-4D97-AF65-F5344CB8AC3E}">
        <p14:creationId xmlns:p14="http://schemas.microsoft.com/office/powerpoint/2010/main" val="393516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</dc:creator>
  <cp:lastModifiedBy>MAZ</cp:lastModifiedBy>
  <cp:revision>3</cp:revision>
  <dcterms:created xsi:type="dcterms:W3CDTF">2023-05-14T15:47:11Z</dcterms:created>
  <dcterms:modified xsi:type="dcterms:W3CDTF">2023-05-14T15:52:57Z</dcterms:modified>
</cp:coreProperties>
</file>