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01-Jan-23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01-Jan-23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01-Jan-23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01-Jan-23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17" r:id="rId6"/>
    <p:sldLayoutId id="2147483913" r:id="rId7"/>
    <p:sldLayoutId id="2147483914" r:id="rId8"/>
    <p:sldLayoutId id="2147483915" r:id="rId9"/>
    <p:sldLayoutId id="2147483916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FE38-17DB-B4B2-8503-98510CCF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560" y="1614195"/>
            <a:ext cx="3057379" cy="154866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2800" kern="1200" cap="all" spc="3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Pocket Lens</a:t>
            </a:r>
            <a:br>
              <a:rPr lang="en-US" sz="2800" kern="1200" cap="all" spc="3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GP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2C35-C254-9BF3-550C-3088AF1E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14798"/>
            <a:ext cx="6624735" cy="235131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Team #2 members: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Moaaz</a:t>
            </a:r>
            <a:r>
              <a:rPr lang="en-US" sz="2000" dirty="0">
                <a:solidFill>
                  <a:schemeClr val="bg1"/>
                </a:solidFill>
              </a:rPr>
              <a:t> Mohamed </a:t>
            </a:r>
            <a:r>
              <a:rPr lang="en-US" sz="2000" dirty="0" err="1">
                <a:solidFill>
                  <a:schemeClr val="bg1"/>
                </a:solidFill>
              </a:rPr>
              <a:t>Elsherbini</a:t>
            </a:r>
            <a:r>
              <a:rPr lang="en-US" sz="2000" dirty="0">
                <a:solidFill>
                  <a:schemeClr val="bg1"/>
                </a:solidFill>
              </a:rPr>
              <a:t> 	1180528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Mostafa Ashraf Ahmed 		1180406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Nader </a:t>
            </a:r>
            <a:r>
              <a:rPr lang="en-US" sz="2000" dirty="0" err="1">
                <a:solidFill>
                  <a:schemeClr val="bg1"/>
                </a:solidFill>
              </a:rPr>
              <a:t>Youhanna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Adib</a:t>
            </a:r>
            <a:r>
              <a:rPr lang="en-US" sz="2000" dirty="0">
                <a:solidFill>
                  <a:schemeClr val="bg1"/>
                </a:solidFill>
              </a:rPr>
              <a:t>		1180477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Ahmed Mohamed Ismail 		1180501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9EA7DE1-2F64-4D69-A657-0B9B13C75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3" y="1031591"/>
            <a:ext cx="7266794" cy="4650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50DBF-E0FE-5DD9-C608-28F36F6F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39" y="245806"/>
            <a:ext cx="1599419" cy="16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267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 Pocket Lens GP 1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Pocket Lens GP 1 Presentation</dc:title>
  <dc:creator>moaz elsherbini</dc:creator>
  <cp:lastModifiedBy>Mostafa Ashraf</cp:lastModifiedBy>
  <cp:revision>5</cp:revision>
  <dcterms:created xsi:type="dcterms:W3CDTF">2022-12-31T20:18:26Z</dcterms:created>
  <dcterms:modified xsi:type="dcterms:W3CDTF">2022-12-31T23:05:36Z</dcterms:modified>
</cp:coreProperties>
</file>